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57" r:id="rId4"/>
    <p:sldId id="259" r:id="rId5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7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8F92-6B31-4F49-98F6-4B2A0937A9E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E05-7742-41AF-BC5F-22083C0E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6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8F92-6B31-4F49-98F6-4B2A0937A9E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E05-7742-41AF-BC5F-22083C0E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7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8F92-6B31-4F49-98F6-4B2A0937A9E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E05-7742-41AF-BC5F-22083C0E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8F92-6B31-4F49-98F6-4B2A0937A9E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E05-7742-41AF-BC5F-22083C0E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8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8F92-6B31-4F49-98F6-4B2A0937A9E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E05-7742-41AF-BC5F-22083C0E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7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8F92-6B31-4F49-98F6-4B2A0937A9E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E05-7742-41AF-BC5F-22083C0E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8F92-6B31-4F49-98F6-4B2A0937A9E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E05-7742-41AF-BC5F-22083C0E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8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8F92-6B31-4F49-98F6-4B2A0937A9E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E05-7742-41AF-BC5F-22083C0E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2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8F92-6B31-4F49-98F6-4B2A0937A9E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E05-7742-41AF-BC5F-22083C0E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8F92-6B31-4F49-98F6-4B2A0937A9E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E05-7742-41AF-BC5F-22083C0E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7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8F92-6B31-4F49-98F6-4B2A0937A9E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CE05-7742-41AF-BC5F-22083C0E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1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88F92-6B31-4F49-98F6-4B2A0937A9E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CE05-7742-41AF-BC5F-22083C0E0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9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48" y="221672"/>
            <a:ext cx="1967230" cy="381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945574"/>
            <a:ext cx="6858000" cy="696191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88172"/>
            <a:ext cx="6625878" cy="191470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448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Приглашение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213" y="1984667"/>
            <a:ext cx="551757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Уважаемые друзья и коллеги!</a:t>
            </a:r>
          </a:p>
          <a:p>
            <a:pPr indent="360000" algn="just">
              <a:spcBef>
                <a:spcPts val="1200"/>
              </a:spcBef>
            </a:pPr>
            <a:r>
              <a:rPr lang="ru-RU" dirty="0"/>
              <a:t>Компания «</a:t>
            </a:r>
            <a:r>
              <a:rPr lang="ru-RU" dirty="0" err="1"/>
              <a:t>Лакопа</a:t>
            </a:r>
            <a:r>
              <a:rPr lang="ru-RU" dirty="0"/>
              <a:t>» совместно с ФИЦ </a:t>
            </a:r>
            <a:r>
              <a:rPr lang="ru-RU" dirty="0" err="1"/>
              <a:t>ИЦиГ</a:t>
            </a:r>
            <a:r>
              <a:rPr lang="ru-RU" dirty="0"/>
              <a:t> СО РАН планирует провести </a:t>
            </a:r>
            <a:r>
              <a:rPr lang="ru-RU" b="1" dirty="0"/>
              <a:t>демонстрационное </a:t>
            </a:r>
            <a:r>
              <a:rPr lang="ru-RU" b="1" dirty="0" err="1"/>
              <a:t>меро</a:t>
            </a:r>
            <a:r>
              <a:rPr lang="ru-RU" b="1" dirty="0"/>
              <a:t>-приятие по световой микроскопии</a:t>
            </a:r>
            <a:r>
              <a:rPr lang="ru-RU" dirty="0"/>
              <a:t>. Мероприятие будет проходить с 27 по 28 марта 2023 г. по адресу пр. </a:t>
            </a:r>
            <a:r>
              <a:rPr lang="ru-RU" dirty="0" err="1"/>
              <a:t>ак</a:t>
            </a:r>
            <a:r>
              <a:rPr lang="ru-RU" dirty="0"/>
              <a:t>. Лаврентьева 10, 3 этаж , к. </a:t>
            </a:r>
            <a:r>
              <a:rPr lang="ru-RU" dirty="0" smtClean="0"/>
              <a:t>1300. </a:t>
            </a:r>
            <a:r>
              <a:rPr lang="ru-RU" dirty="0"/>
              <a:t>Время проведения с 10-00 до 16-00.</a:t>
            </a:r>
          </a:p>
          <a:p>
            <a:pPr indent="360000" algn="just">
              <a:spcBef>
                <a:spcPts val="1200"/>
              </a:spcBef>
            </a:pPr>
            <a:r>
              <a:rPr lang="ru-RU" dirty="0"/>
              <a:t>Выставочные образцы - стереомикроскоп по схеме Грену, прямой лабораторный микроскоп проходящего света, инвертированный </a:t>
            </a:r>
            <a:r>
              <a:rPr lang="ru-RU" dirty="0" err="1"/>
              <a:t>фазовоконтрастный</a:t>
            </a:r>
            <a:r>
              <a:rPr lang="ru-RU" dirty="0"/>
              <a:t> микроскоп. Микроскопы оснащены цифровыми фотокамерами со специализированным ПО.</a:t>
            </a:r>
          </a:p>
          <a:p>
            <a:pPr indent="360000" algn="just">
              <a:spcBef>
                <a:spcPts val="1200"/>
              </a:spcBef>
            </a:pPr>
            <a:r>
              <a:rPr lang="ru-RU" dirty="0"/>
              <a:t>Наше мероприятие – это замечательная возможность ознакомиться с продукцией новых зарубежных поставщиков световых микроскопов на отечественном рынке.</a:t>
            </a:r>
          </a:p>
          <a:p>
            <a:pPr indent="360000" algn="just">
              <a:spcBef>
                <a:spcPts val="1200"/>
              </a:spcBef>
            </a:pPr>
            <a:r>
              <a:rPr lang="ru-RU" dirty="0"/>
              <a:t>Будем рады видеть Вас и Ваших коллег и надеемся, что это мероприятие окажется полезным в Вашей профессиональной деятельности.</a:t>
            </a:r>
          </a:p>
          <a:p>
            <a:pPr indent="360000" algn="just" latinLnBrk="1">
              <a:spcBef>
                <a:spcPts val="1200"/>
              </a:spcBef>
            </a:pPr>
            <a:r>
              <a:rPr lang="ru-RU" dirty="0"/>
              <a:t>Участие бесплатное.</a:t>
            </a:r>
          </a:p>
          <a:p>
            <a:pPr indent="360000" algn="just" latinLnBrk="1">
              <a:spcBef>
                <a:spcPts val="1200"/>
              </a:spcBef>
            </a:pPr>
            <a:endParaRPr lang="ru-RU" dirty="0"/>
          </a:p>
          <a:p>
            <a:pPr algn="just" latinLnBrk="1"/>
            <a:r>
              <a:rPr lang="ru-RU" sz="1200" dirty="0"/>
              <a:t>Контактные данные для связи с организаторами: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10" y="124690"/>
            <a:ext cx="715587" cy="7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9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48" y="221672"/>
            <a:ext cx="1967230" cy="381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17" y="1907224"/>
            <a:ext cx="2188112" cy="28540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810491"/>
            <a:ext cx="6858000" cy="696191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01235"/>
            <a:ext cx="6625878" cy="191470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448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Стереомикроскоп по схеме Грену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59" y="7065818"/>
            <a:ext cx="1973828" cy="14971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162" y="7055427"/>
            <a:ext cx="2131675" cy="1507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48" y="7065818"/>
            <a:ext cx="1946527" cy="1497155"/>
          </a:xfrm>
          <a:prstGeom prst="rect">
            <a:avLst/>
          </a:prstGeom>
        </p:spPr>
      </p:pic>
      <p:sp>
        <p:nvSpPr>
          <p:cNvPr id="17" name="Заголовок 5"/>
          <p:cNvSpPr txBox="1">
            <a:spLocks/>
          </p:cNvSpPr>
          <p:nvPr/>
        </p:nvSpPr>
        <p:spPr>
          <a:xfrm>
            <a:off x="20599" y="2474600"/>
            <a:ext cx="2483348" cy="269284"/>
          </a:xfrm>
          <a:prstGeom prst="rect">
            <a:avLst/>
          </a:prstGeom>
          <a:solidFill>
            <a:srgbClr val="00448B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Ключевые особенности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844" y="3102547"/>
            <a:ext cx="38047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Широкий диапазон зум-системы (10:1)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Отличная глубина резкости для исследования рельефных объектов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Широкопольные окуляры 10х 22 мм с диоптрийной коррекцией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Рабочее расстояние 110 мм, которое при необходимости можно увеличить с помощью дополнительной оптики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Яркий кольцевой светодиодный осветитель с возможностью сегментированного освещения для лучшего контраста объектов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Фотокамера высокого разрешения (</a:t>
            </a:r>
            <a:r>
              <a:rPr lang="en-US" sz="1200" dirty="0"/>
              <a:t>CMOS, 1”, 20 </a:t>
            </a:r>
            <a:r>
              <a:rPr lang="ru-RU" sz="1200" dirty="0" err="1"/>
              <a:t>Мп</a:t>
            </a:r>
            <a:r>
              <a:rPr lang="ru-RU" sz="1200" dirty="0"/>
              <a:t>, </a:t>
            </a:r>
            <a:r>
              <a:rPr lang="en-US" sz="1200" dirty="0"/>
              <a:t>USB 3.0)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ПО для управления камерой и захвата изображений с богатым функционалом, в </a:t>
            </a:r>
            <a:r>
              <a:rPr lang="ru-RU" sz="1200" dirty="0" err="1"/>
              <a:t>т.ч</a:t>
            </a:r>
            <a:r>
              <a:rPr lang="ru-RU" sz="1200" dirty="0"/>
              <a:t>. измерения, расширенный фокус, сшивка изображений, расширенный динамический диапазон.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/>
          </a:p>
        </p:txBody>
      </p:sp>
      <p:pic>
        <p:nvPicPr>
          <p:cNvPr id="19" name="Рисунок 18"/>
          <p:cNvPicPr/>
          <p:nvPr/>
        </p:nvPicPr>
        <p:blipFill>
          <a:blip r:embed="rId7"/>
          <a:stretch>
            <a:fillRect/>
          </a:stretch>
        </p:blipFill>
        <p:spPr>
          <a:xfrm>
            <a:off x="4440639" y="5021308"/>
            <a:ext cx="1477068" cy="15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6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48" y="221672"/>
            <a:ext cx="1967230" cy="381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810491"/>
            <a:ext cx="6858000" cy="90268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86423"/>
            <a:ext cx="6625878" cy="191470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448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Прямой лабораторный микроскоп проходящего света</a:t>
            </a:r>
          </a:p>
        </p:txBody>
      </p:sp>
      <p:sp>
        <p:nvSpPr>
          <p:cNvPr id="17" name="Заголовок 5"/>
          <p:cNvSpPr txBox="1">
            <a:spLocks/>
          </p:cNvSpPr>
          <p:nvPr/>
        </p:nvSpPr>
        <p:spPr>
          <a:xfrm>
            <a:off x="20599" y="2474600"/>
            <a:ext cx="2483348" cy="269284"/>
          </a:xfrm>
          <a:prstGeom prst="rect">
            <a:avLst/>
          </a:prstGeom>
          <a:solidFill>
            <a:srgbClr val="00448B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Ключевые особенности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844" y="3102547"/>
            <a:ext cx="33994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Оптическая система, скорректированная на бесконечность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err="1"/>
              <a:t>Планахроматические</a:t>
            </a:r>
            <a:r>
              <a:rPr lang="ru-RU" sz="1200" dirty="0"/>
              <a:t> объективы 2.5х, 5х, 10х, 20х, 40х, 50х, 100х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Диапазон увеличений от 25х до 1000х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Широкопольные окуляры 10х 22 мм с диоптрийной коррекцией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Револьверное устройство на 5 объективов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Набор для исследования в поляризованном свете. Вращающиеся на 360° поляризатор и анализатор. </a:t>
            </a:r>
            <a:r>
              <a:rPr lang="el-GR" sz="1200" dirty="0"/>
              <a:t>λ</a:t>
            </a:r>
            <a:r>
              <a:rPr lang="ru-RU" sz="1200" dirty="0"/>
              <a:t>-пластина.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Мощный галогенный осветитель 100 Вт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Фотокамера высокого разрешения (</a:t>
            </a:r>
            <a:r>
              <a:rPr lang="en-US" sz="1200" dirty="0"/>
              <a:t>CMOS, 1”, 20 </a:t>
            </a:r>
            <a:r>
              <a:rPr lang="ru-RU" sz="1200" dirty="0" err="1"/>
              <a:t>Мп</a:t>
            </a:r>
            <a:r>
              <a:rPr lang="ru-RU" sz="1200" dirty="0"/>
              <a:t>, </a:t>
            </a:r>
            <a:r>
              <a:rPr lang="en-US" sz="1200" dirty="0"/>
              <a:t>USB 3.0)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ПО для управления камерой и захвата изображений с богатым функционалом, в </a:t>
            </a:r>
            <a:r>
              <a:rPr lang="ru-RU" sz="1200" dirty="0" err="1"/>
              <a:t>т.ч</a:t>
            </a:r>
            <a:r>
              <a:rPr lang="ru-RU" sz="1200" dirty="0"/>
              <a:t>. измерения, расширенный фокус, сшивка изображений, расширенный динамический диапазон.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301" y="3102547"/>
            <a:ext cx="3082577" cy="3326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43" y="7246862"/>
            <a:ext cx="1980660" cy="1425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000" y="7246862"/>
            <a:ext cx="1980000" cy="1425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097" y="7246862"/>
            <a:ext cx="1980000" cy="14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0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48" y="221672"/>
            <a:ext cx="1967230" cy="381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810491"/>
            <a:ext cx="6858000" cy="90268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86423"/>
            <a:ext cx="6625878" cy="191470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448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Инвертированный </a:t>
            </a:r>
            <a:r>
              <a:rPr lang="ru-RU" sz="2800" b="1" dirty="0" err="1">
                <a:solidFill>
                  <a:srgbClr val="00448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фазовоконтрастный</a:t>
            </a:r>
            <a:r>
              <a:rPr lang="ru-RU" sz="2800" b="1" dirty="0">
                <a:solidFill>
                  <a:srgbClr val="00448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микроскоп</a:t>
            </a:r>
          </a:p>
        </p:txBody>
      </p:sp>
      <p:sp>
        <p:nvSpPr>
          <p:cNvPr id="17" name="Заголовок 5"/>
          <p:cNvSpPr txBox="1">
            <a:spLocks/>
          </p:cNvSpPr>
          <p:nvPr/>
        </p:nvSpPr>
        <p:spPr>
          <a:xfrm>
            <a:off x="20599" y="2474600"/>
            <a:ext cx="2483348" cy="269284"/>
          </a:xfrm>
          <a:prstGeom prst="rect">
            <a:avLst/>
          </a:prstGeom>
          <a:solidFill>
            <a:srgbClr val="00448B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Ключевые особенности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844" y="3102547"/>
            <a:ext cx="33994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Оптическая система, скорректированная на бесконечность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Методы - светлое поле, фазовый контраст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err="1"/>
              <a:t>Планахроматические</a:t>
            </a:r>
            <a:r>
              <a:rPr lang="ru-RU" sz="1200" dirty="0"/>
              <a:t> длиннофокусные объективы 4х, 10х, 20х, 40х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Широкопольные окуляры 10х 22 мм с диоптрийной коррекцией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err="1"/>
              <a:t>Фотовидеовыход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Револьверное устройство на 5 объективов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Фотокамера высокого разрешения (</a:t>
            </a:r>
            <a:r>
              <a:rPr lang="en-US" sz="1200" dirty="0"/>
              <a:t>CMOS, 1”, 20 </a:t>
            </a:r>
            <a:r>
              <a:rPr lang="ru-RU" sz="1200" dirty="0" err="1"/>
              <a:t>Мп</a:t>
            </a:r>
            <a:r>
              <a:rPr lang="ru-RU" sz="1200" dirty="0"/>
              <a:t>, </a:t>
            </a:r>
            <a:r>
              <a:rPr lang="en-US" sz="1200" dirty="0"/>
              <a:t>USB 3.0)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ПО для управления камерой и захвата изображений с богатым функционалом, в </a:t>
            </a:r>
            <a:r>
              <a:rPr lang="ru-RU" sz="1200" dirty="0" err="1"/>
              <a:t>т.ч</a:t>
            </a:r>
            <a:r>
              <a:rPr lang="ru-RU" sz="1200" dirty="0"/>
              <a:t>. измерения, расширенный фокус, сшивка изображений, расширенный динамический диапазон.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02547"/>
            <a:ext cx="2926796" cy="29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5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417</Words>
  <Application>Microsoft Office PowerPoint</Application>
  <PresentationFormat>Лист A4 (210x297 мм)</PresentationFormat>
  <Paragraphs>39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 Black</vt:lpstr>
      <vt:lpstr>Wingdings</vt:lpstr>
      <vt:lpstr>Тема Office</vt:lpstr>
      <vt:lpstr>Приглашение</vt:lpstr>
      <vt:lpstr>Стереомикроскоп по схеме Грену</vt:lpstr>
      <vt:lpstr>Прямой лабораторный микроскоп проходящего света</vt:lpstr>
      <vt:lpstr>Инвертированный фазовоконтрастный микроскоп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Lapin</dc:creator>
  <cp:lastModifiedBy>Рубцов Николай Борисович</cp:lastModifiedBy>
  <cp:revision>18</cp:revision>
  <dcterms:created xsi:type="dcterms:W3CDTF">2023-02-17T10:57:17Z</dcterms:created>
  <dcterms:modified xsi:type="dcterms:W3CDTF">2023-03-22T08:11:56Z</dcterms:modified>
</cp:coreProperties>
</file>