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79" r:id="rId6"/>
    <p:sldId id="280" r:id="rId7"/>
    <p:sldId id="272" r:id="rId8"/>
    <p:sldId id="273" r:id="rId9"/>
    <p:sldId id="261" r:id="rId10"/>
    <p:sldId id="271" r:id="rId11"/>
    <p:sldId id="276" r:id="rId12"/>
    <p:sldId id="262" r:id="rId13"/>
    <p:sldId id="267" r:id="rId14"/>
    <p:sldId id="264" r:id="rId15"/>
    <p:sldId id="265" r:id="rId16"/>
    <p:sldId id="266" r:id="rId17"/>
    <p:sldId id="274" r:id="rId18"/>
    <p:sldId id="268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5F2"/>
    <a:srgbClr val="01C5F7"/>
    <a:srgbClr val="245AA6"/>
    <a:srgbClr val="014AD5"/>
    <a:srgbClr val="374E60"/>
    <a:srgbClr val="748A98"/>
    <a:srgbClr val="4F9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74" autoAdjust="0"/>
    <p:restoredTop sz="94660"/>
  </p:normalViewPr>
  <p:slideViewPr>
    <p:cSldViewPr snapToGrid="0">
      <p:cViewPr varScale="1">
        <p:scale>
          <a:sx n="92" d="100"/>
          <a:sy n="92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AAEF2-188F-4874-8B3A-82120578F763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4C6F8-B833-45F4-9431-8B25BF7E6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5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F1C21B-9E57-41FB-9A4E-0CE783D82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F16EAE8-DF7E-4A7A-80DD-AF8B74CD9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42782A-BF8D-4309-9E38-340818CB0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D7EB16-A72F-4ACC-862F-C6BBC8C9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2A48B51-4950-459F-87BD-787AB103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5B0001-AA5F-4EDC-864F-145B1078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4636F0-6E39-4FF5-8A7A-56B782C76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E4AF79-2516-426F-BE89-AA601B81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9D99A13-D638-4A72-B600-82F1ED5D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C3065D-D5FA-4AC0-8234-227E7585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0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2F29C1E-D205-4924-9677-85A0043A1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008654E-200B-4CBA-9433-B8F71A383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AD6E96-76F4-4C4B-8F81-B9AE228C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667D086-96AB-4C75-A62C-8E1FABCF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B900C76-A500-4641-BDD8-FA599A34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2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05D82-6E6F-44C3-B489-2DE7633F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401DB9-7199-4B1E-B935-5CE2C793E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F91BE7-AEC9-4B3F-A97F-2385AE36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1D06B4-CA4B-4A3A-89C2-8510BC2B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28330F-0F82-4111-9AA5-DE101E1E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7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0D8A26-5663-4DF1-8D50-7805FCF1A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F44CFA-F653-43C6-99BA-127386110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3B77F4D-F841-4CD5-85EC-9C5BAA28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2AEB73-8755-4330-862F-3B30F361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B4140C-D770-42E0-AB52-F4C0A31D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4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11E23C-2289-4D06-BC0A-00BA896F6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25E8B9-EB88-4ADC-AF8A-B324197E2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C21361A-96CC-4787-B36E-E0C7A3B28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DD21579-01D6-4E93-8CAB-C6DB053E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00BD51D-A81B-48BD-9BAA-B758A4CF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64E4794-2D63-4F1C-8A22-6BF3C8B8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9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051ECA-8CAF-4F22-AD54-3F263E8B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A42FAA8-05B0-491D-A336-E06029379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9FBA8CC-0B02-41FC-A3F8-792227D19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A3FAF62-E8E4-4974-BA50-773EC90BE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CC9F52-13E6-4018-9269-1F11241F8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1635770-82A7-4998-9214-D33CDBBDC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62F87F4-73B0-405E-B516-A5D6B091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A2F29BD-5F8A-42B4-853E-2AA9F800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DC3314-2A67-4906-95C3-4154D7E8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6F5F6A6-953F-480C-928A-A9CBD240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059EA76-6A8E-4B50-99DF-BF10EF08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B07F4A7-9F18-471C-A305-70652B15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8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2CDA536-ED5E-4C5E-BA66-C66906FB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0F3F7FA-A3C2-493A-A8AC-AFC27ADC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5A55322-9889-453D-B372-C08CCDC2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0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912CAA-15C2-4F0D-976A-775F2F9C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427662-C7C6-455C-8411-F0BF14120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04554F8-275C-46F6-A9F5-C8823F668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451D129-18CD-4978-A420-572928FB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0F958E6-3762-4530-A7FC-85480770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8C6BA48-7BE0-4997-B2CC-C0C4EDB3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5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536CC7-211F-45B9-BC2F-C15F7AC88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141ED0-984D-4D8C-B927-0E003656D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807320-D39B-47EE-8C5D-CF3B42DE6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3B4EE48-B8AB-4D4E-B281-0CDE0B6B6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E06C871-5A45-4E59-953B-5564E1C0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243A1A-FE54-4939-AA67-9FF6B12B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A81DE4-C93E-498B-B9AB-A25362FE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38804BF-7C16-445C-9E2B-CE8056FE5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845BA3-7997-4D7B-B0F8-C8A5FCD7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726921-A4F7-463C-A287-859AAF0FA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7A8D68-AE93-4AC2-BDE6-396276A63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7F02FE3-7D3B-4767-9C73-BB55639ED02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7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hyperlink" Target="https://vk.com/primelabrus" TargetMode="External"/><Relationship Id="rId3" Type="http://schemas.openxmlformats.org/officeDocument/2006/relationships/image" Target="../media/image5.svg"/><Relationship Id="rId7" Type="http://schemas.openxmlformats.org/officeDocument/2006/relationships/image" Target="../media/image40.png"/><Relationship Id="rId12" Type="http://schemas.openxmlformats.org/officeDocument/2006/relationships/hyperlink" Target="https://www.facebook.com/groups/310502330132154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hyperlink" Target="https://www.instagram.com/primelabrus/" TargetMode="External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157" y="1796389"/>
            <a:ext cx="5653748" cy="1845755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  <a:latin typeface="+mn-lt"/>
              </a:rPr>
              <a:t>современное оборудование для лабораторий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F25EFC38-4583-420C-B4F2-C43B8280B46C}"/>
              </a:ext>
            </a:extLst>
          </p:cNvPr>
          <p:cNvSpPr/>
          <p:nvPr/>
        </p:nvSpPr>
        <p:spPr>
          <a:xfrm>
            <a:off x="4572000" y="700391"/>
            <a:ext cx="1404905" cy="13830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6F789FC-71C2-49EF-99D9-D095A48BDA7F}"/>
              </a:ext>
            </a:extLst>
          </p:cNvPr>
          <p:cNvSpPr/>
          <p:nvPr/>
        </p:nvSpPr>
        <p:spPr>
          <a:xfrm>
            <a:off x="0" y="700391"/>
            <a:ext cx="5272391" cy="138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8B7D94F4-6DA0-4451-8337-725C49097AC6}"/>
              </a:ext>
            </a:extLst>
          </p:cNvPr>
          <p:cNvSpPr/>
          <p:nvPr/>
        </p:nvSpPr>
        <p:spPr>
          <a:xfrm>
            <a:off x="1571911" y="1130672"/>
            <a:ext cx="189286" cy="184126"/>
          </a:xfrm>
          <a:prstGeom prst="ellipse">
            <a:avLst/>
          </a:prstGeom>
          <a:solidFill>
            <a:srgbClr val="2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14"/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9DBC60DE-D34D-4963-A4E9-0902C9D62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72" y="792215"/>
            <a:ext cx="1250873" cy="121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67559C00-9167-4B63-BB1A-CD141F96AB1F}"/>
              </a:ext>
            </a:extLst>
          </p:cNvPr>
          <p:cNvGrpSpPr/>
          <p:nvPr/>
        </p:nvGrpSpPr>
        <p:grpSpPr>
          <a:xfrm rot="18878873">
            <a:off x="419618" y="790398"/>
            <a:ext cx="1251381" cy="1217265"/>
            <a:chOff x="899592" y="1052736"/>
            <a:chExt cx="3697200" cy="3697200"/>
          </a:xfrm>
        </p:grpSpPr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B417C6AD-2D17-4572-801F-F4B17F46CB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9592" y="1052736"/>
              <a:ext cx="3697200" cy="3697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14"/>
            </a:p>
          </p:txBody>
        </p:sp>
        <p:sp>
          <p:nvSpPr>
            <p:cNvPr id="10" name="Полилиния 42">
              <a:extLst>
                <a:ext uri="{FF2B5EF4-FFF2-40B4-BE49-F238E27FC236}">
                  <a16:creationId xmlns="" xmlns:a16="http://schemas.microsoft.com/office/drawing/2014/main" id="{6263A1B6-E1F2-462C-A452-F513473A5DE1}"/>
                </a:ext>
              </a:extLst>
            </p:cNvPr>
            <p:cNvSpPr/>
            <p:nvPr/>
          </p:nvSpPr>
          <p:spPr>
            <a:xfrm>
              <a:off x="1877482" y="1486408"/>
              <a:ext cx="2539793" cy="2273271"/>
            </a:xfrm>
            <a:custGeom>
              <a:avLst/>
              <a:gdLst>
                <a:gd name="connsiteX0" fmla="*/ 633412 w 2505075"/>
                <a:gd name="connsiteY0" fmla="*/ 557212 h 2258269"/>
                <a:gd name="connsiteX1" fmla="*/ 671512 w 2505075"/>
                <a:gd name="connsiteY1" fmla="*/ 528637 h 2258269"/>
                <a:gd name="connsiteX2" fmla="*/ 685800 w 2505075"/>
                <a:gd name="connsiteY2" fmla="*/ 519112 h 2258269"/>
                <a:gd name="connsiteX3" fmla="*/ 795337 w 2505075"/>
                <a:gd name="connsiteY3" fmla="*/ 514350 h 2258269"/>
                <a:gd name="connsiteX4" fmla="*/ 890587 w 2505075"/>
                <a:gd name="connsiteY4" fmla="*/ 519112 h 2258269"/>
                <a:gd name="connsiteX5" fmla="*/ 938212 w 2505075"/>
                <a:gd name="connsiteY5" fmla="*/ 533400 h 2258269"/>
                <a:gd name="connsiteX6" fmla="*/ 985837 w 2505075"/>
                <a:gd name="connsiteY6" fmla="*/ 538162 h 2258269"/>
                <a:gd name="connsiteX7" fmla="*/ 1004887 w 2505075"/>
                <a:gd name="connsiteY7" fmla="*/ 542925 h 2258269"/>
                <a:gd name="connsiteX8" fmla="*/ 1028700 w 2505075"/>
                <a:gd name="connsiteY8" fmla="*/ 552450 h 2258269"/>
                <a:gd name="connsiteX9" fmla="*/ 1057275 w 2505075"/>
                <a:gd name="connsiteY9" fmla="*/ 557212 h 2258269"/>
                <a:gd name="connsiteX10" fmla="*/ 1076325 w 2505075"/>
                <a:gd name="connsiteY10" fmla="*/ 561975 h 2258269"/>
                <a:gd name="connsiteX11" fmla="*/ 1181100 w 2505075"/>
                <a:gd name="connsiteY11" fmla="*/ 571500 h 2258269"/>
                <a:gd name="connsiteX12" fmla="*/ 1228725 w 2505075"/>
                <a:gd name="connsiteY12" fmla="*/ 581025 h 2258269"/>
                <a:gd name="connsiteX13" fmla="*/ 1238250 w 2505075"/>
                <a:gd name="connsiteY13" fmla="*/ 595312 h 2258269"/>
                <a:gd name="connsiteX14" fmla="*/ 1257300 w 2505075"/>
                <a:gd name="connsiteY14" fmla="*/ 604837 h 2258269"/>
                <a:gd name="connsiteX15" fmla="*/ 1438275 w 2505075"/>
                <a:gd name="connsiteY15" fmla="*/ 623887 h 2258269"/>
                <a:gd name="connsiteX16" fmla="*/ 1466850 w 2505075"/>
                <a:gd name="connsiteY16" fmla="*/ 628650 h 2258269"/>
                <a:gd name="connsiteX17" fmla="*/ 1504950 w 2505075"/>
                <a:gd name="connsiteY17" fmla="*/ 638175 h 2258269"/>
                <a:gd name="connsiteX18" fmla="*/ 1590675 w 2505075"/>
                <a:gd name="connsiteY18" fmla="*/ 628650 h 2258269"/>
                <a:gd name="connsiteX19" fmla="*/ 1619250 w 2505075"/>
                <a:gd name="connsiteY19" fmla="*/ 619125 h 2258269"/>
                <a:gd name="connsiteX20" fmla="*/ 1738312 w 2505075"/>
                <a:gd name="connsiteY20" fmla="*/ 609600 h 2258269"/>
                <a:gd name="connsiteX21" fmla="*/ 1757362 w 2505075"/>
                <a:gd name="connsiteY21" fmla="*/ 600075 h 2258269"/>
                <a:gd name="connsiteX22" fmla="*/ 1776412 w 2505075"/>
                <a:gd name="connsiteY22" fmla="*/ 595312 h 2258269"/>
                <a:gd name="connsiteX23" fmla="*/ 1795462 w 2505075"/>
                <a:gd name="connsiteY23" fmla="*/ 566737 h 2258269"/>
                <a:gd name="connsiteX24" fmla="*/ 1833562 w 2505075"/>
                <a:gd name="connsiteY24" fmla="*/ 557212 h 2258269"/>
                <a:gd name="connsiteX25" fmla="*/ 1866900 w 2505075"/>
                <a:gd name="connsiteY25" fmla="*/ 528637 h 2258269"/>
                <a:gd name="connsiteX26" fmla="*/ 1876425 w 2505075"/>
                <a:gd name="connsiteY26" fmla="*/ 514350 h 2258269"/>
                <a:gd name="connsiteX27" fmla="*/ 1895475 w 2505075"/>
                <a:gd name="connsiteY27" fmla="*/ 500062 h 2258269"/>
                <a:gd name="connsiteX28" fmla="*/ 1924050 w 2505075"/>
                <a:gd name="connsiteY28" fmla="*/ 442912 h 2258269"/>
                <a:gd name="connsiteX29" fmla="*/ 1933575 w 2505075"/>
                <a:gd name="connsiteY29" fmla="*/ 423862 h 2258269"/>
                <a:gd name="connsiteX30" fmla="*/ 1943100 w 2505075"/>
                <a:gd name="connsiteY30" fmla="*/ 404812 h 2258269"/>
                <a:gd name="connsiteX31" fmla="*/ 1947862 w 2505075"/>
                <a:gd name="connsiteY31" fmla="*/ 385762 h 2258269"/>
                <a:gd name="connsiteX32" fmla="*/ 1962150 w 2505075"/>
                <a:gd name="connsiteY32" fmla="*/ 381000 h 2258269"/>
                <a:gd name="connsiteX33" fmla="*/ 1966912 w 2505075"/>
                <a:gd name="connsiteY33" fmla="*/ 357187 h 2258269"/>
                <a:gd name="connsiteX34" fmla="*/ 1971675 w 2505075"/>
                <a:gd name="connsiteY34" fmla="*/ 214312 h 2258269"/>
                <a:gd name="connsiteX35" fmla="*/ 1971675 w 2505075"/>
                <a:gd name="connsiteY35" fmla="*/ 161925 h 2258269"/>
                <a:gd name="connsiteX36" fmla="*/ 1981200 w 2505075"/>
                <a:gd name="connsiteY36" fmla="*/ 128587 h 2258269"/>
                <a:gd name="connsiteX37" fmla="*/ 1995487 w 2505075"/>
                <a:gd name="connsiteY37" fmla="*/ 119062 h 2258269"/>
                <a:gd name="connsiteX38" fmla="*/ 2019300 w 2505075"/>
                <a:gd name="connsiteY38" fmla="*/ 85725 h 2258269"/>
                <a:gd name="connsiteX39" fmla="*/ 2038350 w 2505075"/>
                <a:gd name="connsiteY39" fmla="*/ 76200 h 2258269"/>
                <a:gd name="connsiteX40" fmla="*/ 2047875 w 2505075"/>
                <a:gd name="connsiteY40" fmla="*/ 61912 h 2258269"/>
                <a:gd name="connsiteX41" fmla="*/ 2033587 w 2505075"/>
                <a:gd name="connsiteY41" fmla="*/ 57150 h 2258269"/>
                <a:gd name="connsiteX42" fmla="*/ 2085975 w 2505075"/>
                <a:gd name="connsiteY42" fmla="*/ 52387 h 2258269"/>
                <a:gd name="connsiteX43" fmla="*/ 2109787 w 2505075"/>
                <a:gd name="connsiteY43" fmla="*/ 19050 h 2258269"/>
                <a:gd name="connsiteX44" fmla="*/ 2119312 w 2505075"/>
                <a:gd name="connsiteY44" fmla="*/ 0 h 2258269"/>
                <a:gd name="connsiteX45" fmla="*/ 2128837 w 2505075"/>
                <a:gd name="connsiteY45" fmla="*/ 14287 h 2258269"/>
                <a:gd name="connsiteX46" fmla="*/ 2147887 w 2505075"/>
                <a:gd name="connsiteY46" fmla="*/ 33337 h 2258269"/>
                <a:gd name="connsiteX47" fmla="*/ 2181225 w 2505075"/>
                <a:gd name="connsiteY47" fmla="*/ 95250 h 2258269"/>
                <a:gd name="connsiteX48" fmla="*/ 2195512 w 2505075"/>
                <a:gd name="connsiteY48" fmla="*/ 104775 h 2258269"/>
                <a:gd name="connsiteX49" fmla="*/ 2200275 w 2505075"/>
                <a:gd name="connsiteY49" fmla="*/ 119062 h 2258269"/>
                <a:gd name="connsiteX50" fmla="*/ 2228850 w 2505075"/>
                <a:gd name="connsiteY50" fmla="*/ 138112 h 2258269"/>
                <a:gd name="connsiteX51" fmla="*/ 2243137 w 2505075"/>
                <a:gd name="connsiteY51" fmla="*/ 147637 h 2258269"/>
                <a:gd name="connsiteX52" fmla="*/ 2262187 w 2505075"/>
                <a:gd name="connsiteY52" fmla="*/ 166687 h 2258269"/>
                <a:gd name="connsiteX53" fmla="*/ 2271712 w 2505075"/>
                <a:gd name="connsiteY53" fmla="*/ 185737 h 2258269"/>
                <a:gd name="connsiteX54" fmla="*/ 2314575 w 2505075"/>
                <a:gd name="connsiteY54" fmla="*/ 214312 h 2258269"/>
                <a:gd name="connsiteX55" fmla="*/ 2343150 w 2505075"/>
                <a:gd name="connsiteY55" fmla="*/ 247650 h 2258269"/>
                <a:gd name="connsiteX56" fmla="*/ 2357437 w 2505075"/>
                <a:gd name="connsiteY56" fmla="*/ 257175 h 2258269"/>
                <a:gd name="connsiteX57" fmla="*/ 2362200 w 2505075"/>
                <a:gd name="connsiteY57" fmla="*/ 276225 h 2258269"/>
                <a:gd name="connsiteX58" fmla="*/ 2376487 w 2505075"/>
                <a:gd name="connsiteY58" fmla="*/ 285750 h 2258269"/>
                <a:gd name="connsiteX59" fmla="*/ 2395537 w 2505075"/>
                <a:gd name="connsiteY59" fmla="*/ 314325 h 2258269"/>
                <a:gd name="connsiteX60" fmla="*/ 2405062 w 2505075"/>
                <a:gd name="connsiteY60" fmla="*/ 328612 h 2258269"/>
                <a:gd name="connsiteX61" fmla="*/ 2447925 w 2505075"/>
                <a:gd name="connsiteY61" fmla="*/ 385762 h 2258269"/>
                <a:gd name="connsiteX62" fmla="*/ 2476500 w 2505075"/>
                <a:gd name="connsiteY62" fmla="*/ 438150 h 2258269"/>
                <a:gd name="connsiteX63" fmla="*/ 2481262 w 2505075"/>
                <a:gd name="connsiteY63" fmla="*/ 452437 h 2258269"/>
                <a:gd name="connsiteX64" fmla="*/ 2500312 w 2505075"/>
                <a:gd name="connsiteY64" fmla="*/ 485775 h 2258269"/>
                <a:gd name="connsiteX65" fmla="*/ 2505075 w 2505075"/>
                <a:gd name="connsiteY65" fmla="*/ 504825 h 2258269"/>
                <a:gd name="connsiteX66" fmla="*/ 2500312 w 2505075"/>
                <a:gd name="connsiteY66" fmla="*/ 523875 h 2258269"/>
                <a:gd name="connsiteX67" fmla="*/ 2486025 w 2505075"/>
                <a:gd name="connsiteY67" fmla="*/ 528637 h 2258269"/>
                <a:gd name="connsiteX68" fmla="*/ 2447925 w 2505075"/>
                <a:gd name="connsiteY68" fmla="*/ 538162 h 2258269"/>
                <a:gd name="connsiteX69" fmla="*/ 2419350 w 2505075"/>
                <a:gd name="connsiteY69" fmla="*/ 557212 h 2258269"/>
                <a:gd name="connsiteX70" fmla="*/ 2409825 w 2505075"/>
                <a:gd name="connsiteY70" fmla="*/ 571500 h 2258269"/>
                <a:gd name="connsiteX71" fmla="*/ 2395537 w 2505075"/>
                <a:gd name="connsiteY71" fmla="*/ 590550 h 2258269"/>
                <a:gd name="connsiteX72" fmla="*/ 2343150 w 2505075"/>
                <a:gd name="connsiteY72" fmla="*/ 619125 h 2258269"/>
                <a:gd name="connsiteX73" fmla="*/ 2328862 w 2505075"/>
                <a:gd name="connsiteY73" fmla="*/ 628650 h 2258269"/>
                <a:gd name="connsiteX74" fmla="*/ 2300287 w 2505075"/>
                <a:gd name="connsiteY74" fmla="*/ 623887 h 2258269"/>
                <a:gd name="connsiteX75" fmla="*/ 2181225 w 2505075"/>
                <a:gd name="connsiteY75" fmla="*/ 633412 h 2258269"/>
                <a:gd name="connsiteX76" fmla="*/ 2166937 w 2505075"/>
                <a:gd name="connsiteY76" fmla="*/ 642937 h 2258269"/>
                <a:gd name="connsiteX77" fmla="*/ 2147887 w 2505075"/>
                <a:gd name="connsiteY77" fmla="*/ 647700 h 2258269"/>
                <a:gd name="connsiteX78" fmla="*/ 2133600 w 2505075"/>
                <a:gd name="connsiteY78" fmla="*/ 652462 h 2258269"/>
                <a:gd name="connsiteX79" fmla="*/ 2024062 w 2505075"/>
                <a:gd name="connsiteY79" fmla="*/ 671512 h 2258269"/>
                <a:gd name="connsiteX80" fmla="*/ 1981200 w 2505075"/>
                <a:gd name="connsiteY80" fmla="*/ 681037 h 2258269"/>
                <a:gd name="connsiteX81" fmla="*/ 1966912 w 2505075"/>
                <a:gd name="connsiteY81" fmla="*/ 690562 h 2258269"/>
                <a:gd name="connsiteX82" fmla="*/ 1957387 w 2505075"/>
                <a:gd name="connsiteY82" fmla="*/ 728662 h 2258269"/>
                <a:gd name="connsiteX83" fmla="*/ 1947862 w 2505075"/>
                <a:gd name="connsiteY83" fmla="*/ 747712 h 2258269"/>
                <a:gd name="connsiteX84" fmla="*/ 1919287 w 2505075"/>
                <a:gd name="connsiteY84" fmla="*/ 795337 h 2258269"/>
                <a:gd name="connsiteX85" fmla="*/ 1900237 w 2505075"/>
                <a:gd name="connsiteY85" fmla="*/ 809625 h 2258269"/>
                <a:gd name="connsiteX86" fmla="*/ 1876425 w 2505075"/>
                <a:gd name="connsiteY86" fmla="*/ 828675 h 2258269"/>
                <a:gd name="connsiteX87" fmla="*/ 1862137 w 2505075"/>
                <a:gd name="connsiteY87" fmla="*/ 842962 h 2258269"/>
                <a:gd name="connsiteX88" fmla="*/ 1857375 w 2505075"/>
                <a:gd name="connsiteY88" fmla="*/ 857250 h 2258269"/>
                <a:gd name="connsiteX89" fmla="*/ 1843087 w 2505075"/>
                <a:gd name="connsiteY89" fmla="*/ 862012 h 2258269"/>
                <a:gd name="connsiteX90" fmla="*/ 1819275 w 2505075"/>
                <a:gd name="connsiteY90" fmla="*/ 885825 h 2258269"/>
                <a:gd name="connsiteX91" fmla="*/ 1795462 w 2505075"/>
                <a:gd name="connsiteY91" fmla="*/ 942975 h 2258269"/>
                <a:gd name="connsiteX92" fmla="*/ 1790700 w 2505075"/>
                <a:gd name="connsiteY92" fmla="*/ 957262 h 2258269"/>
                <a:gd name="connsiteX93" fmla="*/ 1781175 w 2505075"/>
                <a:gd name="connsiteY93" fmla="*/ 990600 h 2258269"/>
                <a:gd name="connsiteX94" fmla="*/ 1771650 w 2505075"/>
                <a:gd name="connsiteY94" fmla="*/ 1066800 h 2258269"/>
                <a:gd name="connsiteX95" fmla="*/ 1762125 w 2505075"/>
                <a:gd name="connsiteY95" fmla="*/ 1085850 h 2258269"/>
                <a:gd name="connsiteX96" fmla="*/ 1757362 w 2505075"/>
                <a:gd name="connsiteY96" fmla="*/ 1128712 h 2258269"/>
                <a:gd name="connsiteX97" fmla="*/ 1747837 w 2505075"/>
                <a:gd name="connsiteY97" fmla="*/ 1147762 h 2258269"/>
                <a:gd name="connsiteX98" fmla="*/ 1743075 w 2505075"/>
                <a:gd name="connsiteY98" fmla="*/ 1485900 h 2258269"/>
                <a:gd name="connsiteX99" fmla="*/ 1728787 w 2505075"/>
                <a:gd name="connsiteY99" fmla="*/ 1533525 h 2258269"/>
                <a:gd name="connsiteX100" fmla="*/ 1724025 w 2505075"/>
                <a:gd name="connsiteY100" fmla="*/ 1562100 h 2258269"/>
                <a:gd name="connsiteX101" fmla="*/ 1714500 w 2505075"/>
                <a:gd name="connsiteY101" fmla="*/ 1590675 h 2258269"/>
                <a:gd name="connsiteX102" fmla="*/ 1704975 w 2505075"/>
                <a:gd name="connsiteY102" fmla="*/ 1633537 h 2258269"/>
                <a:gd name="connsiteX103" fmla="*/ 1695450 w 2505075"/>
                <a:gd name="connsiteY103" fmla="*/ 1647825 h 2258269"/>
                <a:gd name="connsiteX104" fmla="*/ 1690687 w 2505075"/>
                <a:gd name="connsiteY104" fmla="*/ 1695450 h 2258269"/>
                <a:gd name="connsiteX105" fmla="*/ 1681162 w 2505075"/>
                <a:gd name="connsiteY105" fmla="*/ 1714500 h 2258269"/>
                <a:gd name="connsiteX106" fmla="*/ 1676400 w 2505075"/>
                <a:gd name="connsiteY106" fmla="*/ 1733550 h 2258269"/>
                <a:gd name="connsiteX107" fmla="*/ 1652587 w 2505075"/>
                <a:gd name="connsiteY107" fmla="*/ 1800225 h 2258269"/>
                <a:gd name="connsiteX108" fmla="*/ 1638300 w 2505075"/>
                <a:gd name="connsiteY108" fmla="*/ 1809750 h 2258269"/>
                <a:gd name="connsiteX109" fmla="*/ 1624012 w 2505075"/>
                <a:gd name="connsiteY109" fmla="*/ 1857375 h 2258269"/>
                <a:gd name="connsiteX110" fmla="*/ 1604962 w 2505075"/>
                <a:gd name="connsiteY110" fmla="*/ 1895475 h 2258269"/>
                <a:gd name="connsiteX111" fmla="*/ 1566862 w 2505075"/>
                <a:gd name="connsiteY111" fmla="*/ 1919287 h 2258269"/>
                <a:gd name="connsiteX112" fmla="*/ 1519237 w 2505075"/>
                <a:gd name="connsiteY112" fmla="*/ 1952625 h 2258269"/>
                <a:gd name="connsiteX113" fmla="*/ 1500187 w 2505075"/>
                <a:gd name="connsiteY113" fmla="*/ 1962150 h 2258269"/>
                <a:gd name="connsiteX114" fmla="*/ 1481137 w 2505075"/>
                <a:gd name="connsiteY114" fmla="*/ 1990725 h 2258269"/>
                <a:gd name="connsiteX115" fmla="*/ 1457325 w 2505075"/>
                <a:gd name="connsiteY115" fmla="*/ 2019300 h 2258269"/>
                <a:gd name="connsiteX116" fmla="*/ 1419225 w 2505075"/>
                <a:gd name="connsiteY116" fmla="*/ 2043112 h 2258269"/>
                <a:gd name="connsiteX117" fmla="*/ 1414462 w 2505075"/>
                <a:gd name="connsiteY117" fmla="*/ 2062162 h 2258269"/>
                <a:gd name="connsiteX118" fmla="*/ 1395412 w 2505075"/>
                <a:gd name="connsiteY118" fmla="*/ 2071687 h 2258269"/>
                <a:gd name="connsiteX119" fmla="*/ 1366837 w 2505075"/>
                <a:gd name="connsiteY119" fmla="*/ 2090737 h 2258269"/>
                <a:gd name="connsiteX120" fmla="*/ 1357312 w 2505075"/>
                <a:gd name="connsiteY120" fmla="*/ 2109787 h 2258269"/>
                <a:gd name="connsiteX121" fmla="*/ 1319212 w 2505075"/>
                <a:gd name="connsiteY121" fmla="*/ 2124075 h 2258269"/>
                <a:gd name="connsiteX122" fmla="*/ 1300162 w 2505075"/>
                <a:gd name="connsiteY122" fmla="*/ 2133600 h 2258269"/>
                <a:gd name="connsiteX123" fmla="*/ 1290637 w 2505075"/>
                <a:gd name="connsiteY123" fmla="*/ 2147887 h 2258269"/>
                <a:gd name="connsiteX124" fmla="*/ 1271587 w 2505075"/>
                <a:gd name="connsiteY124" fmla="*/ 2152650 h 2258269"/>
                <a:gd name="connsiteX125" fmla="*/ 1223962 w 2505075"/>
                <a:gd name="connsiteY125" fmla="*/ 2166937 h 2258269"/>
                <a:gd name="connsiteX126" fmla="*/ 1128712 w 2505075"/>
                <a:gd name="connsiteY126" fmla="*/ 2190750 h 2258269"/>
                <a:gd name="connsiteX127" fmla="*/ 1090612 w 2505075"/>
                <a:gd name="connsiteY127" fmla="*/ 2205037 h 2258269"/>
                <a:gd name="connsiteX128" fmla="*/ 1071562 w 2505075"/>
                <a:gd name="connsiteY128" fmla="*/ 2224087 h 2258269"/>
                <a:gd name="connsiteX129" fmla="*/ 1052512 w 2505075"/>
                <a:gd name="connsiteY129" fmla="*/ 2228850 h 2258269"/>
                <a:gd name="connsiteX130" fmla="*/ 962025 w 2505075"/>
                <a:gd name="connsiteY130" fmla="*/ 2238375 h 2258269"/>
                <a:gd name="connsiteX131" fmla="*/ 747712 w 2505075"/>
                <a:gd name="connsiteY131" fmla="*/ 2238375 h 2258269"/>
                <a:gd name="connsiteX132" fmla="*/ 723900 w 2505075"/>
                <a:gd name="connsiteY132" fmla="*/ 2228850 h 2258269"/>
                <a:gd name="connsiteX133" fmla="*/ 666750 w 2505075"/>
                <a:gd name="connsiteY133" fmla="*/ 2219325 h 2258269"/>
                <a:gd name="connsiteX134" fmla="*/ 600075 w 2505075"/>
                <a:gd name="connsiteY134" fmla="*/ 2214562 h 2258269"/>
                <a:gd name="connsiteX135" fmla="*/ 581025 w 2505075"/>
                <a:gd name="connsiteY135" fmla="*/ 2205037 h 2258269"/>
                <a:gd name="connsiteX136" fmla="*/ 438150 w 2505075"/>
                <a:gd name="connsiteY136" fmla="*/ 2176462 h 2258269"/>
                <a:gd name="connsiteX137" fmla="*/ 419100 w 2505075"/>
                <a:gd name="connsiteY137" fmla="*/ 2166937 h 2258269"/>
                <a:gd name="connsiteX138" fmla="*/ 414337 w 2505075"/>
                <a:gd name="connsiteY138" fmla="*/ 2147887 h 2258269"/>
                <a:gd name="connsiteX139" fmla="*/ 404812 w 2505075"/>
                <a:gd name="connsiteY139" fmla="*/ 2128837 h 2258269"/>
                <a:gd name="connsiteX140" fmla="*/ 400050 w 2505075"/>
                <a:gd name="connsiteY140" fmla="*/ 2109787 h 2258269"/>
                <a:gd name="connsiteX141" fmla="*/ 385762 w 2505075"/>
                <a:gd name="connsiteY141" fmla="*/ 2100262 h 2258269"/>
                <a:gd name="connsiteX142" fmla="*/ 366712 w 2505075"/>
                <a:gd name="connsiteY142" fmla="*/ 2081212 h 2258269"/>
                <a:gd name="connsiteX143" fmla="*/ 357187 w 2505075"/>
                <a:gd name="connsiteY143" fmla="*/ 2066925 h 2258269"/>
                <a:gd name="connsiteX144" fmla="*/ 319087 w 2505075"/>
                <a:gd name="connsiteY144" fmla="*/ 2043112 h 2258269"/>
                <a:gd name="connsiteX145" fmla="*/ 304800 w 2505075"/>
                <a:gd name="connsiteY145" fmla="*/ 2033587 h 2258269"/>
                <a:gd name="connsiteX146" fmla="*/ 266700 w 2505075"/>
                <a:gd name="connsiteY146" fmla="*/ 2019300 h 2258269"/>
                <a:gd name="connsiteX147" fmla="*/ 261937 w 2505075"/>
                <a:gd name="connsiteY147" fmla="*/ 2005012 h 2258269"/>
                <a:gd name="connsiteX148" fmla="*/ 252412 w 2505075"/>
                <a:gd name="connsiteY148" fmla="*/ 1990725 h 2258269"/>
                <a:gd name="connsiteX149" fmla="*/ 247650 w 2505075"/>
                <a:gd name="connsiteY149" fmla="*/ 1971675 h 2258269"/>
                <a:gd name="connsiteX150" fmla="*/ 228600 w 2505075"/>
                <a:gd name="connsiteY150" fmla="*/ 1933575 h 2258269"/>
                <a:gd name="connsiteX151" fmla="*/ 233362 w 2505075"/>
                <a:gd name="connsiteY151" fmla="*/ 1914525 h 2258269"/>
                <a:gd name="connsiteX152" fmla="*/ 204787 w 2505075"/>
                <a:gd name="connsiteY152" fmla="*/ 1857375 h 2258269"/>
                <a:gd name="connsiteX153" fmla="*/ 195262 w 2505075"/>
                <a:gd name="connsiteY153" fmla="*/ 1838325 h 2258269"/>
                <a:gd name="connsiteX154" fmla="*/ 166687 w 2505075"/>
                <a:gd name="connsiteY154" fmla="*/ 1828800 h 2258269"/>
                <a:gd name="connsiteX155" fmla="*/ 147637 w 2505075"/>
                <a:gd name="connsiteY155" fmla="*/ 1800225 h 2258269"/>
                <a:gd name="connsiteX156" fmla="*/ 142875 w 2505075"/>
                <a:gd name="connsiteY156" fmla="*/ 1785937 h 2258269"/>
                <a:gd name="connsiteX157" fmla="*/ 128587 w 2505075"/>
                <a:gd name="connsiteY157" fmla="*/ 1766887 h 2258269"/>
                <a:gd name="connsiteX158" fmla="*/ 104775 w 2505075"/>
                <a:gd name="connsiteY158" fmla="*/ 1733550 h 2258269"/>
                <a:gd name="connsiteX159" fmla="*/ 85725 w 2505075"/>
                <a:gd name="connsiteY159" fmla="*/ 1695450 h 2258269"/>
                <a:gd name="connsiteX160" fmla="*/ 71437 w 2505075"/>
                <a:gd name="connsiteY160" fmla="*/ 1585912 h 2258269"/>
                <a:gd name="connsiteX161" fmla="*/ 61912 w 2505075"/>
                <a:gd name="connsiteY161" fmla="*/ 1547812 h 2258269"/>
                <a:gd name="connsiteX162" fmla="*/ 47625 w 2505075"/>
                <a:gd name="connsiteY162" fmla="*/ 1528762 h 2258269"/>
                <a:gd name="connsiteX163" fmla="*/ 28575 w 2505075"/>
                <a:gd name="connsiteY163" fmla="*/ 1490662 h 2258269"/>
                <a:gd name="connsiteX164" fmla="*/ 14287 w 2505075"/>
                <a:gd name="connsiteY164" fmla="*/ 1414462 h 2258269"/>
                <a:gd name="connsiteX165" fmla="*/ 4762 w 2505075"/>
                <a:gd name="connsiteY165" fmla="*/ 1395412 h 2258269"/>
                <a:gd name="connsiteX166" fmla="*/ 0 w 2505075"/>
                <a:gd name="connsiteY166" fmla="*/ 1376362 h 2258269"/>
                <a:gd name="connsiteX167" fmla="*/ 14287 w 2505075"/>
                <a:gd name="connsiteY167" fmla="*/ 1338262 h 2258269"/>
                <a:gd name="connsiteX168" fmla="*/ 23812 w 2505075"/>
                <a:gd name="connsiteY168" fmla="*/ 1300162 h 2258269"/>
                <a:gd name="connsiteX169" fmla="*/ 28575 w 2505075"/>
                <a:gd name="connsiteY169" fmla="*/ 1252537 h 2258269"/>
                <a:gd name="connsiteX170" fmla="*/ 33337 w 2505075"/>
                <a:gd name="connsiteY170" fmla="*/ 1238250 h 2258269"/>
                <a:gd name="connsiteX171" fmla="*/ 38100 w 2505075"/>
                <a:gd name="connsiteY171" fmla="*/ 1200150 h 2258269"/>
                <a:gd name="connsiteX172" fmla="*/ 52387 w 2505075"/>
                <a:gd name="connsiteY172" fmla="*/ 1185862 h 2258269"/>
                <a:gd name="connsiteX173" fmla="*/ 61912 w 2505075"/>
                <a:gd name="connsiteY173" fmla="*/ 1147762 h 2258269"/>
                <a:gd name="connsiteX174" fmla="*/ 71437 w 2505075"/>
                <a:gd name="connsiteY174" fmla="*/ 1128712 h 2258269"/>
                <a:gd name="connsiteX175" fmla="*/ 76200 w 2505075"/>
                <a:gd name="connsiteY175" fmla="*/ 1109662 h 2258269"/>
                <a:gd name="connsiteX176" fmla="*/ 95250 w 2505075"/>
                <a:gd name="connsiteY176" fmla="*/ 1071562 h 2258269"/>
                <a:gd name="connsiteX177" fmla="*/ 104775 w 2505075"/>
                <a:gd name="connsiteY177" fmla="*/ 1052512 h 2258269"/>
                <a:gd name="connsiteX178" fmla="*/ 114300 w 2505075"/>
                <a:gd name="connsiteY178" fmla="*/ 1033462 h 2258269"/>
                <a:gd name="connsiteX179" fmla="*/ 123825 w 2505075"/>
                <a:gd name="connsiteY179" fmla="*/ 985837 h 2258269"/>
                <a:gd name="connsiteX180" fmla="*/ 133350 w 2505075"/>
                <a:gd name="connsiteY180" fmla="*/ 966787 h 2258269"/>
                <a:gd name="connsiteX181" fmla="*/ 152400 w 2505075"/>
                <a:gd name="connsiteY181" fmla="*/ 957262 h 2258269"/>
                <a:gd name="connsiteX182" fmla="*/ 171450 w 2505075"/>
                <a:gd name="connsiteY182" fmla="*/ 933450 h 2258269"/>
                <a:gd name="connsiteX183" fmla="*/ 176212 w 2505075"/>
                <a:gd name="connsiteY183" fmla="*/ 919162 h 2258269"/>
                <a:gd name="connsiteX184" fmla="*/ 190500 w 2505075"/>
                <a:gd name="connsiteY184" fmla="*/ 909637 h 2258269"/>
                <a:gd name="connsiteX185" fmla="*/ 195262 w 2505075"/>
                <a:gd name="connsiteY185" fmla="*/ 890587 h 2258269"/>
                <a:gd name="connsiteX186" fmla="*/ 219075 w 2505075"/>
                <a:gd name="connsiteY186" fmla="*/ 862012 h 2258269"/>
                <a:gd name="connsiteX187" fmla="*/ 238125 w 2505075"/>
                <a:gd name="connsiteY187" fmla="*/ 809625 h 2258269"/>
                <a:gd name="connsiteX188" fmla="*/ 266700 w 2505075"/>
                <a:gd name="connsiteY188" fmla="*/ 790575 h 2258269"/>
                <a:gd name="connsiteX189" fmla="*/ 276225 w 2505075"/>
                <a:gd name="connsiteY189" fmla="*/ 776287 h 2258269"/>
                <a:gd name="connsiteX190" fmla="*/ 295275 w 2505075"/>
                <a:gd name="connsiteY190" fmla="*/ 762000 h 2258269"/>
                <a:gd name="connsiteX191" fmla="*/ 314325 w 2505075"/>
                <a:gd name="connsiteY191" fmla="*/ 733425 h 2258269"/>
                <a:gd name="connsiteX192" fmla="*/ 333375 w 2505075"/>
                <a:gd name="connsiteY192" fmla="*/ 704850 h 2258269"/>
                <a:gd name="connsiteX193" fmla="*/ 338137 w 2505075"/>
                <a:gd name="connsiteY193" fmla="*/ 690562 h 2258269"/>
                <a:gd name="connsiteX194" fmla="*/ 376237 w 2505075"/>
                <a:gd name="connsiteY194" fmla="*/ 671512 h 2258269"/>
                <a:gd name="connsiteX195" fmla="*/ 414337 w 2505075"/>
                <a:gd name="connsiteY195" fmla="*/ 661987 h 2258269"/>
                <a:gd name="connsiteX196" fmla="*/ 428625 w 2505075"/>
                <a:gd name="connsiteY196" fmla="*/ 652462 h 2258269"/>
                <a:gd name="connsiteX197" fmla="*/ 452437 w 2505075"/>
                <a:gd name="connsiteY197" fmla="*/ 642937 h 2258269"/>
                <a:gd name="connsiteX198" fmla="*/ 461962 w 2505075"/>
                <a:gd name="connsiteY198" fmla="*/ 623887 h 2258269"/>
                <a:gd name="connsiteX199" fmla="*/ 490537 w 2505075"/>
                <a:gd name="connsiteY199" fmla="*/ 614362 h 2258269"/>
                <a:gd name="connsiteX200" fmla="*/ 547687 w 2505075"/>
                <a:gd name="connsiteY200" fmla="*/ 595312 h 2258269"/>
                <a:gd name="connsiteX201" fmla="*/ 566737 w 2505075"/>
                <a:gd name="connsiteY201" fmla="*/ 585787 h 2258269"/>
                <a:gd name="connsiteX202" fmla="*/ 595312 w 2505075"/>
                <a:gd name="connsiteY202" fmla="*/ 576262 h 2258269"/>
                <a:gd name="connsiteX203" fmla="*/ 623887 w 2505075"/>
                <a:gd name="connsiteY203" fmla="*/ 561975 h 2258269"/>
                <a:gd name="connsiteX204" fmla="*/ 633412 w 2505075"/>
                <a:gd name="connsiteY204" fmla="*/ 557212 h 2258269"/>
                <a:gd name="connsiteX0" fmla="*/ 633412 w 2505075"/>
                <a:gd name="connsiteY0" fmla="*/ 557212 h 2258269"/>
                <a:gd name="connsiteX1" fmla="*/ 671512 w 2505075"/>
                <a:gd name="connsiteY1" fmla="*/ 528637 h 2258269"/>
                <a:gd name="connsiteX2" fmla="*/ 685800 w 2505075"/>
                <a:gd name="connsiteY2" fmla="*/ 519112 h 2258269"/>
                <a:gd name="connsiteX3" fmla="*/ 795337 w 2505075"/>
                <a:gd name="connsiteY3" fmla="*/ 514350 h 2258269"/>
                <a:gd name="connsiteX4" fmla="*/ 890587 w 2505075"/>
                <a:gd name="connsiteY4" fmla="*/ 519112 h 2258269"/>
                <a:gd name="connsiteX5" fmla="*/ 938212 w 2505075"/>
                <a:gd name="connsiteY5" fmla="*/ 533400 h 2258269"/>
                <a:gd name="connsiteX6" fmla="*/ 985837 w 2505075"/>
                <a:gd name="connsiteY6" fmla="*/ 538162 h 2258269"/>
                <a:gd name="connsiteX7" fmla="*/ 1004887 w 2505075"/>
                <a:gd name="connsiteY7" fmla="*/ 542925 h 2258269"/>
                <a:gd name="connsiteX8" fmla="*/ 1028700 w 2505075"/>
                <a:gd name="connsiteY8" fmla="*/ 552450 h 2258269"/>
                <a:gd name="connsiteX9" fmla="*/ 1057275 w 2505075"/>
                <a:gd name="connsiteY9" fmla="*/ 557212 h 2258269"/>
                <a:gd name="connsiteX10" fmla="*/ 1076325 w 2505075"/>
                <a:gd name="connsiteY10" fmla="*/ 561975 h 2258269"/>
                <a:gd name="connsiteX11" fmla="*/ 1181100 w 2505075"/>
                <a:gd name="connsiteY11" fmla="*/ 571500 h 2258269"/>
                <a:gd name="connsiteX12" fmla="*/ 1228725 w 2505075"/>
                <a:gd name="connsiteY12" fmla="*/ 581025 h 2258269"/>
                <a:gd name="connsiteX13" fmla="*/ 1238250 w 2505075"/>
                <a:gd name="connsiteY13" fmla="*/ 595312 h 2258269"/>
                <a:gd name="connsiteX14" fmla="*/ 1257300 w 2505075"/>
                <a:gd name="connsiteY14" fmla="*/ 604837 h 2258269"/>
                <a:gd name="connsiteX15" fmla="*/ 1438275 w 2505075"/>
                <a:gd name="connsiteY15" fmla="*/ 623887 h 2258269"/>
                <a:gd name="connsiteX16" fmla="*/ 1466850 w 2505075"/>
                <a:gd name="connsiteY16" fmla="*/ 628650 h 2258269"/>
                <a:gd name="connsiteX17" fmla="*/ 1504950 w 2505075"/>
                <a:gd name="connsiteY17" fmla="*/ 638175 h 2258269"/>
                <a:gd name="connsiteX18" fmla="*/ 1590675 w 2505075"/>
                <a:gd name="connsiteY18" fmla="*/ 628650 h 2258269"/>
                <a:gd name="connsiteX19" fmla="*/ 1619250 w 2505075"/>
                <a:gd name="connsiteY19" fmla="*/ 619125 h 2258269"/>
                <a:gd name="connsiteX20" fmla="*/ 1738312 w 2505075"/>
                <a:gd name="connsiteY20" fmla="*/ 609600 h 2258269"/>
                <a:gd name="connsiteX21" fmla="*/ 1757362 w 2505075"/>
                <a:gd name="connsiteY21" fmla="*/ 600075 h 2258269"/>
                <a:gd name="connsiteX22" fmla="*/ 1776412 w 2505075"/>
                <a:gd name="connsiteY22" fmla="*/ 595312 h 2258269"/>
                <a:gd name="connsiteX23" fmla="*/ 1795462 w 2505075"/>
                <a:gd name="connsiteY23" fmla="*/ 566737 h 2258269"/>
                <a:gd name="connsiteX24" fmla="*/ 1833562 w 2505075"/>
                <a:gd name="connsiteY24" fmla="*/ 557212 h 2258269"/>
                <a:gd name="connsiteX25" fmla="*/ 1866900 w 2505075"/>
                <a:gd name="connsiteY25" fmla="*/ 528637 h 2258269"/>
                <a:gd name="connsiteX26" fmla="*/ 1876425 w 2505075"/>
                <a:gd name="connsiteY26" fmla="*/ 514350 h 2258269"/>
                <a:gd name="connsiteX27" fmla="*/ 1895475 w 2505075"/>
                <a:gd name="connsiteY27" fmla="*/ 500062 h 2258269"/>
                <a:gd name="connsiteX28" fmla="*/ 1924050 w 2505075"/>
                <a:gd name="connsiteY28" fmla="*/ 442912 h 2258269"/>
                <a:gd name="connsiteX29" fmla="*/ 1933575 w 2505075"/>
                <a:gd name="connsiteY29" fmla="*/ 423862 h 2258269"/>
                <a:gd name="connsiteX30" fmla="*/ 1943100 w 2505075"/>
                <a:gd name="connsiteY30" fmla="*/ 404812 h 2258269"/>
                <a:gd name="connsiteX31" fmla="*/ 1947862 w 2505075"/>
                <a:gd name="connsiteY31" fmla="*/ 385762 h 2258269"/>
                <a:gd name="connsiteX32" fmla="*/ 1966912 w 2505075"/>
                <a:gd name="connsiteY32" fmla="*/ 357187 h 2258269"/>
                <a:gd name="connsiteX33" fmla="*/ 1971675 w 2505075"/>
                <a:gd name="connsiteY33" fmla="*/ 214312 h 2258269"/>
                <a:gd name="connsiteX34" fmla="*/ 1971675 w 2505075"/>
                <a:gd name="connsiteY34" fmla="*/ 161925 h 2258269"/>
                <a:gd name="connsiteX35" fmla="*/ 1981200 w 2505075"/>
                <a:gd name="connsiteY35" fmla="*/ 128587 h 2258269"/>
                <a:gd name="connsiteX36" fmla="*/ 1995487 w 2505075"/>
                <a:gd name="connsiteY36" fmla="*/ 119062 h 2258269"/>
                <a:gd name="connsiteX37" fmla="*/ 2019300 w 2505075"/>
                <a:gd name="connsiteY37" fmla="*/ 85725 h 2258269"/>
                <a:gd name="connsiteX38" fmla="*/ 2038350 w 2505075"/>
                <a:gd name="connsiteY38" fmla="*/ 76200 h 2258269"/>
                <a:gd name="connsiteX39" fmla="*/ 2047875 w 2505075"/>
                <a:gd name="connsiteY39" fmla="*/ 61912 h 2258269"/>
                <a:gd name="connsiteX40" fmla="*/ 2033587 w 2505075"/>
                <a:gd name="connsiteY40" fmla="*/ 57150 h 2258269"/>
                <a:gd name="connsiteX41" fmla="*/ 2085975 w 2505075"/>
                <a:gd name="connsiteY41" fmla="*/ 52387 h 2258269"/>
                <a:gd name="connsiteX42" fmla="*/ 2109787 w 2505075"/>
                <a:gd name="connsiteY42" fmla="*/ 19050 h 2258269"/>
                <a:gd name="connsiteX43" fmla="*/ 2119312 w 2505075"/>
                <a:gd name="connsiteY43" fmla="*/ 0 h 2258269"/>
                <a:gd name="connsiteX44" fmla="*/ 2128837 w 2505075"/>
                <a:gd name="connsiteY44" fmla="*/ 14287 h 2258269"/>
                <a:gd name="connsiteX45" fmla="*/ 2147887 w 2505075"/>
                <a:gd name="connsiteY45" fmla="*/ 33337 h 2258269"/>
                <a:gd name="connsiteX46" fmla="*/ 2181225 w 2505075"/>
                <a:gd name="connsiteY46" fmla="*/ 95250 h 2258269"/>
                <a:gd name="connsiteX47" fmla="*/ 2195512 w 2505075"/>
                <a:gd name="connsiteY47" fmla="*/ 104775 h 2258269"/>
                <a:gd name="connsiteX48" fmla="*/ 2200275 w 2505075"/>
                <a:gd name="connsiteY48" fmla="*/ 119062 h 2258269"/>
                <a:gd name="connsiteX49" fmla="*/ 2228850 w 2505075"/>
                <a:gd name="connsiteY49" fmla="*/ 138112 h 2258269"/>
                <a:gd name="connsiteX50" fmla="*/ 2243137 w 2505075"/>
                <a:gd name="connsiteY50" fmla="*/ 147637 h 2258269"/>
                <a:gd name="connsiteX51" fmla="*/ 2262187 w 2505075"/>
                <a:gd name="connsiteY51" fmla="*/ 166687 h 2258269"/>
                <a:gd name="connsiteX52" fmla="*/ 2271712 w 2505075"/>
                <a:gd name="connsiteY52" fmla="*/ 185737 h 2258269"/>
                <a:gd name="connsiteX53" fmla="*/ 2314575 w 2505075"/>
                <a:gd name="connsiteY53" fmla="*/ 214312 h 2258269"/>
                <a:gd name="connsiteX54" fmla="*/ 2343150 w 2505075"/>
                <a:gd name="connsiteY54" fmla="*/ 247650 h 2258269"/>
                <a:gd name="connsiteX55" fmla="*/ 2357437 w 2505075"/>
                <a:gd name="connsiteY55" fmla="*/ 257175 h 2258269"/>
                <a:gd name="connsiteX56" fmla="*/ 2362200 w 2505075"/>
                <a:gd name="connsiteY56" fmla="*/ 276225 h 2258269"/>
                <a:gd name="connsiteX57" fmla="*/ 2376487 w 2505075"/>
                <a:gd name="connsiteY57" fmla="*/ 285750 h 2258269"/>
                <a:gd name="connsiteX58" fmla="*/ 2395537 w 2505075"/>
                <a:gd name="connsiteY58" fmla="*/ 314325 h 2258269"/>
                <a:gd name="connsiteX59" fmla="*/ 2405062 w 2505075"/>
                <a:gd name="connsiteY59" fmla="*/ 328612 h 2258269"/>
                <a:gd name="connsiteX60" fmla="*/ 2447925 w 2505075"/>
                <a:gd name="connsiteY60" fmla="*/ 385762 h 2258269"/>
                <a:gd name="connsiteX61" fmla="*/ 2476500 w 2505075"/>
                <a:gd name="connsiteY61" fmla="*/ 438150 h 2258269"/>
                <a:gd name="connsiteX62" fmla="*/ 2481262 w 2505075"/>
                <a:gd name="connsiteY62" fmla="*/ 452437 h 2258269"/>
                <a:gd name="connsiteX63" fmla="*/ 2500312 w 2505075"/>
                <a:gd name="connsiteY63" fmla="*/ 485775 h 2258269"/>
                <a:gd name="connsiteX64" fmla="*/ 2505075 w 2505075"/>
                <a:gd name="connsiteY64" fmla="*/ 504825 h 2258269"/>
                <a:gd name="connsiteX65" fmla="*/ 2500312 w 2505075"/>
                <a:gd name="connsiteY65" fmla="*/ 523875 h 2258269"/>
                <a:gd name="connsiteX66" fmla="*/ 2486025 w 2505075"/>
                <a:gd name="connsiteY66" fmla="*/ 528637 h 2258269"/>
                <a:gd name="connsiteX67" fmla="*/ 2447925 w 2505075"/>
                <a:gd name="connsiteY67" fmla="*/ 538162 h 2258269"/>
                <a:gd name="connsiteX68" fmla="*/ 2419350 w 2505075"/>
                <a:gd name="connsiteY68" fmla="*/ 557212 h 2258269"/>
                <a:gd name="connsiteX69" fmla="*/ 2409825 w 2505075"/>
                <a:gd name="connsiteY69" fmla="*/ 571500 h 2258269"/>
                <a:gd name="connsiteX70" fmla="*/ 2395537 w 2505075"/>
                <a:gd name="connsiteY70" fmla="*/ 590550 h 2258269"/>
                <a:gd name="connsiteX71" fmla="*/ 2343150 w 2505075"/>
                <a:gd name="connsiteY71" fmla="*/ 619125 h 2258269"/>
                <a:gd name="connsiteX72" fmla="*/ 2328862 w 2505075"/>
                <a:gd name="connsiteY72" fmla="*/ 628650 h 2258269"/>
                <a:gd name="connsiteX73" fmla="*/ 2300287 w 2505075"/>
                <a:gd name="connsiteY73" fmla="*/ 623887 h 2258269"/>
                <a:gd name="connsiteX74" fmla="*/ 2181225 w 2505075"/>
                <a:gd name="connsiteY74" fmla="*/ 633412 h 2258269"/>
                <a:gd name="connsiteX75" fmla="*/ 2166937 w 2505075"/>
                <a:gd name="connsiteY75" fmla="*/ 642937 h 2258269"/>
                <a:gd name="connsiteX76" fmla="*/ 2147887 w 2505075"/>
                <a:gd name="connsiteY76" fmla="*/ 647700 h 2258269"/>
                <a:gd name="connsiteX77" fmla="*/ 2133600 w 2505075"/>
                <a:gd name="connsiteY77" fmla="*/ 652462 h 2258269"/>
                <a:gd name="connsiteX78" fmla="*/ 2024062 w 2505075"/>
                <a:gd name="connsiteY78" fmla="*/ 671512 h 2258269"/>
                <a:gd name="connsiteX79" fmla="*/ 1981200 w 2505075"/>
                <a:gd name="connsiteY79" fmla="*/ 681037 h 2258269"/>
                <a:gd name="connsiteX80" fmla="*/ 1966912 w 2505075"/>
                <a:gd name="connsiteY80" fmla="*/ 690562 h 2258269"/>
                <a:gd name="connsiteX81" fmla="*/ 1957387 w 2505075"/>
                <a:gd name="connsiteY81" fmla="*/ 728662 h 2258269"/>
                <a:gd name="connsiteX82" fmla="*/ 1947862 w 2505075"/>
                <a:gd name="connsiteY82" fmla="*/ 747712 h 2258269"/>
                <a:gd name="connsiteX83" fmla="*/ 1919287 w 2505075"/>
                <a:gd name="connsiteY83" fmla="*/ 795337 h 2258269"/>
                <a:gd name="connsiteX84" fmla="*/ 1900237 w 2505075"/>
                <a:gd name="connsiteY84" fmla="*/ 809625 h 2258269"/>
                <a:gd name="connsiteX85" fmla="*/ 1876425 w 2505075"/>
                <a:gd name="connsiteY85" fmla="*/ 828675 h 2258269"/>
                <a:gd name="connsiteX86" fmla="*/ 1862137 w 2505075"/>
                <a:gd name="connsiteY86" fmla="*/ 842962 h 2258269"/>
                <a:gd name="connsiteX87" fmla="*/ 1857375 w 2505075"/>
                <a:gd name="connsiteY87" fmla="*/ 857250 h 2258269"/>
                <a:gd name="connsiteX88" fmla="*/ 1843087 w 2505075"/>
                <a:gd name="connsiteY88" fmla="*/ 862012 h 2258269"/>
                <a:gd name="connsiteX89" fmla="*/ 1819275 w 2505075"/>
                <a:gd name="connsiteY89" fmla="*/ 885825 h 2258269"/>
                <a:gd name="connsiteX90" fmla="*/ 1795462 w 2505075"/>
                <a:gd name="connsiteY90" fmla="*/ 942975 h 2258269"/>
                <a:gd name="connsiteX91" fmla="*/ 1790700 w 2505075"/>
                <a:gd name="connsiteY91" fmla="*/ 957262 h 2258269"/>
                <a:gd name="connsiteX92" fmla="*/ 1781175 w 2505075"/>
                <a:gd name="connsiteY92" fmla="*/ 990600 h 2258269"/>
                <a:gd name="connsiteX93" fmla="*/ 1771650 w 2505075"/>
                <a:gd name="connsiteY93" fmla="*/ 1066800 h 2258269"/>
                <a:gd name="connsiteX94" fmla="*/ 1762125 w 2505075"/>
                <a:gd name="connsiteY94" fmla="*/ 1085850 h 2258269"/>
                <a:gd name="connsiteX95" fmla="*/ 1757362 w 2505075"/>
                <a:gd name="connsiteY95" fmla="*/ 1128712 h 2258269"/>
                <a:gd name="connsiteX96" fmla="*/ 1747837 w 2505075"/>
                <a:gd name="connsiteY96" fmla="*/ 1147762 h 2258269"/>
                <a:gd name="connsiteX97" fmla="*/ 1743075 w 2505075"/>
                <a:gd name="connsiteY97" fmla="*/ 1485900 h 2258269"/>
                <a:gd name="connsiteX98" fmla="*/ 1728787 w 2505075"/>
                <a:gd name="connsiteY98" fmla="*/ 1533525 h 2258269"/>
                <a:gd name="connsiteX99" fmla="*/ 1724025 w 2505075"/>
                <a:gd name="connsiteY99" fmla="*/ 1562100 h 2258269"/>
                <a:gd name="connsiteX100" fmla="*/ 1714500 w 2505075"/>
                <a:gd name="connsiteY100" fmla="*/ 1590675 h 2258269"/>
                <a:gd name="connsiteX101" fmla="*/ 1704975 w 2505075"/>
                <a:gd name="connsiteY101" fmla="*/ 1633537 h 2258269"/>
                <a:gd name="connsiteX102" fmla="*/ 1695450 w 2505075"/>
                <a:gd name="connsiteY102" fmla="*/ 1647825 h 2258269"/>
                <a:gd name="connsiteX103" fmla="*/ 1690687 w 2505075"/>
                <a:gd name="connsiteY103" fmla="*/ 1695450 h 2258269"/>
                <a:gd name="connsiteX104" fmla="*/ 1681162 w 2505075"/>
                <a:gd name="connsiteY104" fmla="*/ 1714500 h 2258269"/>
                <a:gd name="connsiteX105" fmla="*/ 1676400 w 2505075"/>
                <a:gd name="connsiteY105" fmla="*/ 1733550 h 2258269"/>
                <a:gd name="connsiteX106" fmla="*/ 1652587 w 2505075"/>
                <a:gd name="connsiteY106" fmla="*/ 1800225 h 2258269"/>
                <a:gd name="connsiteX107" fmla="*/ 1638300 w 2505075"/>
                <a:gd name="connsiteY107" fmla="*/ 1809750 h 2258269"/>
                <a:gd name="connsiteX108" fmla="*/ 1624012 w 2505075"/>
                <a:gd name="connsiteY108" fmla="*/ 1857375 h 2258269"/>
                <a:gd name="connsiteX109" fmla="*/ 1604962 w 2505075"/>
                <a:gd name="connsiteY109" fmla="*/ 1895475 h 2258269"/>
                <a:gd name="connsiteX110" fmla="*/ 1566862 w 2505075"/>
                <a:gd name="connsiteY110" fmla="*/ 1919287 h 2258269"/>
                <a:gd name="connsiteX111" fmla="*/ 1519237 w 2505075"/>
                <a:gd name="connsiteY111" fmla="*/ 1952625 h 2258269"/>
                <a:gd name="connsiteX112" fmla="*/ 1500187 w 2505075"/>
                <a:gd name="connsiteY112" fmla="*/ 1962150 h 2258269"/>
                <a:gd name="connsiteX113" fmla="*/ 1481137 w 2505075"/>
                <a:gd name="connsiteY113" fmla="*/ 1990725 h 2258269"/>
                <a:gd name="connsiteX114" fmla="*/ 1457325 w 2505075"/>
                <a:gd name="connsiteY114" fmla="*/ 2019300 h 2258269"/>
                <a:gd name="connsiteX115" fmla="*/ 1419225 w 2505075"/>
                <a:gd name="connsiteY115" fmla="*/ 2043112 h 2258269"/>
                <a:gd name="connsiteX116" fmla="*/ 1414462 w 2505075"/>
                <a:gd name="connsiteY116" fmla="*/ 2062162 h 2258269"/>
                <a:gd name="connsiteX117" fmla="*/ 1395412 w 2505075"/>
                <a:gd name="connsiteY117" fmla="*/ 2071687 h 2258269"/>
                <a:gd name="connsiteX118" fmla="*/ 1366837 w 2505075"/>
                <a:gd name="connsiteY118" fmla="*/ 2090737 h 2258269"/>
                <a:gd name="connsiteX119" fmla="*/ 1357312 w 2505075"/>
                <a:gd name="connsiteY119" fmla="*/ 2109787 h 2258269"/>
                <a:gd name="connsiteX120" fmla="*/ 1319212 w 2505075"/>
                <a:gd name="connsiteY120" fmla="*/ 2124075 h 2258269"/>
                <a:gd name="connsiteX121" fmla="*/ 1300162 w 2505075"/>
                <a:gd name="connsiteY121" fmla="*/ 2133600 h 2258269"/>
                <a:gd name="connsiteX122" fmla="*/ 1290637 w 2505075"/>
                <a:gd name="connsiteY122" fmla="*/ 2147887 h 2258269"/>
                <a:gd name="connsiteX123" fmla="*/ 1271587 w 2505075"/>
                <a:gd name="connsiteY123" fmla="*/ 2152650 h 2258269"/>
                <a:gd name="connsiteX124" fmla="*/ 1223962 w 2505075"/>
                <a:gd name="connsiteY124" fmla="*/ 2166937 h 2258269"/>
                <a:gd name="connsiteX125" fmla="*/ 1128712 w 2505075"/>
                <a:gd name="connsiteY125" fmla="*/ 2190750 h 2258269"/>
                <a:gd name="connsiteX126" fmla="*/ 1090612 w 2505075"/>
                <a:gd name="connsiteY126" fmla="*/ 2205037 h 2258269"/>
                <a:gd name="connsiteX127" fmla="*/ 1071562 w 2505075"/>
                <a:gd name="connsiteY127" fmla="*/ 2224087 h 2258269"/>
                <a:gd name="connsiteX128" fmla="*/ 1052512 w 2505075"/>
                <a:gd name="connsiteY128" fmla="*/ 2228850 h 2258269"/>
                <a:gd name="connsiteX129" fmla="*/ 962025 w 2505075"/>
                <a:gd name="connsiteY129" fmla="*/ 2238375 h 2258269"/>
                <a:gd name="connsiteX130" fmla="*/ 747712 w 2505075"/>
                <a:gd name="connsiteY130" fmla="*/ 2238375 h 2258269"/>
                <a:gd name="connsiteX131" fmla="*/ 723900 w 2505075"/>
                <a:gd name="connsiteY131" fmla="*/ 2228850 h 2258269"/>
                <a:gd name="connsiteX132" fmla="*/ 666750 w 2505075"/>
                <a:gd name="connsiteY132" fmla="*/ 2219325 h 2258269"/>
                <a:gd name="connsiteX133" fmla="*/ 600075 w 2505075"/>
                <a:gd name="connsiteY133" fmla="*/ 2214562 h 2258269"/>
                <a:gd name="connsiteX134" fmla="*/ 581025 w 2505075"/>
                <a:gd name="connsiteY134" fmla="*/ 2205037 h 2258269"/>
                <a:gd name="connsiteX135" fmla="*/ 438150 w 2505075"/>
                <a:gd name="connsiteY135" fmla="*/ 2176462 h 2258269"/>
                <a:gd name="connsiteX136" fmla="*/ 419100 w 2505075"/>
                <a:gd name="connsiteY136" fmla="*/ 2166937 h 2258269"/>
                <a:gd name="connsiteX137" fmla="*/ 414337 w 2505075"/>
                <a:gd name="connsiteY137" fmla="*/ 2147887 h 2258269"/>
                <a:gd name="connsiteX138" fmla="*/ 404812 w 2505075"/>
                <a:gd name="connsiteY138" fmla="*/ 2128837 h 2258269"/>
                <a:gd name="connsiteX139" fmla="*/ 400050 w 2505075"/>
                <a:gd name="connsiteY139" fmla="*/ 2109787 h 2258269"/>
                <a:gd name="connsiteX140" fmla="*/ 385762 w 2505075"/>
                <a:gd name="connsiteY140" fmla="*/ 2100262 h 2258269"/>
                <a:gd name="connsiteX141" fmla="*/ 366712 w 2505075"/>
                <a:gd name="connsiteY141" fmla="*/ 2081212 h 2258269"/>
                <a:gd name="connsiteX142" fmla="*/ 357187 w 2505075"/>
                <a:gd name="connsiteY142" fmla="*/ 2066925 h 2258269"/>
                <a:gd name="connsiteX143" fmla="*/ 319087 w 2505075"/>
                <a:gd name="connsiteY143" fmla="*/ 2043112 h 2258269"/>
                <a:gd name="connsiteX144" fmla="*/ 304800 w 2505075"/>
                <a:gd name="connsiteY144" fmla="*/ 2033587 h 2258269"/>
                <a:gd name="connsiteX145" fmla="*/ 266700 w 2505075"/>
                <a:gd name="connsiteY145" fmla="*/ 2019300 h 2258269"/>
                <a:gd name="connsiteX146" fmla="*/ 261937 w 2505075"/>
                <a:gd name="connsiteY146" fmla="*/ 2005012 h 2258269"/>
                <a:gd name="connsiteX147" fmla="*/ 252412 w 2505075"/>
                <a:gd name="connsiteY147" fmla="*/ 1990725 h 2258269"/>
                <a:gd name="connsiteX148" fmla="*/ 247650 w 2505075"/>
                <a:gd name="connsiteY148" fmla="*/ 1971675 h 2258269"/>
                <a:gd name="connsiteX149" fmla="*/ 228600 w 2505075"/>
                <a:gd name="connsiteY149" fmla="*/ 1933575 h 2258269"/>
                <a:gd name="connsiteX150" fmla="*/ 233362 w 2505075"/>
                <a:gd name="connsiteY150" fmla="*/ 1914525 h 2258269"/>
                <a:gd name="connsiteX151" fmla="*/ 204787 w 2505075"/>
                <a:gd name="connsiteY151" fmla="*/ 1857375 h 2258269"/>
                <a:gd name="connsiteX152" fmla="*/ 195262 w 2505075"/>
                <a:gd name="connsiteY152" fmla="*/ 1838325 h 2258269"/>
                <a:gd name="connsiteX153" fmla="*/ 166687 w 2505075"/>
                <a:gd name="connsiteY153" fmla="*/ 1828800 h 2258269"/>
                <a:gd name="connsiteX154" fmla="*/ 147637 w 2505075"/>
                <a:gd name="connsiteY154" fmla="*/ 1800225 h 2258269"/>
                <a:gd name="connsiteX155" fmla="*/ 142875 w 2505075"/>
                <a:gd name="connsiteY155" fmla="*/ 1785937 h 2258269"/>
                <a:gd name="connsiteX156" fmla="*/ 128587 w 2505075"/>
                <a:gd name="connsiteY156" fmla="*/ 1766887 h 2258269"/>
                <a:gd name="connsiteX157" fmla="*/ 104775 w 2505075"/>
                <a:gd name="connsiteY157" fmla="*/ 1733550 h 2258269"/>
                <a:gd name="connsiteX158" fmla="*/ 85725 w 2505075"/>
                <a:gd name="connsiteY158" fmla="*/ 1695450 h 2258269"/>
                <a:gd name="connsiteX159" fmla="*/ 71437 w 2505075"/>
                <a:gd name="connsiteY159" fmla="*/ 1585912 h 2258269"/>
                <a:gd name="connsiteX160" fmla="*/ 61912 w 2505075"/>
                <a:gd name="connsiteY160" fmla="*/ 1547812 h 2258269"/>
                <a:gd name="connsiteX161" fmla="*/ 47625 w 2505075"/>
                <a:gd name="connsiteY161" fmla="*/ 1528762 h 2258269"/>
                <a:gd name="connsiteX162" fmla="*/ 28575 w 2505075"/>
                <a:gd name="connsiteY162" fmla="*/ 1490662 h 2258269"/>
                <a:gd name="connsiteX163" fmla="*/ 14287 w 2505075"/>
                <a:gd name="connsiteY163" fmla="*/ 1414462 h 2258269"/>
                <a:gd name="connsiteX164" fmla="*/ 4762 w 2505075"/>
                <a:gd name="connsiteY164" fmla="*/ 1395412 h 2258269"/>
                <a:gd name="connsiteX165" fmla="*/ 0 w 2505075"/>
                <a:gd name="connsiteY165" fmla="*/ 1376362 h 2258269"/>
                <a:gd name="connsiteX166" fmla="*/ 14287 w 2505075"/>
                <a:gd name="connsiteY166" fmla="*/ 1338262 h 2258269"/>
                <a:gd name="connsiteX167" fmla="*/ 23812 w 2505075"/>
                <a:gd name="connsiteY167" fmla="*/ 1300162 h 2258269"/>
                <a:gd name="connsiteX168" fmla="*/ 28575 w 2505075"/>
                <a:gd name="connsiteY168" fmla="*/ 1252537 h 2258269"/>
                <a:gd name="connsiteX169" fmla="*/ 33337 w 2505075"/>
                <a:gd name="connsiteY169" fmla="*/ 1238250 h 2258269"/>
                <a:gd name="connsiteX170" fmla="*/ 38100 w 2505075"/>
                <a:gd name="connsiteY170" fmla="*/ 1200150 h 2258269"/>
                <a:gd name="connsiteX171" fmla="*/ 52387 w 2505075"/>
                <a:gd name="connsiteY171" fmla="*/ 1185862 h 2258269"/>
                <a:gd name="connsiteX172" fmla="*/ 61912 w 2505075"/>
                <a:gd name="connsiteY172" fmla="*/ 1147762 h 2258269"/>
                <a:gd name="connsiteX173" fmla="*/ 71437 w 2505075"/>
                <a:gd name="connsiteY173" fmla="*/ 1128712 h 2258269"/>
                <a:gd name="connsiteX174" fmla="*/ 76200 w 2505075"/>
                <a:gd name="connsiteY174" fmla="*/ 1109662 h 2258269"/>
                <a:gd name="connsiteX175" fmla="*/ 95250 w 2505075"/>
                <a:gd name="connsiteY175" fmla="*/ 1071562 h 2258269"/>
                <a:gd name="connsiteX176" fmla="*/ 104775 w 2505075"/>
                <a:gd name="connsiteY176" fmla="*/ 1052512 h 2258269"/>
                <a:gd name="connsiteX177" fmla="*/ 114300 w 2505075"/>
                <a:gd name="connsiteY177" fmla="*/ 1033462 h 2258269"/>
                <a:gd name="connsiteX178" fmla="*/ 123825 w 2505075"/>
                <a:gd name="connsiteY178" fmla="*/ 985837 h 2258269"/>
                <a:gd name="connsiteX179" fmla="*/ 133350 w 2505075"/>
                <a:gd name="connsiteY179" fmla="*/ 966787 h 2258269"/>
                <a:gd name="connsiteX180" fmla="*/ 152400 w 2505075"/>
                <a:gd name="connsiteY180" fmla="*/ 957262 h 2258269"/>
                <a:gd name="connsiteX181" fmla="*/ 171450 w 2505075"/>
                <a:gd name="connsiteY181" fmla="*/ 933450 h 2258269"/>
                <a:gd name="connsiteX182" fmla="*/ 176212 w 2505075"/>
                <a:gd name="connsiteY182" fmla="*/ 919162 h 2258269"/>
                <a:gd name="connsiteX183" fmla="*/ 190500 w 2505075"/>
                <a:gd name="connsiteY183" fmla="*/ 909637 h 2258269"/>
                <a:gd name="connsiteX184" fmla="*/ 195262 w 2505075"/>
                <a:gd name="connsiteY184" fmla="*/ 890587 h 2258269"/>
                <a:gd name="connsiteX185" fmla="*/ 219075 w 2505075"/>
                <a:gd name="connsiteY185" fmla="*/ 862012 h 2258269"/>
                <a:gd name="connsiteX186" fmla="*/ 238125 w 2505075"/>
                <a:gd name="connsiteY186" fmla="*/ 809625 h 2258269"/>
                <a:gd name="connsiteX187" fmla="*/ 266700 w 2505075"/>
                <a:gd name="connsiteY187" fmla="*/ 790575 h 2258269"/>
                <a:gd name="connsiteX188" fmla="*/ 276225 w 2505075"/>
                <a:gd name="connsiteY188" fmla="*/ 776287 h 2258269"/>
                <a:gd name="connsiteX189" fmla="*/ 295275 w 2505075"/>
                <a:gd name="connsiteY189" fmla="*/ 762000 h 2258269"/>
                <a:gd name="connsiteX190" fmla="*/ 314325 w 2505075"/>
                <a:gd name="connsiteY190" fmla="*/ 733425 h 2258269"/>
                <a:gd name="connsiteX191" fmla="*/ 333375 w 2505075"/>
                <a:gd name="connsiteY191" fmla="*/ 704850 h 2258269"/>
                <a:gd name="connsiteX192" fmla="*/ 338137 w 2505075"/>
                <a:gd name="connsiteY192" fmla="*/ 690562 h 2258269"/>
                <a:gd name="connsiteX193" fmla="*/ 376237 w 2505075"/>
                <a:gd name="connsiteY193" fmla="*/ 671512 h 2258269"/>
                <a:gd name="connsiteX194" fmla="*/ 414337 w 2505075"/>
                <a:gd name="connsiteY194" fmla="*/ 661987 h 2258269"/>
                <a:gd name="connsiteX195" fmla="*/ 428625 w 2505075"/>
                <a:gd name="connsiteY195" fmla="*/ 652462 h 2258269"/>
                <a:gd name="connsiteX196" fmla="*/ 452437 w 2505075"/>
                <a:gd name="connsiteY196" fmla="*/ 642937 h 2258269"/>
                <a:gd name="connsiteX197" fmla="*/ 461962 w 2505075"/>
                <a:gd name="connsiteY197" fmla="*/ 623887 h 2258269"/>
                <a:gd name="connsiteX198" fmla="*/ 490537 w 2505075"/>
                <a:gd name="connsiteY198" fmla="*/ 614362 h 2258269"/>
                <a:gd name="connsiteX199" fmla="*/ 547687 w 2505075"/>
                <a:gd name="connsiteY199" fmla="*/ 595312 h 2258269"/>
                <a:gd name="connsiteX200" fmla="*/ 566737 w 2505075"/>
                <a:gd name="connsiteY200" fmla="*/ 585787 h 2258269"/>
                <a:gd name="connsiteX201" fmla="*/ 595312 w 2505075"/>
                <a:gd name="connsiteY201" fmla="*/ 576262 h 2258269"/>
                <a:gd name="connsiteX202" fmla="*/ 623887 w 2505075"/>
                <a:gd name="connsiteY202" fmla="*/ 561975 h 2258269"/>
                <a:gd name="connsiteX203" fmla="*/ 633412 w 2505075"/>
                <a:gd name="connsiteY203" fmla="*/ 557212 h 2258269"/>
                <a:gd name="connsiteX0" fmla="*/ 633412 w 2505075"/>
                <a:gd name="connsiteY0" fmla="*/ 557212 h 2258269"/>
                <a:gd name="connsiteX1" fmla="*/ 671512 w 2505075"/>
                <a:gd name="connsiteY1" fmla="*/ 528637 h 2258269"/>
                <a:gd name="connsiteX2" fmla="*/ 685800 w 2505075"/>
                <a:gd name="connsiteY2" fmla="*/ 519112 h 2258269"/>
                <a:gd name="connsiteX3" fmla="*/ 795337 w 2505075"/>
                <a:gd name="connsiteY3" fmla="*/ 514350 h 2258269"/>
                <a:gd name="connsiteX4" fmla="*/ 890587 w 2505075"/>
                <a:gd name="connsiteY4" fmla="*/ 519112 h 2258269"/>
                <a:gd name="connsiteX5" fmla="*/ 938212 w 2505075"/>
                <a:gd name="connsiteY5" fmla="*/ 533400 h 2258269"/>
                <a:gd name="connsiteX6" fmla="*/ 985837 w 2505075"/>
                <a:gd name="connsiteY6" fmla="*/ 538162 h 2258269"/>
                <a:gd name="connsiteX7" fmla="*/ 1004887 w 2505075"/>
                <a:gd name="connsiteY7" fmla="*/ 542925 h 2258269"/>
                <a:gd name="connsiteX8" fmla="*/ 1028700 w 2505075"/>
                <a:gd name="connsiteY8" fmla="*/ 552450 h 2258269"/>
                <a:gd name="connsiteX9" fmla="*/ 1057275 w 2505075"/>
                <a:gd name="connsiteY9" fmla="*/ 557212 h 2258269"/>
                <a:gd name="connsiteX10" fmla="*/ 1076325 w 2505075"/>
                <a:gd name="connsiteY10" fmla="*/ 561975 h 2258269"/>
                <a:gd name="connsiteX11" fmla="*/ 1181100 w 2505075"/>
                <a:gd name="connsiteY11" fmla="*/ 571500 h 2258269"/>
                <a:gd name="connsiteX12" fmla="*/ 1228725 w 2505075"/>
                <a:gd name="connsiteY12" fmla="*/ 581025 h 2258269"/>
                <a:gd name="connsiteX13" fmla="*/ 1238250 w 2505075"/>
                <a:gd name="connsiteY13" fmla="*/ 595312 h 2258269"/>
                <a:gd name="connsiteX14" fmla="*/ 1257300 w 2505075"/>
                <a:gd name="connsiteY14" fmla="*/ 604837 h 2258269"/>
                <a:gd name="connsiteX15" fmla="*/ 1438275 w 2505075"/>
                <a:gd name="connsiteY15" fmla="*/ 623887 h 2258269"/>
                <a:gd name="connsiteX16" fmla="*/ 1466850 w 2505075"/>
                <a:gd name="connsiteY16" fmla="*/ 628650 h 2258269"/>
                <a:gd name="connsiteX17" fmla="*/ 1504950 w 2505075"/>
                <a:gd name="connsiteY17" fmla="*/ 638175 h 2258269"/>
                <a:gd name="connsiteX18" fmla="*/ 1590675 w 2505075"/>
                <a:gd name="connsiteY18" fmla="*/ 628650 h 2258269"/>
                <a:gd name="connsiteX19" fmla="*/ 1619250 w 2505075"/>
                <a:gd name="connsiteY19" fmla="*/ 619125 h 2258269"/>
                <a:gd name="connsiteX20" fmla="*/ 1738312 w 2505075"/>
                <a:gd name="connsiteY20" fmla="*/ 609600 h 2258269"/>
                <a:gd name="connsiteX21" fmla="*/ 1757362 w 2505075"/>
                <a:gd name="connsiteY21" fmla="*/ 600075 h 2258269"/>
                <a:gd name="connsiteX22" fmla="*/ 1776412 w 2505075"/>
                <a:gd name="connsiteY22" fmla="*/ 595312 h 2258269"/>
                <a:gd name="connsiteX23" fmla="*/ 1795462 w 2505075"/>
                <a:gd name="connsiteY23" fmla="*/ 566737 h 2258269"/>
                <a:gd name="connsiteX24" fmla="*/ 1833562 w 2505075"/>
                <a:gd name="connsiteY24" fmla="*/ 557212 h 2258269"/>
                <a:gd name="connsiteX25" fmla="*/ 1866900 w 2505075"/>
                <a:gd name="connsiteY25" fmla="*/ 528637 h 2258269"/>
                <a:gd name="connsiteX26" fmla="*/ 1876425 w 2505075"/>
                <a:gd name="connsiteY26" fmla="*/ 514350 h 2258269"/>
                <a:gd name="connsiteX27" fmla="*/ 1895475 w 2505075"/>
                <a:gd name="connsiteY27" fmla="*/ 500062 h 2258269"/>
                <a:gd name="connsiteX28" fmla="*/ 1924050 w 2505075"/>
                <a:gd name="connsiteY28" fmla="*/ 442912 h 2258269"/>
                <a:gd name="connsiteX29" fmla="*/ 1933575 w 2505075"/>
                <a:gd name="connsiteY29" fmla="*/ 423862 h 2258269"/>
                <a:gd name="connsiteX30" fmla="*/ 1943100 w 2505075"/>
                <a:gd name="connsiteY30" fmla="*/ 404812 h 2258269"/>
                <a:gd name="connsiteX31" fmla="*/ 1966912 w 2505075"/>
                <a:gd name="connsiteY31" fmla="*/ 357187 h 2258269"/>
                <a:gd name="connsiteX32" fmla="*/ 1971675 w 2505075"/>
                <a:gd name="connsiteY32" fmla="*/ 214312 h 2258269"/>
                <a:gd name="connsiteX33" fmla="*/ 1971675 w 2505075"/>
                <a:gd name="connsiteY33" fmla="*/ 161925 h 2258269"/>
                <a:gd name="connsiteX34" fmla="*/ 1981200 w 2505075"/>
                <a:gd name="connsiteY34" fmla="*/ 128587 h 2258269"/>
                <a:gd name="connsiteX35" fmla="*/ 1995487 w 2505075"/>
                <a:gd name="connsiteY35" fmla="*/ 119062 h 2258269"/>
                <a:gd name="connsiteX36" fmla="*/ 2019300 w 2505075"/>
                <a:gd name="connsiteY36" fmla="*/ 85725 h 2258269"/>
                <a:gd name="connsiteX37" fmla="*/ 2038350 w 2505075"/>
                <a:gd name="connsiteY37" fmla="*/ 76200 h 2258269"/>
                <a:gd name="connsiteX38" fmla="*/ 2047875 w 2505075"/>
                <a:gd name="connsiteY38" fmla="*/ 61912 h 2258269"/>
                <a:gd name="connsiteX39" fmla="*/ 2033587 w 2505075"/>
                <a:gd name="connsiteY39" fmla="*/ 57150 h 2258269"/>
                <a:gd name="connsiteX40" fmla="*/ 2085975 w 2505075"/>
                <a:gd name="connsiteY40" fmla="*/ 52387 h 2258269"/>
                <a:gd name="connsiteX41" fmla="*/ 2109787 w 2505075"/>
                <a:gd name="connsiteY41" fmla="*/ 19050 h 2258269"/>
                <a:gd name="connsiteX42" fmla="*/ 2119312 w 2505075"/>
                <a:gd name="connsiteY42" fmla="*/ 0 h 2258269"/>
                <a:gd name="connsiteX43" fmla="*/ 2128837 w 2505075"/>
                <a:gd name="connsiteY43" fmla="*/ 14287 h 2258269"/>
                <a:gd name="connsiteX44" fmla="*/ 2147887 w 2505075"/>
                <a:gd name="connsiteY44" fmla="*/ 33337 h 2258269"/>
                <a:gd name="connsiteX45" fmla="*/ 2181225 w 2505075"/>
                <a:gd name="connsiteY45" fmla="*/ 95250 h 2258269"/>
                <a:gd name="connsiteX46" fmla="*/ 2195512 w 2505075"/>
                <a:gd name="connsiteY46" fmla="*/ 104775 h 2258269"/>
                <a:gd name="connsiteX47" fmla="*/ 2200275 w 2505075"/>
                <a:gd name="connsiteY47" fmla="*/ 119062 h 2258269"/>
                <a:gd name="connsiteX48" fmla="*/ 2228850 w 2505075"/>
                <a:gd name="connsiteY48" fmla="*/ 138112 h 2258269"/>
                <a:gd name="connsiteX49" fmla="*/ 2243137 w 2505075"/>
                <a:gd name="connsiteY49" fmla="*/ 147637 h 2258269"/>
                <a:gd name="connsiteX50" fmla="*/ 2262187 w 2505075"/>
                <a:gd name="connsiteY50" fmla="*/ 166687 h 2258269"/>
                <a:gd name="connsiteX51" fmla="*/ 2271712 w 2505075"/>
                <a:gd name="connsiteY51" fmla="*/ 185737 h 2258269"/>
                <a:gd name="connsiteX52" fmla="*/ 2314575 w 2505075"/>
                <a:gd name="connsiteY52" fmla="*/ 214312 h 2258269"/>
                <a:gd name="connsiteX53" fmla="*/ 2343150 w 2505075"/>
                <a:gd name="connsiteY53" fmla="*/ 247650 h 2258269"/>
                <a:gd name="connsiteX54" fmla="*/ 2357437 w 2505075"/>
                <a:gd name="connsiteY54" fmla="*/ 257175 h 2258269"/>
                <a:gd name="connsiteX55" fmla="*/ 2362200 w 2505075"/>
                <a:gd name="connsiteY55" fmla="*/ 276225 h 2258269"/>
                <a:gd name="connsiteX56" fmla="*/ 2376487 w 2505075"/>
                <a:gd name="connsiteY56" fmla="*/ 285750 h 2258269"/>
                <a:gd name="connsiteX57" fmla="*/ 2395537 w 2505075"/>
                <a:gd name="connsiteY57" fmla="*/ 314325 h 2258269"/>
                <a:gd name="connsiteX58" fmla="*/ 2405062 w 2505075"/>
                <a:gd name="connsiteY58" fmla="*/ 328612 h 2258269"/>
                <a:gd name="connsiteX59" fmla="*/ 2447925 w 2505075"/>
                <a:gd name="connsiteY59" fmla="*/ 385762 h 2258269"/>
                <a:gd name="connsiteX60" fmla="*/ 2476500 w 2505075"/>
                <a:gd name="connsiteY60" fmla="*/ 438150 h 2258269"/>
                <a:gd name="connsiteX61" fmla="*/ 2481262 w 2505075"/>
                <a:gd name="connsiteY61" fmla="*/ 452437 h 2258269"/>
                <a:gd name="connsiteX62" fmla="*/ 2500312 w 2505075"/>
                <a:gd name="connsiteY62" fmla="*/ 485775 h 2258269"/>
                <a:gd name="connsiteX63" fmla="*/ 2505075 w 2505075"/>
                <a:gd name="connsiteY63" fmla="*/ 504825 h 2258269"/>
                <a:gd name="connsiteX64" fmla="*/ 2500312 w 2505075"/>
                <a:gd name="connsiteY64" fmla="*/ 523875 h 2258269"/>
                <a:gd name="connsiteX65" fmla="*/ 2486025 w 2505075"/>
                <a:gd name="connsiteY65" fmla="*/ 528637 h 2258269"/>
                <a:gd name="connsiteX66" fmla="*/ 2447925 w 2505075"/>
                <a:gd name="connsiteY66" fmla="*/ 538162 h 2258269"/>
                <a:gd name="connsiteX67" fmla="*/ 2419350 w 2505075"/>
                <a:gd name="connsiteY67" fmla="*/ 557212 h 2258269"/>
                <a:gd name="connsiteX68" fmla="*/ 2409825 w 2505075"/>
                <a:gd name="connsiteY68" fmla="*/ 571500 h 2258269"/>
                <a:gd name="connsiteX69" fmla="*/ 2395537 w 2505075"/>
                <a:gd name="connsiteY69" fmla="*/ 590550 h 2258269"/>
                <a:gd name="connsiteX70" fmla="*/ 2343150 w 2505075"/>
                <a:gd name="connsiteY70" fmla="*/ 619125 h 2258269"/>
                <a:gd name="connsiteX71" fmla="*/ 2328862 w 2505075"/>
                <a:gd name="connsiteY71" fmla="*/ 628650 h 2258269"/>
                <a:gd name="connsiteX72" fmla="*/ 2300287 w 2505075"/>
                <a:gd name="connsiteY72" fmla="*/ 623887 h 2258269"/>
                <a:gd name="connsiteX73" fmla="*/ 2181225 w 2505075"/>
                <a:gd name="connsiteY73" fmla="*/ 633412 h 2258269"/>
                <a:gd name="connsiteX74" fmla="*/ 2166937 w 2505075"/>
                <a:gd name="connsiteY74" fmla="*/ 642937 h 2258269"/>
                <a:gd name="connsiteX75" fmla="*/ 2147887 w 2505075"/>
                <a:gd name="connsiteY75" fmla="*/ 647700 h 2258269"/>
                <a:gd name="connsiteX76" fmla="*/ 2133600 w 2505075"/>
                <a:gd name="connsiteY76" fmla="*/ 652462 h 2258269"/>
                <a:gd name="connsiteX77" fmla="*/ 2024062 w 2505075"/>
                <a:gd name="connsiteY77" fmla="*/ 671512 h 2258269"/>
                <a:gd name="connsiteX78" fmla="*/ 1981200 w 2505075"/>
                <a:gd name="connsiteY78" fmla="*/ 681037 h 2258269"/>
                <a:gd name="connsiteX79" fmla="*/ 1966912 w 2505075"/>
                <a:gd name="connsiteY79" fmla="*/ 690562 h 2258269"/>
                <a:gd name="connsiteX80" fmla="*/ 1957387 w 2505075"/>
                <a:gd name="connsiteY80" fmla="*/ 728662 h 2258269"/>
                <a:gd name="connsiteX81" fmla="*/ 1947862 w 2505075"/>
                <a:gd name="connsiteY81" fmla="*/ 747712 h 2258269"/>
                <a:gd name="connsiteX82" fmla="*/ 1919287 w 2505075"/>
                <a:gd name="connsiteY82" fmla="*/ 795337 h 2258269"/>
                <a:gd name="connsiteX83" fmla="*/ 1900237 w 2505075"/>
                <a:gd name="connsiteY83" fmla="*/ 809625 h 2258269"/>
                <a:gd name="connsiteX84" fmla="*/ 1876425 w 2505075"/>
                <a:gd name="connsiteY84" fmla="*/ 828675 h 2258269"/>
                <a:gd name="connsiteX85" fmla="*/ 1862137 w 2505075"/>
                <a:gd name="connsiteY85" fmla="*/ 842962 h 2258269"/>
                <a:gd name="connsiteX86" fmla="*/ 1857375 w 2505075"/>
                <a:gd name="connsiteY86" fmla="*/ 857250 h 2258269"/>
                <a:gd name="connsiteX87" fmla="*/ 1843087 w 2505075"/>
                <a:gd name="connsiteY87" fmla="*/ 862012 h 2258269"/>
                <a:gd name="connsiteX88" fmla="*/ 1819275 w 2505075"/>
                <a:gd name="connsiteY88" fmla="*/ 885825 h 2258269"/>
                <a:gd name="connsiteX89" fmla="*/ 1795462 w 2505075"/>
                <a:gd name="connsiteY89" fmla="*/ 942975 h 2258269"/>
                <a:gd name="connsiteX90" fmla="*/ 1790700 w 2505075"/>
                <a:gd name="connsiteY90" fmla="*/ 957262 h 2258269"/>
                <a:gd name="connsiteX91" fmla="*/ 1781175 w 2505075"/>
                <a:gd name="connsiteY91" fmla="*/ 990600 h 2258269"/>
                <a:gd name="connsiteX92" fmla="*/ 1771650 w 2505075"/>
                <a:gd name="connsiteY92" fmla="*/ 1066800 h 2258269"/>
                <a:gd name="connsiteX93" fmla="*/ 1762125 w 2505075"/>
                <a:gd name="connsiteY93" fmla="*/ 1085850 h 2258269"/>
                <a:gd name="connsiteX94" fmla="*/ 1757362 w 2505075"/>
                <a:gd name="connsiteY94" fmla="*/ 1128712 h 2258269"/>
                <a:gd name="connsiteX95" fmla="*/ 1747837 w 2505075"/>
                <a:gd name="connsiteY95" fmla="*/ 1147762 h 2258269"/>
                <a:gd name="connsiteX96" fmla="*/ 1743075 w 2505075"/>
                <a:gd name="connsiteY96" fmla="*/ 1485900 h 2258269"/>
                <a:gd name="connsiteX97" fmla="*/ 1728787 w 2505075"/>
                <a:gd name="connsiteY97" fmla="*/ 1533525 h 2258269"/>
                <a:gd name="connsiteX98" fmla="*/ 1724025 w 2505075"/>
                <a:gd name="connsiteY98" fmla="*/ 1562100 h 2258269"/>
                <a:gd name="connsiteX99" fmla="*/ 1714500 w 2505075"/>
                <a:gd name="connsiteY99" fmla="*/ 1590675 h 2258269"/>
                <a:gd name="connsiteX100" fmla="*/ 1704975 w 2505075"/>
                <a:gd name="connsiteY100" fmla="*/ 1633537 h 2258269"/>
                <a:gd name="connsiteX101" fmla="*/ 1695450 w 2505075"/>
                <a:gd name="connsiteY101" fmla="*/ 1647825 h 2258269"/>
                <a:gd name="connsiteX102" fmla="*/ 1690687 w 2505075"/>
                <a:gd name="connsiteY102" fmla="*/ 1695450 h 2258269"/>
                <a:gd name="connsiteX103" fmla="*/ 1681162 w 2505075"/>
                <a:gd name="connsiteY103" fmla="*/ 1714500 h 2258269"/>
                <a:gd name="connsiteX104" fmla="*/ 1676400 w 2505075"/>
                <a:gd name="connsiteY104" fmla="*/ 1733550 h 2258269"/>
                <a:gd name="connsiteX105" fmla="*/ 1652587 w 2505075"/>
                <a:gd name="connsiteY105" fmla="*/ 1800225 h 2258269"/>
                <a:gd name="connsiteX106" fmla="*/ 1638300 w 2505075"/>
                <a:gd name="connsiteY106" fmla="*/ 1809750 h 2258269"/>
                <a:gd name="connsiteX107" fmla="*/ 1624012 w 2505075"/>
                <a:gd name="connsiteY107" fmla="*/ 1857375 h 2258269"/>
                <a:gd name="connsiteX108" fmla="*/ 1604962 w 2505075"/>
                <a:gd name="connsiteY108" fmla="*/ 1895475 h 2258269"/>
                <a:gd name="connsiteX109" fmla="*/ 1566862 w 2505075"/>
                <a:gd name="connsiteY109" fmla="*/ 1919287 h 2258269"/>
                <a:gd name="connsiteX110" fmla="*/ 1519237 w 2505075"/>
                <a:gd name="connsiteY110" fmla="*/ 1952625 h 2258269"/>
                <a:gd name="connsiteX111" fmla="*/ 1500187 w 2505075"/>
                <a:gd name="connsiteY111" fmla="*/ 1962150 h 2258269"/>
                <a:gd name="connsiteX112" fmla="*/ 1481137 w 2505075"/>
                <a:gd name="connsiteY112" fmla="*/ 1990725 h 2258269"/>
                <a:gd name="connsiteX113" fmla="*/ 1457325 w 2505075"/>
                <a:gd name="connsiteY113" fmla="*/ 2019300 h 2258269"/>
                <a:gd name="connsiteX114" fmla="*/ 1419225 w 2505075"/>
                <a:gd name="connsiteY114" fmla="*/ 2043112 h 2258269"/>
                <a:gd name="connsiteX115" fmla="*/ 1414462 w 2505075"/>
                <a:gd name="connsiteY115" fmla="*/ 2062162 h 2258269"/>
                <a:gd name="connsiteX116" fmla="*/ 1395412 w 2505075"/>
                <a:gd name="connsiteY116" fmla="*/ 2071687 h 2258269"/>
                <a:gd name="connsiteX117" fmla="*/ 1366837 w 2505075"/>
                <a:gd name="connsiteY117" fmla="*/ 2090737 h 2258269"/>
                <a:gd name="connsiteX118" fmla="*/ 1357312 w 2505075"/>
                <a:gd name="connsiteY118" fmla="*/ 2109787 h 2258269"/>
                <a:gd name="connsiteX119" fmla="*/ 1319212 w 2505075"/>
                <a:gd name="connsiteY119" fmla="*/ 2124075 h 2258269"/>
                <a:gd name="connsiteX120" fmla="*/ 1300162 w 2505075"/>
                <a:gd name="connsiteY120" fmla="*/ 2133600 h 2258269"/>
                <a:gd name="connsiteX121" fmla="*/ 1290637 w 2505075"/>
                <a:gd name="connsiteY121" fmla="*/ 2147887 h 2258269"/>
                <a:gd name="connsiteX122" fmla="*/ 1271587 w 2505075"/>
                <a:gd name="connsiteY122" fmla="*/ 2152650 h 2258269"/>
                <a:gd name="connsiteX123" fmla="*/ 1223962 w 2505075"/>
                <a:gd name="connsiteY123" fmla="*/ 2166937 h 2258269"/>
                <a:gd name="connsiteX124" fmla="*/ 1128712 w 2505075"/>
                <a:gd name="connsiteY124" fmla="*/ 2190750 h 2258269"/>
                <a:gd name="connsiteX125" fmla="*/ 1090612 w 2505075"/>
                <a:gd name="connsiteY125" fmla="*/ 2205037 h 2258269"/>
                <a:gd name="connsiteX126" fmla="*/ 1071562 w 2505075"/>
                <a:gd name="connsiteY126" fmla="*/ 2224087 h 2258269"/>
                <a:gd name="connsiteX127" fmla="*/ 1052512 w 2505075"/>
                <a:gd name="connsiteY127" fmla="*/ 2228850 h 2258269"/>
                <a:gd name="connsiteX128" fmla="*/ 962025 w 2505075"/>
                <a:gd name="connsiteY128" fmla="*/ 2238375 h 2258269"/>
                <a:gd name="connsiteX129" fmla="*/ 747712 w 2505075"/>
                <a:gd name="connsiteY129" fmla="*/ 2238375 h 2258269"/>
                <a:gd name="connsiteX130" fmla="*/ 723900 w 2505075"/>
                <a:gd name="connsiteY130" fmla="*/ 2228850 h 2258269"/>
                <a:gd name="connsiteX131" fmla="*/ 666750 w 2505075"/>
                <a:gd name="connsiteY131" fmla="*/ 2219325 h 2258269"/>
                <a:gd name="connsiteX132" fmla="*/ 600075 w 2505075"/>
                <a:gd name="connsiteY132" fmla="*/ 2214562 h 2258269"/>
                <a:gd name="connsiteX133" fmla="*/ 581025 w 2505075"/>
                <a:gd name="connsiteY133" fmla="*/ 2205037 h 2258269"/>
                <a:gd name="connsiteX134" fmla="*/ 438150 w 2505075"/>
                <a:gd name="connsiteY134" fmla="*/ 2176462 h 2258269"/>
                <a:gd name="connsiteX135" fmla="*/ 419100 w 2505075"/>
                <a:gd name="connsiteY135" fmla="*/ 2166937 h 2258269"/>
                <a:gd name="connsiteX136" fmla="*/ 414337 w 2505075"/>
                <a:gd name="connsiteY136" fmla="*/ 2147887 h 2258269"/>
                <a:gd name="connsiteX137" fmla="*/ 404812 w 2505075"/>
                <a:gd name="connsiteY137" fmla="*/ 2128837 h 2258269"/>
                <a:gd name="connsiteX138" fmla="*/ 400050 w 2505075"/>
                <a:gd name="connsiteY138" fmla="*/ 2109787 h 2258269"/>
                <a:gd name="connsiteX139" fmla="*/ 385762 w 2505075"/>
                <a:gd name="connsiteY139" fmla="*/ 2100262 h 2258269"/>
                <a:gd name="connsiteX140" fmla="*/ 366712 w 2505075"/>
                <a:gd name="connsiteY140" fmla="*/ 2081212 h 2258269"/>
                <a:gd name="connsiteX141" fmla="*/ 357187 w 2505075"/>
                <a:gd name="connsiteY141" fmla="*/ 2066925 h 2258269"/>
                <a:gd name="connsiteX142" fmla="*/ 319087 w 2505075"/>
                <a:gd name="connsiteY142" fmla="*/ 2043112 h 2258269"/>
                <a:gd name="connsiteX143" fmla="*/ 304800 w 2505075"/>
                <a:gd name="connsiteY143" fmla="*/ 2033587 h 2258269"/>
                <a:gd name="connsiteX144" fmla="*/ 266700 w 2505075"/>
                <a:gd name="connsiteY144" fmla="*/ 2019300 h 2258269"/>
                <a:gd name="connsiteX145" fmla="*/ 261937 w 2505075"/>
                <a:gd name="connsiteY145" fmla="*/ 2005012 h 2258269"/>
                <a:gd name="connsiteX146" fmla="*/ 252412 w 2505075"/>
                <a:gd name="connsiteY146" fmla="*/ 1990725 h 2258269"/>
                <a:gd name="connsiteX147" fmla="*/ 247650 w 2505075"/>
                <a:gd name="connsiteY147" fmla="*/ 1971675 h 2258269"/>
                <a:gd name="connsiteX148" fmla="*/ 228600 w 2505075"/>
                <a:gd name="connsiteY148" fmla="*/ 1933575 h 2258269"/>
                <a:gd name="connsiteX149" fmla="*/ 233362 w 2505075"/>
                <a:gd name="connsiteY149" fmla="*/ 1914525 h 2258269"/>
                <a:gd name="connsiteX150" fmla="*/ 204787 w 2505075"/>
                <a:gd name="connsiteY150" fmla="*/ 1857375 h 2258269"/>
                <a:gd name="connsiteX151" fmla="*/ 195262 w 2505075"/>
                <a:gd name="connsiteY151" fmla="*/ 1838325 h 2258269"/>
                <a:gd name="connsiteX152" fmla="*/ 166687 w 2505075"/>
                <a:gd name="connsiteY152" fmla="*/ 1828800 h 2258269"/>
                <a:gd name="connsiteX153" fmla="*/ 147637 w 2505075"/>
                <a:gd name="connsiteY153" fmla="*/ 1800225 h 2258269"/>
                <a:gd name="connsiteX154" fmla="*/ 142875 w 2505075"/>
                <a:gd name="connsiteY154" fmla="*/ 1785937 h 2258269"/>
                <a:gd name="connsiteX155" fmla="*/ 128587 w 2505075"/>
                <a:gd name="connsiteY155" fmla="*/ 1766887 h 2258269"/>
                <a:gd name="connsiteX156" fmla="*/ 104775 w 2505075"/>
                <a:gd name="connsiteY156" fmla="*/ 1733550 h 2258269"/>
                <a:gd name="connsiteX157" fmla="*/ 85725 w 2505075"/>
                <a:gd name="connsiteY157" fmla="*/ 1695450 h 2258269"/>
                <a:gd name="connsiteX158" fmla="*/ 71437 w 2505075"/>
                <a:gd name="connsiteY158" fmla="*/ 1585912 h 2258269"/>
                <a:gd name="connsiteX159" fmla="*/ 61912 w 2505075"/>
                <a:gd name="connsiteY159" fmla="*/ 1547812 h 2258269"/>
                <a:gd name="connsiteX160" fmla="*/ 47625 w 2505075"/>
                <a:gd name="connsiteY160" fmla="*/ 1528762 h 2258269"/>
                <a:gd name="connsiteX161" fmla="*/ 28575 w 2505075"/>
                <a:gd name="connsiteY161" fmla="*/ 1490662 h 2258269"/>
                <a:gd name="connsiteX162" fmla="*/ 14287 w 2505075"/>
                <a:gd name="connsiteY162" fmla="*/ 1414462 h 2258269"/>
                <a:gd name="connsiteX163" fmla="*/ 4762 w 2505075"/>
                <a:gd name="connsiteY163" fmla="*/ 1395412 h 2258269"/>
                <a:gd name="connsiteX164" fmla="*/ 0 w 2505075"/>
                <a:gd name="connsiteY164" fmla="*/ 1376362 h 2258269"/>
                <a:gd name="connsiteX165" fmla="*/ 14287 w 2505075"/>
                <a:gd name="connsiteY165" fmla="*/ 1338262 h 2258269"/>
                <a:gd name="connsiteX166" fmla="*/ 23812 w 2505075"/>
                <a:gd name="connsiteY166" fmla="*/ 1300162 h 2258269"/>
                <a:gd name="connsiteX167" fmla="*/ 28575 w 2505075"/>
                <a:gd name="connsiteY167" fmla="*/ 1252537 h 2258269"/>
                <a:gd name="connsiteX168" fmla="*/ 33337 w 2505075"/>
                <a:gd name="connsiteY168" fmla="*/ 1238250 h 2258269"/>
                <a:gd name="connsiteX169" fmla="*/ 38100 w 2505075"/>
                <a:gd name="connsiteY169" fmla="*/ 1200150 h 2258269"/>
                <a:gd name="connsiteX170" fmla="*/ 52387 w 2505075"/>
                <a:gd name="connsiteY170" fmla="*/ 1185862 h 2258269"/>
                <a:gd name="connsiteX171" fmla="*/ 61912 w 2505075"/>
                <a:gd name="connsiteY171" fmla="*/ 1147762 h 2258269"/>
                <a:gd name="connsiteX172" fmla="*/ 71437 w 2505075"/>
                <a:gd name="connsiteY172" fmla="*/ 1128712 h 2258269"/>
                <a:gd name="connsiteX173" fmla="*/ 76200 w 2505075"/>
                <a:gd name="connsiteY173" fmla="*/ 1109662 h 2258269"/>
                <a:gd name="connsiteX174" fmla="*/ 95250 w 2505075"/>
                <a:gd name="connsiteY174" fmla="*/ 1071562 h 2258269"/>
                <a:gd name="connsiteX175" fmla="*/ 104775 w 2505075"/>
                <a:gd name="connsiteY175" fmla="*/ 1052512 h 2258269"/>
                <a:gd name="connsiteX176" fmla="*/ 114300 w 2505075"/>
                <a:gd name="connsiteY176" fmla="*/ 1033462 h 2258269"/>
                <a:gd name="connsiteX177" fmla="*/ 123825 w 2505075"/>
                <a:gd name="connsiteY177" fmla="*/ 985837 h 2258269"/>
                <a:gd name="connsiteX178" fmla="*/ 133350 w 2505075"/>
                <a:gd name="connsiteY178" fmla="*/ 966787 h 2258269"/>
                <a:gd name="connsiteX179" fmla="*/ 152400 w 2505075"/>
                <a:gd name="connsiteY179" fmla="*/ 957262 h 2258269"/>
                <a:gd name="connsiteX180" fmla="*/ 171450 w 2505075"/>
                <a:gd name="connsiteY180" fmla="*/ 933450 h 2258269"/>
                <a:gd name="connsiteX181" fmla="*/ 176212 w 2505075"/>
                <a:gd name="connsiteY181" fmla="*/ 919162 h 2258269"/>
                <a:gd name="connsiteX182" fmla="*/ 190500 w 2505075"/>
                <a:gd name="connsiteY182" fmla="*/ 909637 h 2258269"/>
                <a:gd name="connsiteX183" fmla="*/ 195262 w 2505075"/>
                <a:gd name="connsiteY183" fmla="*/ 890587 h 2258269"/>
                <a:gd name="connsiteX184" fmla="*/ 219075 w 2505075"/>
                <a:gd name="connsiteY184" fmla="*/ 862012 h 2258269"/>
                <a:gd name="connsiteX185" fmla="*/ 238125 w 2505075"/>
                <a:gd name="connsiteY185" fmla="*/ 809625 h 2258269"/>
                <a:gd name="connsiteX186" fmla="*/ 266700 w 2505075"/>
                <a:gd name="connsiteY186" fmla="*/ 790575 h 2258269"/>
                <a:gd name="connsiteX187" fmla="*/ 276225 w 2505075"/>
                <a:gd name="connsiteY187" fmla="*/ 776287 h 2258269"/>
                <a:gd name="connsiteX188" fmla="*/ 295275 w 2505075"/>
                <a:gd name="connsiteY188" fmla="*/ 762000 h 2258269"/>
                <a:gd name="connsiteX189" fmla="*/ 314325 w 2505075"/>
                <a:gd name="connsiteY189" fmla="*/ 733425 h 2258269"/>
                <a:gd name="connsiteX190" fmla="*/ 333375 w 2505075"/>
                <a:gd name="connsiteY190" fmla="*/ 704850 h 2258269"/>
                <a:gd name="connsiteX191" fmla="*/ 338137 w 2505075"/>
                <a:gd name="connsiteY191" fmla="*/ 690562 h 2258269"/>
                <a:gd name="connsiteX192" fmla="*/ 376237 w 2505075"/>
                <a:gd name="connsiteY192" fmla="*/ 671512 h 2258269"/>
                <a:gd name="connsiteX193" fmla="*/ 414337 w 2505075"/>
                <a:gd name="connsiteY193" fmla="*/ 661987 h 2258269"/>
                <a:gd name="connsiteX194" fmla="*/ 428625 w 2505075"/>
                <a:gd name="connsiteY194" fmla="*/ 652462 h 2258269"/>
                <a:gd name="connsiteX195" fmla="*/ 452437 w 2505075"/>
                <a:gd name="connsiteY195" fmla="*/ 642937 h 2258269"/>
                <a:gd name="connsiteX196" fmla="*/ 461962 w 2505075"/>
                <a:gd name="connsiteY196" fmla="*/ 623887 h 2258269"/>
                <a:gd name="connsiteX197" fmla="*/ 490537 w 2505075"/>
                <a:gd name="connsiteY197" fmla="*/ 614362 h 2258269"/>
                <a:gd name="connsiteX198" fmla="*/ 547687 w 2505075"/>
                <a:gd name="connsiteY198" fmla="*/ 595312 h 2258269"/>
                <a:gd name="connsiteX199" fmla="*/ 566737 w 2505075"/>
                <a:gd name="connsiteY199" fmla="*/ 585787 h 2258269"/>
                <a:gd name="connsiteX200" fmla="*/ 595312 w 2505075"/>
                <a:gd name="connsiteY200" fmla="*/ 576262 h 2258269"/>
                <a:gd name="connsiteX201" fmla="*/ 623887 w 2505075"/>
                <a:gd name="connsiteY201" fmla="*/ 561975 h 2258269"/>
                <a:gd name="connsiteX202" fmla="*/ 633412 w 2505075"/>
                <a:gd name="connsiteY202" fmla="*/ 557212 h 2258269"/>
                <a:gd name="connsiteX0" fmla="*/ 633412 w 2505075"/>
                <a:gd name="connsiteY0" fmla="*/ 557212 h 2258269"/>
                <a:gd name="connsiteX1" fmla="*/ 671512 w 2505075"/>
                <a:gd name="connsiteY1" fmla="*/ 528637 h 2258269"/>
                <a:gd name="connsiteX2" fmla="*/ 685800 w 2505075"/>
                <a:gd name="connsiteY2" fmla="*/ 519112 h 2258269"/>
                <a:gd name="connsiteX3" fmla="*/ 795337 w 2505075"/>
                <a:gd name="connsiteY3" fmla="*/ 514350 h 2258269"/>
                <a:gd name="connsiteX4" fmla="*/ 890587 w 2505075"/>
                <a:gd name="connsiteY4" fmla="*/ 519112 h 2258269"/>
                <a:gd name="connsiteX5" fmla="*/ 938212 w 2505075"/>
                <a:gd name="connsiteY5" fmla="*/ 533400 h 2258269"/>
                <a:gd name="connsiteX6" fmla="*/ 985837 w 2505075"/>
                <a:gd name="connsiteY6" fmla="*/ 538162 h 2258269"/>
                <a:gd name="connsiteX7" fmla="*/ 1004887 w 2505075"/>
                <a:gd name="connsiteY7" fmla="*/ 542925 h 2258269"/>
                <a:gd name="connsiteX8" fmla="*/ 1028700 w 2505075"/>
                <a:gd name="connsiteY8" fmla="*/ 552450 h 2258269"/>
                <a:gd name="connsiteX9" fmla="*/ 1057275 w 2505075"/>
                <a:gd name="connsiteY9" fmla="*/ 557212 h 2258269"/>
                <a:gd name="connsiteX10" fmla="*/ 1076325 w 2505075"/>
                <a:gd name="connsiteY10" fmla="*/ 561975 h 2258269"/>
                <a:gd name="connsiteX11" fmla="*/ 1181100 w 2505075"/>
                <a:gd name="connsiteY11" fmla="*/ 571500 h 2258269"/>
                <a:gd name="connsiteX12" fmla="*/ 1228725 w 2505075"/>
                <a:gd name="connsiteY12" fmla="*/ 581025 h 2258269"/>
                <a:gd name="connsiteX13" fmla="*/ 1238250 w 2505075"/>
                <a:gd name="connsiteY13" fmla="*/ 595312 h 2258269"/>
                <a:gd name="connsiteX14" fmla="*/ 1257300 w 2505075"/>
                <a:gd name="connsiteY14" fmla="*/ 604837 h 2258269"/>
                <a:gd name="connsiteX15" fmla="*/ 1438275 w 2505075"/>
                <a:gd name="connsiteY15" fmla="*/ 623887 h 2258269"/>
                <a:gd name="connsiteX16" fmla="*/ 1466850 w 2505075"/>
                <a:gd name="connsiteY16" fmla="*/ 628650 h 2258269"/>
                <a:gd name="connsiteX17" fmla="*/ 1504950 w 2505075"/>
                <a:gd name="connsiteY17" fmla="*/ 638175 h 2258269"/>
                <a:gd name="connsiteX18" fmla="*/ 1590675 w 2505075"/>
                <a:gd name="connsiteY18" fmla="*/ 628650 h 2258269"/>
                <a:gd name="connsiteX19" fmla="*/ 1619250 w 2505075"/>
                <a:gd name="connsiteY19" fmla="*/ 619125 h 2258269"/>
                <a:gd name="connsiteX20" fmla="*/ 1738312 w 2505075"/>
                <a:gd name="connsiteY20" fmla="*/ 609600 h 2258269"/>
                <a:gd name="connsiteX21" fmla="*/ 1757362 w 2505075"/>
                <a:gd name="connsiteY21" fmla="*/ 600075 h 2258269"/>
                <a:gd name="connsiteX22" fmla="*/ 1776412 w 2505075"/>
                <a:gd name="connsiteY22" fmla="*/ 595312 h 2258269"/>
                <a:gd name="connsiteX23" fmla="*/ 1795462 w 2505075"/>
                <a:gd name="connsiteY23" fmla="*/ 566737 h 2258269"/>
                <a:gd name="connsiteX24" fmla="*/ 1833562 w 2505075"/>
                <a:gd name="connsiteY24" fmla="*/ 557212 h 2258269"/>
                <a:gd name="connsiteX25" fmla="*/ 1866900 w 2505075"/>
                <a:gd name="connsiteY25" fmla="*/ 528637 h 2258269"/>
                <a:gd name="connsiteX26" fmla="*/ 1876425 w 2505075"/>
                <a:gd name="connsiteY26" fmla="*/ 514350 h 2258269"/>
                <a:gd name="connsiteX27" fmla="*/ 1895475 w 2505075"/>
                <a:gd name="connsiteY27" fmla="*/ 500062 h 2258269"/>
                <a:gd name="connsiteX28" fmla="*/ 1924050 w 2505075"/>
                <a:gd name="connsiteY28" fmla="*/ 442912 h 2258269"/>
                <a:gd name="connsiteX29" fmla="*/ 1933575 w 2505075"/>
                <a:gd name="connsiteY29" fmla="*/ 423862 h 2258269"/>
                <a:gd name="connsiteX30" fmla="*/ 1943100 w 2505075"/>
                <a:gd name="connsiteY30" fmla="*/ 404812 h 2258269"/>
                <a:gd name="connsiteX31" fmla="*/ 1966912 w 2505075"/>
                <a:gd name="connsiteY31" fmla="*/ 357187 h 2258269"/>
                <a:gd name="connsiteX32" fmla="*/ 1971675 w 2505075"/>
                <a:gd name="connsiteY32" fmla="*/ 214312 h 2258269"/>
                <a:gd name="connsiteX33" fmla="*/ 1971675 w 2505075"/>
                <a:gd name="connsiteY33" fmla="*/ 161925 h 2258269"/>
                <a:gd name="connsiteX34" fmla="*/ 1981200 w 2505075"/>
                <a:gd name="connsiteY34" fmla="*/ 128587 h 2258269"/>
                <a:gd name="connsiteX35" fmla="*/ 1995487 w 2505075"/>
                <a:gd name="connsiteY35" fmla="*/ 119062 h 2258269"/>
                <a:gd name="connsiteX36" fmla="*/ 2019300 w 2505075"/>
                <a:gd name="connsiteY36" fmla="*/ 85725 h 2258269"/>
                <a:gd name="connsiteX37" fmla="*/ 2038350 w 2505075"/>
                <a:gd name="connsiteY37" fmla="*/ 76200 h 2258269"/>
                <a:gd name="connsiteX38" fmla="*/ 2047875 w 2505075"/>
                <a:gd name="connsiteY38" fmla="*/ 61912 h 2258269"/>
                <a:gd name="connsiteX39" fmla="*/ 2033587 w 2505075"/>
                <a:gd name="connsiteY39" fmla="*/ 57150 h 2258269"/>
                <a:gd name="connsiteX40" fmla="*/ 2085975 w 2505075"/>
                <a:gd name="connsiteY40" fmla="*/ 52387 h 2258269"/>
                <a:gd name="connsiteX41" fmla="*/ 2109787 w 2505075"/>
                <a:gd name="connsiteY41" fmla="*/ 19050 h 2258269"/>
                <a:gd name="connsiteX42" fmla="*/ 2119312 w 2505075"/>
                <a:gd name="connsiteY42" fmla="*/ 0 h 2258269"/>
                <a:gd name="connsiteX43" fmla="*/ 2128837 w 2505075"/>
                <a:gd name="connsiteY43" fmla="*/ 14287 h 2258269"/>
                <a:gd name="connsiteX44" fmla="*/ 2147887 w 2505075"/>
                <a:gd name="connsiteY44" fmla="*/ 33337 h 2258269"/>
                <a:gd name="connsiteX45" fmla="*/ 2181225 w 2505075"/>
                <a:gd name="connsiteY45" fmla="*/ 95250 h 2258269"/>
                <a:gd name="connsiteX46" fmla="*/ 2195512 w 2505075"/>
                <a:gd name="connsiteY46" fmla="*/ 104775 h 2258269"/>
                <a:gd name="connsiteX47" fmla="*/ 2200275 w 2505075"/>
                <a:gd name="connsiteY47" fmla="*/ 119062 h 2258269"/>
                <a:gd name="connsiteX48" fmla="*/ 2228850 w 2505075"/>
                <a:gd name="connsiteY48" fmla="*/ 138112 h 2258269"/>
                <a:gd name="connsiteX49" fmla="*/ 2243137 w 2505075"/>
                <a:gd name="connsiteY49" fmla="*/ 147637 h 2258269"/>
                <a:gd name="connsiteX50" fmla="*/ 2262187 w 2505075"/>
                <a:gd name="connsiteY50" fmla="*/ 166687 h 2258269"/>
                <a:gd name="connsiteX51" fmla="*/ 2271712 w 2505075"/>
                <a:gd name="connsiteY51" fmla="*/ 185737 h 2258269"/>
                <a:gd name="connsiteX52" fmla="*/ 2314575 w 2505075"/>
                <a:gd name="connsiteY52" fmla="*/ 214312 h 2258269"/>
                <a:gd name="connsiteX53" fmla="*/ 2343150 w 2505075"/>
                <a:gd name="connsiteY53" fmla="*/ 247650 h 2258269"/>
                <a:gd name="connsiteX54" fmla="*/ 2357437 w 2505075"/>
                <a:gd name="connsiteY54" fmla="*/ 257175 h 2258269"/>
                <a:gd name="connsiteX55" fmla="*/ 2362200 w 2505075"/>
                <a:gd name="connsiteY55" fmla="*/ 276225 h 2258269"/>
                <a:gd name="connsiteX56" fmla="*/ 2376487 w 2505075"/>
                <a:gd name="connsiteY56" fmla="*/ 285750 h 2258269"/>
                <a:gd name="connsiteX57" fmla="*/ 2395537 w 2505075"/>
                <a:gd name="connsiteY57" fmla="*/ 314325 h 2258269"/>
                <a:gd name="connsiteX58" fmla="*/ 2405062 w 2505075"/>
                <a:gd name="connsiteY58" fmla="*/ 328612 h 2258269"/>
                <a:gd name="connsiteX59" fmla="*/ 2447925 w 2505075"/>
                <a:gd name="connsiteY59" fmla="*/ 385762 h 2258269"/>
                <a:gd name="connsiteX60" fmla="*/ 2476500 w 2505075"/>
                <a:gd name="connsiteY60" fmla="*/ 438150 h 2258269"/>
                <a:gd name="connsiteX61" fmla="*/ 2481262 w 2505075"/>
                <a:gd name="connsiteY61" fmla="*/ 452437 h 2258269"/>
                <a:gd name="connsiteX62" fmla="*/ 2500312 w 2505075"/>
                <a:gd name="connsiteY62" fmla="*/ 485775 h 2258269"/>
                <a:gd name="connsiteX63" fmla="*/ 2505075 w 2505075"/>
                <a:gd name="connsiteY63" fmla="*/ 504825 h 2258269"/>
                <a:gd name="connsiteX64" fmla="*/ 2500312 w 2505075"/>
                <a:gd name="connsiteY64" fmla="*/ 523875 h 2258269"/>
                <a:gd name="connsiteX65" fmla="*/ 2486025 w 2505075"/>
                <a:gd name="connsiteY65" fmla="*/ 528637 h 2258269"/>
                <a:gd name="connsiteX66" fmla="*/ 2447925 w 2505075"/>
                <a:gd name="connsiteY66" fmla="*/ 538162 h 2258269"/>
                <a:gd name="connsiteX67" fmla="*/ 2419350 w 2505075"/>
                <a:gd name="connsiteY67" fmla="*/ 557212 h 2258269"/>
                <a:gd name="connsiteX68" fmla="*/ 2409825 w 2505075"/>
                <a:gd name="connsiteY68" fmla="*/ 571500 h 2258269"/>
                <a:gd name="connsiteX69" fmla="*/ 2395537 w 2505075"/>
                <a:gd name="connsiteY69" fmla="*/ 590550 h 2258269"/>
                <a:gd name="connsiteX70" fmla="*/ 2343150 w 2505075"/>
                <a:gd name="connsiteY70" fmla="*/ 619125 h 2258269"/>
                <a:gd name="connsiteX71" fmla="*/ 2328862 w 2505075"/>
                <a:gd name="connsiteY71" fmla="*/ 628650 h 2258269"/>
                <a:gd name="connsiteX72" fmla="*/ 2300287 w 2505075"/>
                <a:gd name="connsiteY72" fmla="*/ 623887 h 2258269"/>
                <a:gd name="connsiteX73" fmla="*/ 2181225 w 2505075"/>
                <a:gd name="connsiteY73" fmla="*/ 633412 h 2258269"/>
                <a:gd name="connsiteX74" fmla="*/ 2166937 w 2505075"/>
                <a:gd name="connsiteY74" fmla="*/ 642937 h 2258269"/>
                <a:gd name="connsiteX75" fmla="*/ 2147887 w 2505075"/>
                <a:gd name="connsiteY75" fmla="*/ 647700 h 2258269"/>
                <a:gd name="connsiteX76" fmla="*/ 2133600 w 2505075"/>
                <a:gd name="connsiteY76" fmla="*/ 652462 h 2258269"/>
                <a:gd name="connsiteX77" fmla="*/ 2024062 w 2505075"/>
                <a:gd name="connsiteY77" fmla="*/ 671512 h 2258269"/>
                <a:gd name="connsiteX78" fmla="*/ 1981200 w 2505075"/>
                <a:gd name="connsiteY78" fmla="*/ 681037 h 2258269"/>
                <a:gd name="connsiteX79" fmla="*/ 1966912 w 2505075"/>
                <a:gd name="connsiteY79" fmla="*/ 690562 h 2258269"/>
                <a:gd name="connsiteX80" fmla="*/ 1957387 w 2505075"/>
                <a:gd name="connsiteY80" fmla="*/ 728662 h 2258269"/>
                <a:gd name="connsiteX81" fmla="*/ 1947862 w 2505075"/>
                <a:gd name="connsiteY81" fmla="*/ 747712 h 2258269"/>
                <a:gd name="connsiteX82" fmla="*/ 1919287 w 2505075"/>
                <a:gd name="connsiteY82" fmla="*/ 795337 h 2258269"/>
                <a:gd name="connsiteX83" fmla="*/ 1900237 w 2505075"/>
                <a:gd name="connsiteY83" fmla="*/ 809625 h 2258269"/>
                <a:gd name="connsiteX84" fmla="*/ 1876425 w 2505075"/>
                <a:gd name="connsiteY84" fmla="*/ 828675 h 2258269"/>
                <a:gd name="connsiteX85" fmla="*/ 1862137 w 2505075"/>
                <a:gd name="connsiteY85" fmla="*/ 842962 h 2258269"/>
                <a:gd name="connsiteX86" fmla="*/ 1857375 w 2505075"/>
                <a:gd name="connsiteY86" fmla="*/ 857250 h 2258269"/>
                <a:gd name="connsiteX87" fmla="*/ 1843087 w 2505075"/>
                <a:gd name="connsiteY87" fmla="*/ 862012 h 2258269"/>
                <a:gd name="connsiteX88" fmla="*/ 1819275 w 2505075"/>
                <a:gd name="connsiteY88" fmla="*/ 885825 h 2258269"/>
                <a:gd name="connsiteX89" fmla="*/ 1795462 w 2505075"/>
                <a:gd name="connsiteY89" fmla="*/ 942975 h 2258269"/>
                <a:gd name="connsiteX90" fmla="*/ 1790700 w 2505075"/>
                <a:gd name="connsiteY90" fmla="*/ 957262 h 2258269"/>
                <a:gd name="connsiteX91" fmla="*/ 1781175 w 2505075"/>
                <a:gd name="connsiteY91" fmla="*/ 990600 h 2258269"/>
                <a:gd name="connsiteX92" fmla="*/ 1771650 w 2505075"/>
                <a:gd name="connsiteY92" fmla="*/ 1066800 h 2258269"/>
                <a:gd name="connsiteX93" fmla="*/ 1762125 w 2505075"/>
                <a:gd name="connsiteY93" fmla="*/ 1085850 h 2258269"/>
                <a:gd name="connsiteX94" fmla="*/ 1757362 w 2505075"/>
                <a:gd name="connsiteY94" fmla="*/ 1128712 h 2258269"/>
                <a:gd name="connsiteX95" fmla="*/ 1747837 w 2505075"/>
                <a:gd name="connsiteY95" fmla="*/ 1147762 h 2258269"/>
                <a:gd name="connsiteX96" fmla="*/ 1743075 w 2505075"/>
                <a:gd name="connsiteY96" fmla="*/ 1485900 h 2258269"/>
                <a:gd name="connsiteX97" fmla="*/ 1728787 w 2505075"/>
                <a:gd name="connsiteY97" fmla="*/ 1533525 h 2258269"/>
                <a:gd name="connsiteX98" fmla="*/ 1724025 w 2505075"/>
                <a:gd name="connsiteY98" fmla="*/ 1562100 h 2258269"/>
                <a:gd name="connsiteX99" fmla="*/ 1714500 w 2505075"/>
                <a:gd name="connsiteY99" fmla="*/ 1590675 h 2258269"/>
                <a:gd name="connsiteX100" fmla="*/ 1704975 w 2505075"/>
                <a:gd name="connsiteY100" fmla="*/ 1633537 h 2258269"/>
                <a:gd name="connsiteX101" fmla="*/ 1695450 w 2505075"/>
                <a:gd name="connsiteY101" fmla="*/ 1647825 h 2258269"/>
                <a:gd name="connsiteX102" fmla="*/ 1690687 w 2505075"/>
                <a:gd name="connsiteY102" fmla="*/ 1695450 h 2258269"/>
                <a:gd name="connsiteX103" fmla="*/ 1681162 w 2505075"/>
                <a:gd name="connsiteY103" fmla="*/ 1714500 h 2258269"/>
                <a:gd name="connsiteX104" fmla="*/ 1676400 w 2505075"/>
                <a:gd name="connsiteY104" fmla="*/ 1733550 h 2258269"/>
                <a:gd name="connsiteX105" fmla="*/ 1652587 w 2505075"/>
                <a:gd name="connsiteY105" fmla="*/ 1800225 h 2258269"/>
                <a:gd name="connsiteX106" fmla="*/ 1638300 w 2505075"/>
                <a:gd name="connsiteY106" fmla="*/ 1809750 h 2258269"/>
                <a:gd name="connsiteX107" fmla="*/ 1624012 w 2505075"/>
                <a:gd name="connsiteY107" fmla="*/ 1857375 h 2258269"/>
                <a:gd name="connsiteX108" fmla="*/ 1604962 w 2505075"/>
                <a:gd name="connsiteY108" fmla="*/ 1895475 h 2258269"/>
                <a:gd name="connsiteX109" fmla="*/ 1566862 w 2505075"/>
                <a:gd name="connsiteY109" fmla="*/ 1919287 h 2258269"/>
                <a:gd name="connsiteX110" fmla="*/ 1519237 w 2505075"/>
                <a:gd name="connsiteY110" fmla="*/ 1952625 h 2258269"/>
                <a:gd name="connsiteX111" fmla="*/ 1500187 w 2505075"/>
                <a:gd name="connsiteY111" fmla="*/ 1962150 h 2258269"/>
                <a:gd name="connsiteX112" fmla="*/ 1481137 w 2505075"/>
                <a:gd name="connsiteY112" fmla="*/ 1990725 h 2258269"/>
                <a:gd name="connsiteX113" fmla="*/ 1457325 w 2505075"/>
                <a:gd name="connsiteY113" fmla="*/ 2019300 h 2258269"/>
                <a:gd name="connsiteX114" fmla="*/ 1419225 w 2505075"/>
                <a:gd name="connsiteY114" fmla="*/ 2043112 h 2258269"/>
                <a:gd name="connsiteX115" fmla="*/ 1414462 w 2505075"/>
                <a:gd name="connsiteY115" fmla="*/ 2062162 h 2258269"/>
                <a:gd name="connsiteX116" fmla="*/ 1395412 w 2505075"/>
                <a:gd name="connsiteY116" fmla="*/ 2071687 h 2258269"/>
                <a:gd name="connsiteX117" fmla="*/ 1366837 w 2505075"/>
                <a:gd name="connsiteY117" fmla="*/ 2090737 h 2258269"/>
                <a:gd name="connsiteX118" fmla="*/ 1357312 w 2505075"/>
                <a:gd name="connsiteY118" fmla="*/ 2109787 h 2258269"/>
                <a:gd name="connsiteX119" fmla="*/ 1319212 w 2505075"/>
                <a:gd name="connsiteY119" fmla="*/ 2124075 h 2258269"/>
                <a:gd name="connsiteX120" fmla="*/ 1300162 w 2505075"/>
                <a:gd name="connsiteY120" fmla="*/ 2133600 h 2258269"/>
                <a:gd name="connsiteX121" fmla="*/ 1290637 w 2505075"/>
                <a:gd name="connsiteY121" fmla="*/ 2147887 h 2258269"/>
                <a:gd name="connsiteX122" fmla="*/ 1271587 w 2505075"/>
                <a:gd name="connsiteY122" fmla="*/ 2152650 h 2258269"/>
                <a:gd name="connsiteX123" fmla="*/ 1223962 w 2505075"/>
                <a:gd name="connsiteY123" fmla="*/ 2166937 h 2258269"/>
                <a:gd name="connsiteX124" fmla="*/ 1128712 w 2505075"/>
                <a:gd name="connsiteY124" fmla="*/ 2190750 h 2258269"/>
                <a:gd name="connsiteX125" fmla="*/ 1090612 w 2505075"/>
                <a:gd name="connsiteY125" fmla="*/ 2205037 h 2258269"/>
                <a:gd name="connsiteX126" fmla="*/ 1071562 w 2505075"/>
                <a:gd name="connsiteY126" fmla="*/ 2224087 h 2258269"/>
                <a:gd name="connsiteX127" fmla="*/ 1052512 w 2505075"/>
                <a:gd name="connsiteY127" fmla="*/ 2228850 h 2258269"/>
                <a:gd name="connsiteX128" fmla="*/ 962025 w 2505075"/>
                <a:gd name="connsiteY128" fmla="*/ 2238375 h 2258269"/>
                <a:gd name="connsiteX129" fmla="*/ 747712 w 2505075"/>
                <a:gd name="connsiteY129" fmla="*/ 2238375 h 2258269"/>
                <a:gd name="connsiteX130" fmla="*/ 723900 w 2505075"/>
                <a:gd name="connsiteY130" fmla="*/ 2228850 h 2258269"/>
                <a:gd name="connsiteX131" fmla="*/ 666750 w 2505075"/>
                <a:gd name="connsiteY131" fmla="*/ 2219325 h 2258269"/>
                <a:gd name="connsiteX132" fmla="*/ 600075 w 2505075"/>
                <a:gd name="connsiteY132" fmla="*/ 2214562 h 2258269"/>
                <a:gd name="connsiteX133" fmla="*/ 581025 w 2505075"/>
                <a:gd name="connsiteY133" fmla="*/ 2205037 h 2258269"/>
                <a:gd name="connsiteX134" fmla="*/ 438150 w 2505075"/>
                <a:gd name="connsiteY134" fmla="*/ 2176462 h 2258269"/>
                <a:gd name="connsiteX135" fmla="*/ 419100 w 2505075"/>
                <a:gd name="connsiteY135" fmla="*/ 2166937 h 2258269"/>
                <a:gd name="connsiteX136" fmla="*/ 414337 w 2505075"/>
                <a:gd name="connsiteY136" fmla="*/ 2147887 h 2258269"/>
                <a:gd name="connsiteX137" fmla="*/ 404812 w 2505075"/>
                <a:gd name="connsiteY137" fmla="*/ 2128837 h 2258269"/>
                <a:gd name="connsiteX138" fmla="*/ 400050 w 2505075"/>
                <a:gd name="connsiteY138" fmla="*/ 2109787 h 2258269"/>
                <a:gd name="connsiteX139" fmla="*/ 385762 w 2505075"/>
                <a:gd name="connsiteY139" fmla="*/ 2100262 h 2258269"/>
                <a:gd name="connsiteX140" fmla="*/ 366712 w 2505075"/>
                <a:gd name="connsiteY140" fmla="*/ 2081212 h 2258269"/>
                <a:gd name="connsiteX141" fmla="*/ 357187 w 2505075"/>
                <a:gd name="connsiteY141" fmla="*/ 2066925 h 2258269"/>
                <a:gd name="connsiteX142" fmla="*/ 319087 w 2505075"/>
                <a:gd name="connsiteY142" fmla="*/ 2043112 h 2258269"/>
                <a:gd name="connsiteX143" fmla="*/ 304800 w 2505075"/>
                <a:gd name="connsiteY143" fmla="*/ 2033587 h 2258269"/>
                <a:gd name="connsiteX144" fmla="*/ 266700 w 2505075"/>
                <a:gd name="connsiteY144" fmla="*/ 2019300 h 2258269"/>
                <a:gd name="connsiteX145" fmla="*/ 261937 w 2505075"/>
                <a:gd name="connsiteY145" fmla="*/ 2005012 h 2258269"/>
                <a:gd name="connsiteX146" fmla="*/ 252412 w 2505075"/>
                <a:gd name="connsiteY146" fmla="*/ 1990725 h 2258269"/>
                <a:gd name="connsiteX147" fmla="*/ 247650 w 2505075"/>
                <a:gd name="connsiteY147" fmla="*/ 1971675 h 2258269"/>
                <a:gd name="connsiteX148" fmla="*/ 228600 w 2505075"/>
                <a:gd name="connsiteY148" fmla="*/ 1933575 h 2258269"/>
                <a:gd name="connsiteX149" fmla="*/ 233362 w 2505075"/>
                <a:gd name="connsiteY149" fmla="*/ 1914525 h 2258269"/>
                <a:gd name="connsiteX150" fmla="*/ 195262 w 2505075"/>
                <a:gd name="connsiteY150" fmla="*/ 1838325 h 2258269"/>
                <a:gd name="connsiteX151" fmla="*/ 166687 w 2505075"/>
                <a:gd name="connsiteY151" fmla="*/ 1828800 h 2258269"/>
                <a:gd name="connsiteX152" fmla="*/ 147637 w 2505075"/>
                <a:gd name="connsiteY152" fmla="*/ 1800225 h 2258269"/>
                <a:gd name="connsiteX153" fmla="*/ 142875 w 2505075"/>
                <a:gd name="connsiteY153" fmla="*/ 1785937 h 2258269"/>
                <a:gd name="connsiteX154" fmla="*/ 128587 w 2505075"/>
                <a:gd name="connsiteY154" fmla="*/ 1766887 h 2258269"/>
                <a:gd name="connsiteX155" fmla="*/ 104775 w 2505075"/>
                <a:gd name="connsiteY155" fmla="*/ 1733550 h 2258269"/>
                <a:gd name="connsiteX156" fmla="*/ 85725 w 2505075"/>
                <a:gd name="connsiteY156" fmla="*/ 1695450 h 2258269"/>
                <a:gd name="connsiteX157" fmla="*/ 71437 w 2505075"/>
                <a:gd name="connsiteY157" fmla="*/ 1585912 h 2258269"/>
                <a:gd name="connsiteX158" fmla="*/ 61912 w 2505075"/>
                <a:gd name="connsiteY158" fmla="*/ 1547812 h 2258269"/>
                <a:gd name="connsiteX159" fmla="*/ 47625 w 2505075"/>
                <a:gd name="connsiteY159" fmla="*/ 1528762 h 2258269"/>
                <a:gd name="connsiteX160" fmla="*/ 28575 w 2505075"/>
                <a:gd name="connsiteY160" fmla="*/ 1490662 h 2258269"/>
                <a:gd name="connsiteX161" fmla="*/ 14287 w 2505075"/>
                <a:gd name="connsiteY161" fmla="*/ 1414462 h 2258269"/>
                <a:gd name="connsiteX162" fmla="*/ 4762 w 2505075"/>
                <a:gd name="connsiteY162" fmla="*/ 1395412 h 2258269"/>
                <a:gd name="connsiteX163" fmla="*/ 0 w 2505075"/>
                <a:gd name="connsiteY163" fmla="*/ 1376362 h 2258269"/>
                <a:gd name="connsiteX164" fmla="*/ 14287 w 2505075"/>
                <a:gd name="connsiteY164" fmla="*/ 1338262 h 2258269"/>
                <a:gd name="connsiteX165" fmla="*/ 23812 w 2505075"/>
                <a:gd name="connsiteY165" fmla="*/ 1300162 h 2258269"/>
                <a:gd name="connsiteX166" fmla="*/ 28575 w 2505075"/>
                <a:gd name="connsiteY166" fmla="*/ 1252537 h 2258269"/>
                <a:gd name="connsiteX167" fmla="*/ 33337 w 2505075"/>
                <a:gd name="connsiteY167" fmla="*/ 1238250 h 2258269"/>
                <a:gd name="connsiteX168" fmla="*/ 38100 w 2505075"/>
                <a:gd name="connsiteY168" fmla="*/ 1200150 h 2258269"/>
                <a:gd name="connsiteX169" fmla="*/ 52387 w 2505075"/>
                <a:gd name="connsiteY169" fmla="*/ 1185862 h 2258269"/>
                <a:gd name="connsiteX170" fmla="*/ 61912 w 2505075"/>
                <a:gd name="connsiteY170" fmla="*/ 1147762 h 2258269"/>
                <a:gd name="connsiteX171" fmla="*/ 71437 w 2505075"/>
                <a:gd name="connsiteY171" fmla="*/ 1128712 h 2258269"/>
                <a:gd name="connsiteX172" fmla="*/ 76200 w 2505075"/>
                <a:gd name="connsiteY172" fmla="*/ 1109662 h 2258269"/>
                <a:gd name="connsiteX173" fmla="*/ 95250 w 2505075"/>
                <a:gd name="connsiteY173" fmla="*/ 1071562 h 2258269"/>
                <a:gd name="connsiteX174" fmla="*/ 104775 w 2505075"/>
                <a:gd name="connsiteY174" fmla="*/ 1052512 h 2258269"/>
                <a:gd name="connsiteX175" fmla="*/ 114300 w 2505075"/>
                <a:gd name="connsiteY175" fmla="*/ 1033462 h 2258269"/>
                <a:gd name="connsiteX176" fmla="*/ 123825 w 2505075"/>
                <a:gd name="connsiteY176" fmla="*/ 985837 h 2258269"/>
                <a:gd name="connsiteX177" fmla="*/ 133350 w 2505075"/>
                <a:gd name="connsiteY177" fmla="*/ 966787 h 2258269"/>
                <a:gd name="connsiteX178" fmla="*/ 152400 w 2505075"/>
                <a:gd name="connsiteY178" fmla="*/ 957262 h 2258269"/>
                <a:gd name="connsiteX179" fmla="*/ 171450 w 2505075"/>
                <a:gd name="connsiteY179" fmla="*/ 933450 h 2258269"/>
                <a:gd name="connsiteX180" fmla="*/ 176212 w 2505075"/>
                <a:gd name="connsiteY180" fmla="*/ 919162 h 2258269"/>
                <a:gd name="connsiteX181" fmla="*/ 190500 w 2505075"/>
                <a:gd name="connsiteY181" fmla="*/ 909637 h 2258269"/>
                <a:gd name="connsiteX182" fmla="*/ 195262 w 2505075"/>
                <a:gd name="connsiteY182" fmla="*/ 890587 h 2258269"/>
                <a:gd name="connsiteX183" fmla="*/ 219075 w 2505075"/>
                <a:gd name="connsiteY183" fmla="*/ 862012 h 2258269"/>
                <a:gd name="connsiteX184" fmla="*/ 238125 w 2505075"/>
                <a:gd name="connsiteY184" fmla="*/ 809625 h 2258269"/>
                <a:gd name="connsiteX185" fmla="*/ 266700 w 2505075"/>
                <a:gd name="connsiteY185" fmla="*/ 790575 h 2258269"/>
                <a:gd name="connsiteX186" fmla="*/ 276225 w 2505075"/>
                <a:gd name="connsiteY186" fmla="*/ 776287 h 2258269"/>
                <a:gd name="connsiteX187" fmla="*/ 295275 w 2505075"/>
                <a:gd name="connsiteY187" fmla="*/ 762000 h 2258269"/>
                <a:gd name="connsiteX188" fmla="*/ 314325 w 2505075"/>
                <a:gd name="connsiteY188" fmla="*/ 733425 h 2258269"/>
                <a:gd name="connsiteX189" fmla="*/ 333375 w 2505075"/>
                <a:gd name="connsiteY189" fmla="*/ 704850 h 2258269"/>
                <a:gd name="connsiteX190" fmla="*/ 338137 w 2505075"/>
                <a:gd name="connsiteY190" fmla="*/ 690562 h 2258269"/>
                <a:gd name="connsiteX191" fmla="*/ 376237 w 2505075"/>
                <a:gd name="connsiteY191" fmla="*/ 671512 h 2258269"/>
                <a:gd name="connsiteX192" fmla="*/ 414337 w 2505075"/>
                <a:gd name="connsiteY192" fmla="*/ 661987 h 2258269"/>
                <a:gd name="connsiteX193" fmla="*/ 428625 w 2505075"/>
                <a:gd name="connsiteY193" fmla="*/ 652462 h 2258269"/>
                <a:gd name="connsiteX194" fmla="*/ 452437 w 2505075"/>
                <a:gd name="connsiteY194" fmla="*/ 642937 h 2258269"/>
                <a:gd name="connsiteX195" fmla="*/ 461962 w 2505075"/>
                <a:gd name="connsiteY195" fmla="*/ 623887 h 2258269"/>
                <a:gd name="connsiteX196" fmla="*/ 490537 w 2505075"/>
                <a:gd name="connsiteY196" fmla="*/ 614362 h 2258269"/>
                <a:gd name="connsiteX197" fmla="*/ 547687 w 2505075"/>
                <a:gd name="connsiteY197" fmla="*/ 595312 h 2258269"/>
                <a:gd name="connsiteX198" fmla="*/ 566737 w 2505075"/>
                <a:gd name="connsiteY198" fmla="*/ 585787 h 2258269"/>
                <a:gd name="connsiteX199" fmla="*/ 595312 w 2505075"/>
                <a:gd name="connsiteY199" fmla="*/ 576262 h 2258269"/>
                <a:gd name="connsiteX200" fmla="*/ 623887 w 2505075"/>
                <a:gd name="connsiteY200" fmla="*/ 561975 h 2258269"/>
                <a:gd name="connsiteX201" fmla="*/ 633412 w 2505075"/>
                <a:gd name="connsiteY201" fmla="*/ 557212 h 2258269"/>
                <a:gd name="connsiteX0" fmla="*/ 633412 w 2505075"/>
                <a:gd name="connsiteY0" fmla="*/ 557212 h 2258269"/>
                <a:gd name="connsiteX1" fmla="*/ 671512 w 2505075"/>
                <a:gd name="connsiteY1" fmla="*/ 528637 h 2258269"/>
                <a:gd name="connsiteX2" fmla="*/ 685800 w 2505075"/>
                <a:gd name="connsiteY2" fmla="*/ 519112 h 2258269"/>
                <a:gd name="connsiteX3" fmla="*/ 795337 w 2505075"/>
                <a:gd name="connsiteY3" fmla="*/ 514350 h 2258269"/>
                <a:gd name="connsiteX4" fmla="*/ 890587 w 2505075"/>
                <a:gd name="connsiteY4" fmla="*/ 519112 h 2258269"/>
                <a:gd name="connsiteX5" fmla="*/ 938212 w 2505075"/>
                <a:gd name="connsiteY5" fmla="*/ 533400 h 2258269"/>
                <a:gd name="connsiteX6" fmla="*/ 985837 w 2505075"/>
                <a:gd name="connsiteY6" fmla="*/ 538162 h 2258269"/>
                <a:gd name="connsiteX7" fmla="*/ 1004887 w 2505075"/>
                <a:gd name="connsiteY7" fmla="*/ 542925 h 2258269"/>
                <a:gd name="connsiteX8" fmla="*/ 1028700 w 2505075"/>
                <a:gd name="connsiteY8" fmla="*/ 552450 h 2258269"/>
                <a:gd name="connsiteX9" fmla="*/ 1057275 w 2505075"/>
                <a:gd name="connsiteY9" fmla="*/ 557212 h 2258269"/>
                <a:gd name="connsiteX10" fmla="*/ 1076325 w 2505075"/>
                <a:gd name="connsiteY10" fmla="*/ 561975 h 2258269"/>
                <a:gd name="connsiteX11" fmla="*/ 1181100 w 2505075"/>
                <a:gd name="connsiteY11" fmla="*/ 571500 h 2258269"/>
                <a:gd name="connsiteX12" fmla="*/ 1228725 w 2505075"/>
                <a:gd name="connsiteY12" fmla="*/ 581025 h 2258269"/>
                <a:gd name="connsiteX13" fmla="*/ 1238250 w 2505075"/>
                <a:gd name="connsiteY13" fmla="*/ 595312 h 2258269"/>
                <a:gd name="connsiteX14" fmla="*/ 1257300 w 2505075"/>
                <a:gd name="connsiteY14" fmla="*/ 604837 h 2258269"/>
                <a:gd name="connsiteX15" fmla="*/ 1438275 w 2505075"/>
                <a:gd name="connsiteY15" fmla="*/ 623887 h 2258269"/>
                <a:gd name="connsiteX16" fmla="*/ 1466850 w 2505075"/>
                <a:gd name="connsiteY16" fmla="*/ 628650 h 2258269"/>
                <a:gd name="connsiteX17" fmla="*/ 1504950 w 2505075"/>
                <a:gd name="connsiteY17" fmla="*/ 638175 h 2258269"/>
                <a:gd name="connsiteX18" fmla="*/ 1590675 w 2505075"/>
                <a:gd name="connsiteY18" fmla="*/ 628650 h 2258269"/>
                <a:gd name="connsiteX19" fmla="*/ 1619250 w 2505075"/>
                <a:gd name="connsiteY19" fmla="*/ 619125 h 2258269"/>
                <a:gd name="connsiteX20" fmla="*/ 1738312 w 2505075"/>
                <a:gd name="connsiteY20" fmla="*/ 609600 h 2258269"/>
                <a:gd name="connsiteX21" fmla="*/ 1757362 w 2505075"/>
                <a:gd name="connsiteY21" fmla="*/ 600075 h 2258269"/>
                <a:gd name="connsiteX22" fmla="*/ 1776412 w 2505075"/>
                <a:gd name="connsiteY22" fmla="*/ 595312 h 2258269"/>
                <a:gd name="connsiteX23" fmla="*/ 1795462 w 2505075"/>
                <a:gd name="connsiteY23" fmla="*/ 566737 h 2258269"/>
                <a:gd name="connsiteX24" fmla="*/ 1833562 w 2505075"/>
                <a:gd name="connsiteY24" fmla="*/ 557212 h 2258269"/>
                <a:gd name="connsiteX25" fmla="*/ 1866900 w 2505075"/>
                <a:gd name="connsiteY25" fmla="*/ 528637 h 2258269"/>
                <a:gd name="connsiteX26" fmla="*/ 1876425 w 2505075"/>
                <a:gd name="connsiteY26" fmla="*/ 514350 h 2258269"/>
                <a:gd name="connsiteX27" fmla="*/ 1895475 w 2505075"/>
                <a:gd name="connsiteY27" fmla="*/ 500062 h 2258269"/>
                <a:gd name="connsiteX28" fmla="*/ 1924050 w 2505075"/>
                <a:gd name="connsiteY28" fmla="*/ 442912 h 2258269"/>
                <a:gd name="connsiteX29" fmla="*/ 1933575 w 2505075"/>
                <a:gd name="connsiteY29" fmla="*/ 423862 h 2258269"/>
                <a:gd name="connsiteX30" fmla="*/ 1943100 w 2505075"/>
                <a:gd name="connsiteY30" fmla="*/ 404812 h 2258269"/>
                <a:gd name="connsiteX31" fmla="*/ 1966912 w 2505075"/>
                <a:gd name="connsiteY31" fmla="*/ 357187 h 2258269"/>
                <a:gd name="connsiteX32" fmla="*/ 1971675 w 2505075"/>
                <a:gd name="connsiteY32" fmla="*/ 214312 h 2258269"/>
                <a:gd name="connsiteX33" fmla="*/ 1971675 w 2505075"/>
                <a:gd name="connsiteY33" fmla="*/ 161925 h 2258269"/>
                <a:gd name="connsiteX34" fmla="*/ 1981200 w 2505075"/>
                <a:gd name="connsiteY34" fmla="*/ 128587 h 2258269"/>
                <a:gd name="connsiteX35" fmla="*/ 1995487 w 2505075"/>
                <a:gd name="connsiteY35" fmla="*/ 119062 h 2258269"/>
                <a:gd name="connsiteX36" fmla="*/ 2019300 w 2505075"/>
                <a:gd name="connsiteY36" fmla="*/ 85725 h 2258269"/>
                <a:gd name="connsiteX37" fmla="*/ 2038350 w 2505075"/>
                <a:gd name="connsiteY37" fmla="*/ 76200 h 2258269"/>
                <a:gd name="connsiteX38" fmla="*/ 2047875 w 2505075"/>
                <a:gd name="connsiteY38" fmla="*/ 61912 h 2258269"/>
                <a:gd name="connsiteX39" fmla="*/ 2033587 w 2505075"/>
                <a:gd name="connsiteY39" fmla="*/ 57150 h 2258269"/>
                <a:gd name="connsiteX40" fmla="*/ 2085975 w 2505075"/>
                <a:gd name="connsiteY40" fmla="*/ 52387 h 2258269"/>
                <a:gd name="connsiteX41" fmla="*/ 2109787 w 2505075"/>
                <a:gd name="connsiteY41" fmla="*/ 19050 h 2258269"/>
                <a:gd name="connsiteX42" fmla="*/ 2119312 w 2505075"/>
                <a:gd name="connsiteY42" fmla="*/ 0 h 2258269"/>
                <a:gd name="connsiteX43" fmla="*/ 2128837 w 2505075"/>
                <a:gd name="connsiteY43" fmla="*/ 14287 h 2258269"/>
                <a:gd name="connsiteX44" fmla="*/ 2147887 w 2505075"/>
                <a:gd name="connsiteY44" fmla="*/ 33337 h 2258269"/>
                <a:gd name="connsiteX45" fmla="*/ 2181225 w 2505075"/>
                <a:gd name="connsiteY45" fmla="*/ 95250 h 2258269"/>
                <a:gd name="connsiteX46" fmla="*/ 2195512 w 2505075"/>
                <a:gd name="connsiteY46" fmla="*/ 104775 h 2258269"/>
                <a:gd name="connsiteX47" fmla="*/ 2200275 w 2505075"/>
                <a:gd name="connsiteY47" fmla="*/ 119062 h 2258269"/>
                <a:gd name="connsiteX48" fmla="*/ 2228850 w 2505075"/>
                <a:gd name="connsiteY48" fmla="*/ 138112 h 2258269"/>
                <a:gd name="connsiteX49" fmla="*/ 2243137 w 2505075"/>
                <a:gd name="connsiteY49" fmla="*/ 147637 h 2258269"/>
                <a:gd name="connsiteX50" fmla="*/ 2262187 w 2505075"/>
                <a:gd name="connsiteY50" fmla="*/ 166687 h 2258269"/>
                <a:gd name="connsiteX51" fmla="*/ 2271712 w 2505075"/>
                <a:gd name="connsiteY51" fmla="*/ 185737 h 2258269"/>
                <a:gd name="connsiteX52" fmla="*/ 2314575 w 2505075"/>
                <a:gd name="connsiteY52" fmla="*/ 214312 h 2258269"/>
                <a:gd name="connsiteX53" fmla="*/ 2343150 w 2505075"/>
                <a:gd name="connsiteY53" fmla="*/ 247650 h 2258269"/>
                <a:gd name="connsiteX54" fmla="*/ 2357437 w 2505075"/>
                <a:gd name="connsiteY54" fmla="*/ 257175 h 2258269"/>
                <a:gd name="connsiteX55" fmla="*/ 2362200 w 2505075"/>
                <a:gd name="connsiteY55" fmla="*/ 276225 h 2258269"/>
                <a:gd name="connsiteX56" fmla="*/ 2376487 w 2505075"/>
                <a:gd name="connsiteY56" fmla="*/ 285750 h 2258269"/>
                <a:gd name="connsiteX57" fmla="*/ 2395537 w 2505075"/>
                <a:gd name="connsiteY57" fmla="*/ 314325 h 2258269"/>
                <a:gd name="connsiteX58" fmla="*/ 2405062 w 2505075"/>
                <a:gd name="connsiteY58" fmla="*/ 328612 h 2258269"/>
                <a:gd name="connsiteX59" fmla="*/ 2447925 w 2505075"/>
                <a:gd name="connsiteY59" fmla="*/ 385762 h 2258269"/>
                <a:gd name="connsiteX60" fmla="*/ 2476500 w 2505075"/>
                <a:gd name="connsiteY60" fmla="*/ 438150 h 2258269"/>
                <a:gd name="connsiteX61" fmla="*/ 2481262 w 2505075"/>
                <a:gd name="connsiteY61" fmla="*/ 452437 h 2258269"/>
                <a:gd name="connsiteX62" fmla="*/ 2500312 w 2505075"/>
                <a:gd name="connsiteY62" fmla="*/ 485775 h 2258269"/>
                <a:gd name="connsiteX63" fmla="*/ 2505075 w 2505075"/>
                <a:gd name="connsiteY63" fmla="*/ 504825 h 2258269"/>
                <a:gd name="connsiteX64" fmla="*/ 2500312 w 2505075"/>
                <a:gd name="connsiteY64" fmla="*/ 523875 h 2258269"/>
                <a:gd name="connsiteX65" fmla="*/ 2486025 w 2505075"/>
                <a:gd name="connsiteY65" fmla="*/ 528637 h 2258269"/>
                <a:gd name="connsiteX66" fmla="*/ 2447925 w 2505075"/>
                <a:gd name="connsiteY66" fmla="*/ 538162 h 2258269"/>
                <a:gd name="connsiteX67" fmla="*/ 2419350 w 2505075"/>
                <a:gd name="connsiteY67" fmla="*/ 557212 h 2258269"/>
                <a:gd name="connsiteX68" fmla="*/ 2409825 w 2505075"/>
                <a:gd name="connsiteY68" fmla="*/ 571500 h 2258269"/>
                <a:gd name="connsiteX69" fmla="*/ 2395537 w 2505075"/>
                <a:gd name="connsiteY69" fmla="*/ 590550 h 2258269"/>
                <a:gd name="connsiteX70" fmla="*/ 2343150 w 2505075"/>
                <a:gd name="connsiteY70" fmla="*/ 619125 h 2258269"/>
                <a:gd name="connsiteX71" fmla="*/ 2328862 w 2505075"/>
                <a:gd name="connsiteY71" fmla="*/ 628650 h 2258269"/>
                <a:gd name="connsiteX72" fmla="*/ 2300287 w 2505075"/>
                <a:gd name="connsiteY72" fmla="*/ 623887 h 2258269"/>
                <a:gd name="connsiteX73" fmla="*/ 2181225 w 2505075"/>
                <a:gd name="connsiteY73" fmla="*/ 633412 h 2258269"/>
                <a:gd name="connsiteX74" fmla="*/ 2166937 w 2505075"/>
                <a:gd name="connsiteY74" fmla="*/ 642937 h 2258269"/>
                <a:gd name="connsiteX75" fmla="*/ 2147887 w 2505075"/>
                <a:gd name="connsiteY75" fmla="*/ 647700 h 2258269"/>
                <a:gd name="connsiteX76" fmla="*/ 2133600 w 2505075"/>
                <a:gd name="connsiteY76" fmla="*/ 652462 h 2258269"/>
                <a:gd name="connsiteX77" fmla="*/ 2024062 w 2505075"/>
                <a:gd name="connsiteY77" fmla="*/ 671512 h 2258269"/>
                <a:gd name="connsiteX78" fmla="*/ 1981200 w 2505075"/>
                <a:gd name="connsiteY78" fmla="*/ 681037 h 2258269"/>
                <a:gd name="connsiteX79" fmla="*/ 1966912 w 2505075"/>
                <a:gd name="connsiteY79" fmla="*/ 690562 h 2258269"/>
                <a:gd name="connsiteX80" fmla="*/ 1957387 w 2505075"/>
                <a:gd name="connsiteY80" fmla="*/ 728662 h 2258269"/>
                <a:gd name="connsiteX81" fmla="*/ 1947862 w 2505075"/>
                <a:gd name="connsiteY81" fmla="*/ 747712 h 2258269"/>
                <a:gd name="connsiteX82" fmla="*/ 1919287 w 2505075"/>
                <a:gd name="connsiteY82" fmla="*/ 795337 h 2258269"/>
                <a:gd name="connsiteX83" fmla="*/ 1900237 w 2505075"/>
                <a:gd name="connsiteY83" fmla="*/ 809625 h 2258269"/>
                <a:gd name="connsiteX84" fmla="*/ 1876425 w 2505075"/>
                <a:gd name="connsiteY84" fmla="*/ 828675 h 2258269"/>
                <a:gd name="connsiteX85" fmla="*/ 1862137 w 2505075"/>
                <a:gd name="connsiteY85" fmla="*/ 842962 h 2258269"/>
                <a:gd name="connsiteX86" fmla="*/ 1857375 w 2505075"/>
                <a:gd name="connsiteY86" fmla="*/ 857250 h 2258269"/>
                <a:gd name="connsiteX87" fmla="*/ 1843087 w 2505075"/>
                <a:gd name="connsiteY87" fmla="*/ 862012 h 2258269"/>
                <a:gd name="connsiteX88" fmla="*/ 1819275 w 2505075"/>
                <a:gd name="connsiteY88" fmla="*/ 885825 h 2258269"/>
                <a:gd name="connsiteX89" fmla="*/ 1795462 w 2505075"/>
                <a:gd name="connsiteY89" fmla="*/ 942975 h 2258269"/>
                <a:gd name="connsiteX90" fmla="*/ 1790700 w 2505075"/>
                <a:gd name="connsiteY90" fmla="*/ 957262 h 2258269"/>
                <a:gd name="connsiteX91" fmla="*/ 1781175 w 2505075"/>
                <a:gd name="connsiteY91" fmla="*/ 990600 h 2258269"/>
                <a:gd name="connsiteX92" fmla="*/ 1771650 w 2505075"/>
                <a:gd name="connsiteY92" fmla="*/ 1066800 h 2258269"/>
                <a:gd name="connsiteX93" fmla="*/ 1762125 w 2505075"/>
                <a:gd name="connsiteY93" fmla="*/ 1085850 h 2258269"/>
                <a:gd name="connsiteX94" fmla="*/ 1757362 w 2505075"/>
                <a:gd name="connsiteY94" fmla="*/ 1128712 h 2258269"/>
                <a:gd name="connsiteX95" fmla="*/ 1747837 w 2505075"/>
                <a:gd name="connsiteY95" fmla="*/ 1147762 h 2258269"/>
                <a:gd name="connsiteX96" fmla="*/ 1743075 w 2505075"/>
                <a:gd name="connsiteY96" fmla="*/ 1485900 h 2258269"/>
                <a:gd name="connsiteX97" fmla="*/ 1728787 w 2505075"/>
                <a:gd name="connsiteY97" fmla="*/ 1533525 h 2258269"/>
                <a:gd name="connsiteX98" fmla="*/ 1724025 w 2505075"/>
                <a:gd name="connsiteY98" fmla="*/ 1562100 h 2258269"/>
                <a:gd name="connsiteX99" fmla="*/ 1714500 w 2505075"/>
                <a:gd name="connsiteY99" fmla="*/ 1590675 h 2258269"/>
                <a:gd name="connsiteX100" fmla="*/ 1704975 w 2505075"/>
                <a:gd name="connsiteY100" fmla="*/ 1633537 h 2258269"/>
                <a:gd name="connsiteX101" fmla="*/ 1695450 w 2505075"/>
                <a:gd name="connsiteY101" fmla="*/ 1647825 h 2258269"/>
                <a:gd name="connsiteX102" fmla="*/ 1690687 w 2505075"/>
                <a:gd name="connsiteY102" fmla="*/ 1695450 h 2258269"/>
                <a:gd name="connsiteX103" fmla="*/ 1681162 w 2505075"/>
                <a:gd name="connsiteY103" fmla="*/ 1714500 h 2258269"/>
                <a:gd name="connsiteX104" fmla="*/ 1676400 w 2505075"/>
                <a:gd name="connsiteY104" fmla="*/ 1733550 h 2258269"/>
                <a:gd name="connsiteX105" fmla="*/ 1652587 w 2505075"/>
                <a:gd name="connsiteY105" fmla="*/ 1800225 h 2258269"/>
                <a:gd name="connsiteX106" fmla="*/ 1638300 w 2505075"/>
                <a:gd name="connsiteY106" fmla="*/ 1809750 h 2258269"/>
                <a:gd name="connsiteX107" fmla="*/ 1624012 w 2505075"/>
                <a:gd name="connsiteY107" fmla="*/ 1857375 h 2258269"/>
                <a:gd name="connsiteX108" fmla="*/ 1604962 w 2505075"/>
                <a:gd name="connsiteY108" fmla="*/ 1895475 h 2258269"/>
                <a:gd name="connsiteX109" fmla="*/ 1566862 w 2505075"/>
                <a:gd name="connsiteY109" fmla="*/ 1919287 h 2258269"/>
                <a:gd name="connsiteX110" fmla="*/ 1519237 w 2505075"/>
                <a:gd name="connsiteY110" fmla="*/ 1952625 h 2258269"/>
                <a:gd name="connsiteX111" fmla="*/ 1500187 w 2505075"/>
                <a:gd name="connsiteY111" fmla="*/ 1962150 h 2258269"/>
                <a:gd name="connsiteX112" fmla="*/ 1481137 w 2505075"/>
                <a:gd name="connsiteY112" fmla="*/ 1990725 h 2258269"/>
                <a:gd name="connsiteX113" fmla="*/ 1457325 w 2505075"/>
                <a:gd name="connsiteY113" fmla="*/ 2019300 h 2258269"/>
                <a:gd name="connsiteX114" fmla="*/ 1419225 w 2505075"/>
                <a:gd name="connsiteY114" fmla="*/ 2043112 h 2258269"/>
                <a:gd name="connsiteX115" fmla="*/ 1414462 w 2505075"/>
                <a:gd name="connsiteY115" fmla="*/ 2062162 h 2258269"/>
                <a:gd name="connsiteX116" fmla="*/ 1395412 w 2505075"/>
                <a:gd name="connsiteY116" fmla="*/ 2071687 h 2258269"/>
                <a:gd name="connsiteX117" fmla="*/ 1366837 w 2505075"/>
                <a:gd name="connsiteY117" fmla="*/ 2090737 h 2258269"/>
                <a:gd name="connsiteX118" fmla="*/ 1357312 w 2505075"/>
                <a:gd name="connsiteY118" fmla="*/ 2109787 h 2258269"/>
                <a:gd name="connsiteX119" fmla="*/ 1319212 w 2505075"/>
                <a:gd name="connsiteY119" fmla="*/ 2124075 h 2258269"/>
                <a:gd name="connsiteX120" fmla="*/ 1300162 w 2505075"/>
                <a:gd name="connsiteY120" fmla="*/ 2133600 h 2258269"/>
                <a:gd name="connsiteX121" fmla="*/ 1290637 w 2505075"/>
                <a:gd name="connsiteY121" fmla="*/ 2147887 h 2258269"/>
                <a:gd name="connsiteX122" fmla="*/ 1271587 w 2505075"/>
                <a:gd name="connsiteY122" fmla="*/ 2152650 h 2258269"/>
                <a:gd name="connsiteX123" fmla="*/ 1223962 w 2505075"/>
                <a:gd name="connsiteY123" fmla="*/ 2166937 h 2258269"/>
                <a:gd name="connsiteX124" fmla="*/ 1128712 w 2505075"/>
                <a:gd name="connsiteY124" fmla="*/ 2190750 h 2258269"/>
                <a:gd name="connsiteX125" fmla="*/ 1090612 w 2505075"/>
                <a:gd name="connsiteY125" fmla="*/ 2205037 h 2258269"/>
                <a:gd name="connsiteX126" fmla="*/ 1071562 w 2505075"/>
                <a:gd name="connsiteY126" fmla="*/ 2224087 h 2258269"/>
                <a:gd name="connsiteX127" fmla="*/ 1052512 w 2505075"/>
                <a:gd name="connsiteY127" fmla="*/ 2228850 h 2258269"/>
                <a:gd name="connsiteX128" fmla="*/ 962025 w 2505075"/>
                <a:gd name="connsiteY128" fmla="*/ 2238375 h 2258269"/>
                <a:gd name="connsiteX129" fmla="*/ 747712 w 2505075"/>
                <a:gd name="connsiteY129" fmla="*/ 2238375 h 2258269"/>
                <a:gd name="connsiteX130" fmla="*/ 723900 w 2505075"/>
                <a:gd name="connsiteY130" fmla="*/ 2228850 h 2258269"/>
                <a:gd name="connsiteX131" fmla="*/ 666750 w 2505075"/>
                <a:gd name="connsiteY131" fmla="*/ 2219325 h 2258269"/>
                <a:gd name="connsiteX132" fmla="*/ 600075 w 2505075"/>
                <a:gd name="connsiteY132" fmla="*/ 2214562 h 2258269"/>
                <a:gd name="connsiteX133" fmla="*/ 581025 w 2505075"/>
                <a:gd name="connsiteY133" fmla="*/ 2205037 h 2258269"/>
                <a:gd name="connsiteX134" fmla="*/ 438150 w 2505075"/>
                <a:gd name="connsiteY134" fmla="*/ 2176462 h 2258269"/>
                <a:gd name="connsiteX135" fmla="*/ 419100 w 2505075"/>
                <a:gd name="connsiteY135" fmla="*/ 2166937 h 2258269"/>
                <a:gd name="connsiteX136" fmla="*/ 414337 w 2505075"/>
                <a:gd name="connsiteY136" fmla="*/ 2147887 h 2258269"/>
                <a:gd name="connsiteX137" fmla="*/ 404812 w 2505075"/>
                <a:gd name="connsiteY137" fmla="*/ 2128837 h 2258269"/>
                <a:gd name="connsiteX138" fmla="*/ 400050 w 2505075"/>
                <a:gd name="connsiteY138" fmla="*/ 2109787 h 2258269"/>
                <a:gd name="connsiteX139" fmla="*/ 385762 w 2505075"/>
                <a:gd name="connsiteY139" fmla="*/ 2100262 h 2258269"/>
                <a:gd name="connsiteX140" fmla="*/ 366712 w 2505075"/>
                <a:gd name="connsiteY140" fmla="*/ 2081212 h 2258269"/>
                <a:gd name="connsiteX141" fmla="*/ 357187 w 2505075"/>
                <a:gd name="connsiteY141" fmla="*/ 2066925 h 2258269"/>
                <a:gd name="connsiteX142" fmla="*/ 319087 w 2505075"/>
                <a:gd name="connsiteY142" fmla="*/ 2043112 h 2258269"/>
                <a:gd name="connsiteX143" fmla="*/ 304800 w 2505075"/>
                <a:gd name="connsiteY143" fmla="*/ 2033587 h 2258269"/>
                <a:gd name="connsiteX144" fmla="*/ 266700 w 2505075"/>
                <a:gd name="connsiteY144" fmla="*/ 2019300 h 2258269"/>
                <a:gd name="connsiteX145" fmla="*/ 261937 w 2505075"/>
                <a:gd name="connsiteY145" fmla="*/ 2005012 h 2258269"/>
                <a:gd name="connsiteX146" fmla="*/ 252412 w 2505075"/>
                <a:gd name="connsiteY146" fmla="*/ 1990725 h 2258269"/>
                <a:gd name="connsiteX147" fmla="*/ 247650 w 2505075"/>
                <a:gd name="connsiteY147" fmla="*/ 1971675 h 2258269"/>
                <a:gd name="connsiteX148" fmla="*/ 228600 w 2505075"/>
                <a:gd name="connsiteY148" fmla="*/ 1933575 h 2258269"/>
                <a:gd name="connsiteX149" fmla="*/ 233362 w 2505075"/>
                <a:gd name="connsiteY149" fmla="*/ 1914525 h 2258269"/>
                <a:gd name="connsiteX150" fmla="*/ 166687 w 2505075"/>
                <a:gd name="connsiteY150" fmla="*/ 1828800 h 2258269"/>
                <a:gd name="connsiteX151" fmla="*/ 147637 w 2505075"/>
                <a:gd name="connsiteY151" fmla="*/ 1800225 h 2258269"/>
                <a:gd name="connsiteX152" fmla="*/ 142875 w 2505075"/>
                <a:gd name="connsiteY152" fmla="*/ 1785937 h 2258269"/>
                <a:gd name="connsiteX153" fmla="*/ 128587 w 2505075"/>
                <a:gd name="connsiteY153" fmla="*/ 1766887 h 2258269"/>
                <a:gd name="connsiteX154" fmla="*/ 104775 w 2505075"/>
                <a:gd name="connsiteY154" fmla="*/ 1733550 h 2258269"/>
                <a:gd name="connsiteX155" fmla="*/ 85725 w 2505075"/>
                <a:gd name="connsiteY155" fmla="*/ 1695450 h 2258269"/>
                <a:gd name="connsiteX156" fmla="*/ 71437 w 2505075"/>
                <a:gd name="connsiteY156" fmla="*/ 1585912 h 2258269"/>
                <a:gd name="connsiteX157" fmla="*/ 61912 w 2505075"/>
                <a:gd name="connsiteY157" fmla="*/ 1547812 h 2258269"/>
                <a:gd name="connsiteX158" fmla="*/ 47625 w 2505075"/>
                <a:gd name="connsiteY158" fmla="*/ 1528762 h 2258269"/>
                <a:gd name="connsiteX159" fmla="*/ 28575 w 2505075"/>
                <a:gd name="connsiteY159" fmla="*/ 1490662 h 2258269"/>
                <a:gd name="connsiteX160" fmla="*/ 14287 w 2505075"/>
                <a:gd name="connsiteY160" fmla="*/ 1414462 h 2258269"/>
                <a:gd name="connsiteX161" fmla="*/ 4762 w 2505075"/>
                <a:gd name="connsiteY161" fmla="*/ 1395412 h 2258269"/>
                <a:gd name="connsiteX162" fmla="*/ 0 w 2505075"/>
                <a:gd name="connsiteY162" fmla="*/ 1376362 h 2258269"/>
                <a:gd name="connsiteX163" fmla="*/ 14287 w 2505075"/>
                <a:gd name="connsiteY163" fmla="*/ 1338262 h 2258269"/>
                <a:gd name="connsiteX164" fmla="*/ 23812 w 2505075"/>
                <a:gd name="connsiteY164" fmla="*/ 1300162 h 2258269"/>
                <a:gd name="connsiteX165" fmla="*/ 28575 w 2505075"/>
                <a:gd name="connsiteY165" fmla="*/ 1252537 h 2258269"/>
                <a:gd name="connsiteX166" fmla="*/ 33337 w 2505075"/>
                <a:gd name="connsiteY166" fmla="*/ 1238250 h 2258269"/>
                <a:gd name="connsiteX167" fmla="*/ 38100 w 2505075"/>
                <a:gd name="connsiteY167" fmla="*/ 1200150 h 2258269"/>
                <a:gd name="connsiteX168" fmla="*/ 52387 w 2505075"/>
                <a:gd name="connsiteY168" fmla="*/ 1185862 h 2258269"/>
                <a:gd name="connsiteX169" fmla="*/ 61912 w 2505075"/>
                <a:gd name="connsiteY169" fmla="*/ 1147762 h 2258269"/>
                <a:gd name="connsiteX170" fmla="*/ 71437 w 2505075"/>
                <a:gd name="connsiteY170" fmla="*/ 1128712 h 2258269"/>
                <a:gd name="connsiteX171" fmla="*/ 76200 w 2505075"/>
                <a:gd name="connsiteY171" fmla="*/ 1109662 h 2258269"/>
                <a:gd name="connsiteX172" fmla="*/ 95250 w 2505075"/>
                <a:gd name="connsiteY172" fmla="*/ 1071562 h 2258269"/>
                <a:gd name="connsiteX173" fmla="*/ 104775 w 2505075"/>
                <a:gd name="connsiteY173" fmla="*/ 1052512 h 2258269"/>
                <a:gd name="connsiteX174" fmla="*/ 114300 w 2505075"/>
                <a:gd name="connsiteY174" fmla="*/ 1033462 h 2258269"/>
                <a:gd name="connsiteX175" fmla="*/ 123825 w 2505075"/>
                <a:gd name="connsiteY175" fmla="*/ 985837 h 2258269"/>
                <a:gd name="connsiteX176" fmla="*/ 133350 w 2505075"/>
                <a:gd name="connsiteY176" fmla="*/ 966787 h 2258269"/>
                <a:gd name="connsiteX177" fmla="*/ 152400 w 2505075"/>
                <a:gd name="connsiteY177" fmla="*/ 957262 h 2258269"/>
                <a:gd name="connsiteX178" fmla="*/ 171450 w 2505075"/>
                <a:gd name="connsiteY178" fmla="*/ 933450 h 2258269"/>
                <a:gd name="connsiteX179" fmla="*/ 176212 w 2505075"/>
                <a:gd name="connsiteY179" fmla="*/ 919162 h 2258269"/>
                <a:gd name="connsiteX180" fmla="*/ 190500 w 2505075"/>
                <a:gd name="connsiteY180" fmla="*/ 909637 h 2258269"/>
                <a:gd name="connsiteX181" fmla="*/ 195262 w 2505075"/>
                <a:gd name="connsiteY181" fmla="*/ 890587 h 2258269"/>
                <a:gd name="connsiteX182" fmla="*/ 219075 w 2505075"/>
                <a:gd name="connsiteY182" fmla="*/ 862012 h 2258269"/>
                <a:gd name="connsiteX183" fmla="*/ 238125 w 2505075"/>
                <a:gd name="connsiteY183" fmla="*/ 809625 h 2258269"/>
                <a:gd name="connsiteX184" fmla="*/ 266700 w 2505075"/>
                <a:gd name="connsiteY184" fmla="*/ 790575 h 2258269"/>
                <a:gd name="connsiteX185" fmla="*/ 276225 w 2505075"/>
                <a:gd name="connsiteY185" fmla="*/ 776287 h 2258269"/>
                <a:gd name="connsiteX186" fmla="*/ 295275 w 2505075"/>
                <a:gd name="connsiteY186" fmla="*/ 762000 h 2258269"/>
                <a:gd name="connsiteX187" fmla="*/ 314325 w 2505075"/>
                <a:gd name="connsiteY187" fmla="*/ 733425 h 2258269"/>
                <a:gd name="connsiteX188" fmla="*/ 333375 w 2505075"/>
                <a:gd name="connsiteY188" fmla="*/ 704850 h 2258269"/>
                <a:gd name="connsiteX189" fmla="*/ 338137 w 2505075"/>
                <a:gd name="connsiteY189" fmla="*/ 690562 h 2258269"/>
                <a:gd name="connsiteX190" fmla="*/ 376237 w 2505075"/>
                <a:gd name="connsiteY190" fmla="*/ 671512 h 2258269"/>
                <a:gd name="connsiteX191" fmla="*/ 414337 w 2505075"/>
                <a:gd name="connsiteY191" fmla="*/ 661987 h 2258269"/>
                <a:gd name="connsiteX192" fmla="*/ 428625 w 2505075"/>
                <a:gd name="connsiteY192" fmla="*/ 652462 h 2258269"/>
                <a:gd name="connsiteX193" fmla="*/ 452437 w 2505075"/>
                <a:gd name="connsiteY193" fmla="*/ 642937 h 2258269"/>
                <a:gd name="connsiteX194" fmla="*/ 461962 w 2505075"/>
                <a:gd name="connsiteY194" fmla="*/ 623887 h 2258269"/>
                <a:gd name="connsiteX195" fmla="*/ 490537 w 2505075"/>
                <a:gd name="connsiteY195" fmla="*/ 614362 h 2258269"/>
                <a:gd name="connsiteX196" fmla="*/ 547687 w 2505075"/>
                <a:gd name="connsiteY196" fmla="*/ 595312 h 2258269"/>
                <a:gd name="connsiteX197" fmla="*/ 566737 w 2505075"/>
                <a:gd name="connsiteY197" fmla="*/ 585787 h 2258269"/>
                <a:gd name="connsiteX198" fmla="*/ 595312 w 2505075"/>
                <a:gd name="connsiteY198" fmla="*/ 576262 h 2258269"/>
                <a:gd name="connsiteX199" fmla="*/ 623887 w 2505075"/>
                <a:gd name="connsiteY199" fmla="*/ 561975 h 2258269"/>
                <a:gd name="connsiteX200" fmla="*/ 633412 w 2505075"/>
                <a:gd name="connsiteY200" fmla="*/ 557212 h 2258269"/>
                <a:gd name="connsiteX0" fmla="*/ 633412 w 2505075"/>
                <a:gd name="connsiteY0" fmla="*/ 557212 h 2258269"/>
                <a:gd name="connsiteX1" fmla="*/ 671512 w 2505075"/>
                <a:gd name="connsiteY1" fmla="*/ 528637 h 2258269"/>
                <a:gd name="connsiteX2" fmla="*/ 685800 w 2505075"/>
                <a:gd name="connsiteY2" fmla="*/ 519112 h 2258269"/>
                <a:gd name="connsiteX3" fmla="*/ 795337 w 2505075"/>
                <a:gd name="connsiteY3" fmla="*/ 514350 h 2258269"/>
                <a:gd name="connsiteX4" fmla="*/ 890587 w 2505075"/>
                <a:gd name="connsiteY4" fmla="*/ 519112 h 2258269"/>
                <a:gd name="connsiteX5" fmla="*/ 938212 w 2505075"/>
                <a:gd name="connsiteY5" fmla="*/ 533400 h 2258269"/>
                <a:gd name="connsiteX6" fmla="*/ 985837 w 2505075"/>
                <a:gd name="connsiteY6" fmla="*/ 538162 h 2258269"/>
                <a:gd name="connsiteX7" fmla="*/ 1004887 w 2505075"/>
                <a:gd name="connsiteY7" fmla="*/ 542925 h 2258269"/>
                <a:gd name="connsiteX8" fmla="*/ 1028700 w 2505075"/>
                <a:gd name="connsiteY8" fmla="*/ 552450 h 2258269"/>
                <a:gd name="connsiteX9" fmla="*/ 1057275 w 2505075"/>
                <a:gd name="connsiteY9" fmla="*/ 557212 h 2258269"/>
                <a:gd name="connsiteX10" fmla="*/ 1076325 w 2505075"/>
                <a:gd name="connsiteY10" fmla="*/ 561975 h 2258269"/>
                <a:gd name="connsiteX11" fmla="*/ 1181100 w 2505075"/>
                <a:gd name="connsiteY11" fmla="*/ 571500 h 2258269"/>
                <a:gd name="connsiteX12" fmla="*/ 1228725 w 2505075"/>
                <a:gd name="connsiteY12" fmla="*/ 581025 h 2258269"/>
                <a:gd name="connsiteX13" fmla="*/ 1238250 w 2505075"/>
                <a:gd name="connsiteY13" fmla="*/ 595312 h 2258269"/>
                <a:gd name="connsiteX14" fmla="*/ 1257300 w 2505075"/>
                <a:gd name="connsiteY14" fmla="*/ 604837 h 2258269"/>
                <a:gd name="connsiteX15" fmla="*/ 1438275 w 2505075"/>
                <a:gd name="connsiteY15" fmla="*/ 623887 h 2258269"/>
                <a:gd name="connsiteX16" fmla="*/ 1466850 w 2505075"/>
                <a:gd name="connsiteY16" fmla="*/ 628650 h 2258269"/>
                <a:gd name="connsiteX17" fmla="*/ 1504950 w 2505075"/>
                <a:gd name="connsiteY17" fmla="*/ 638175 h 2258269"/>
                <a:gd name="connsiteX18" fmla="*/ 1590675 w 2505075"/>
                <a:gd name="connsiteY18" fmla="*/ 628650 h 2258269"/>
                <a:gd name="connsiteX19" fmla="*/ 1619250 w 2505075"/>
                <a:gd name="connsiteY19" fmla="*/ 619125 h 2258269"/>
                <a:gd name="connsiteX20" fmla="*/ 1738312 w 2505075"/>
                <a:gd name="connsiteY20" fmla="*/ 609600 h 2258269"/>
                <a:gd name="connsiteX21" fmla="*/ 1757362 w 2505075"/>
                <a:gd name="connsiteY21" fmla="*/ 600075 h 2258269"/>
                <a:gd name="connsiteX22" fmla="*/ 1776412 w 2505075"/>
                <a:gd name="connsiteY22" fmla="*/ 595312 h 2258269"/>
                <a:gd name="connsiteX23" fmla="*/ 1795462 w 2505075"/>
                <a:gd name="connsiteY23" fmla="*/ 566737 h 2258269"/>
                <a:gd name="connsiteX24" fmla="*/ 1833562 w 2505075"/>
                <a:gd name="connsiteY24" fmla="*/ 557212 h 2258269"/>
                <a:gd name="connsiteX25" fmla="*/ 1866900 w 2505075"/>
                <a:gd name="connsiteY25" fmla="*/ 528637 h 2258269"/>
                <a:gd name="connsiteX26" fmla="*/ 1876425 w 2505075"/>
                <a:gd name="connsiteY26" fmla="*/ 514350 h 2258269"/>
                <a:gd name="connsiteX27" fmla="*/ 1895475 w 2505075"/>
                <a:gd name="connsiteY27" fmla="*/ 500062 h 2258269"/>
                <a:gd name="connsiteX28" fmla="*/ 1924050 w 2505075"/>
                <a:gd name="connsiteY28" fmla="*/ 442912 h 2258269"/>
                <a:gd name="connsiteX29" fmla="*/ 1933575 w 2505075"/>
                <a:gd name="connsiteY29" fmla="*/ 423862 h 2258269"/>
                <a:gd name="connsiteX30" fmla="*/ 1943100 w 2505075"/>
                <a:gd name="connsiteY30" fmla="*/ 404812 h 2258269"/>
                <a:gd name="connsiteX31" fmla="*/ 1966912 w 2505075"/>
                <a:gd name="connsiteY31" fmla="*/ 357187 h 2258269"/>
                <a:gd name="connsiteX32" fmla="*/ 1971675 w 2505075"/>
                <a:gd name="connsiteY32" fmla="*/ 214312 h 2258269"/>
                <a:gd name="connsiteX33" fmla="*/ 1971675 w 2505075"/>
                <a:gd name="connsiteY33" fmla="*/ 161925 h 2258269"/>
                <a:gd name="connsiteX34" fmla="*/ 1981200 w 2505075"/>
                <a:gd name="connsiteY34" fmla="*/ 128587 h 2258269"/>
                <a:gd name="connsiteX35" fmla="*/ 1995487 w 2505075"/>
                <a:gd name="connsiteY35" fmla="*/ 119062 h 2258269"/>
                <a:gd name="connsiteX36" fmla="*/ 2019300 w 2505075"/>
                <a:gd name="connsiteY36" fmla="*/ 85725 h 2258269"/>
                <a:gd name="connsiteX37" fmla="*/ 2038350 w 2505075"/>
                <a:gd name="connsiteY37" fmla="*/ 76200 h 2258269"/>
                <a:gd name="connsiteX38" fmla="*/ 2047875 w 2505075"/>
                <a:gd name="connsiteY38" fmla="*/ 61912 h 2258269"/>
                <a:gd name="connsiteX39" fmla="*/ 2033587 w 2505075"/>
                <a:gd name="connsiteY39" fmla="*/ 57150 h 2258269"/>
                <a:gd name="connsiteX40" fmla="*/ 2085975 w 2505075"/>
                <a:gd name="connsiteY40" fmla="*/ 52387 h 2258269"/>
                <a:gd name="connsiteX41" fmla="*/ 2109787 w 2505075"/>
                <a:gd name="connsiteY41" fmla="*/ 19050 h 2258269"/>
                <a:gd name="connsiteX42" fmla="*/ 2119312 w 2505075"/>
                <a:gd name="connsiteY42" fmla="*/ 0 h 2258269"/>
                <a:gd name="connsiteX43" fmla="*/ 2128837 w 2505075"/>
                <a:gd name="connsiteY43" fmla="*/ 14287 h 2258269"/>
                <a:gd name="connsiteX44" fmla="*/ 2147887 w 2505075"/>
                <a:gd name="connsiteY44" fmla="*/ 33337 h 2258269"/>
                <a:gd name="connsiteX45" fmla="*/ 2181225 w 2505075"/>
                <a:gd name="connsiteY45" fmla="*/ 95250 h 2258269"/>
                <a:gd name="connsiteX46" fmla="*/ 2195512 w 2505075"/>
                <a:gd name="connsiteY46" fmla="*/ 104775 h 2258269"/>
                <a:gd name="connsiteX47" fmla="*/ 2200275 w 2505075"/>
                <a:gd name="connsiteY47" fmla="*/ 119062 h 2258269"/>
                <a:gd name="connsiteX48" fmla="*/ 2228850 w 2505075"/>
                <a:gd name="connsiteY48" fmla="*/ 138112 h 2258269"/>
                <a:gd name="connsiteX49" fmla="*/ 2243137 w 2505075"/>
                <a:gd name="connsiteY49" fmla="*/ 147637 h 2258269"/>
                <a:gd name="connsiteX50" fmla="*/ 2262187 w 2505075"/>
                <a:gd name="connsiteY50" fmla="*/ 166687 h 2258269"/>
                <a:gd name="connsiteX51" fmla="*/ 2271712 w 2505075"/>
                <a:gd name="connsiteY51" fmla="*/ 185737 h 2258269"/>
                <a:gd name="connsiteX52" fmla="*/ 2314575 w 2505075"/>
                <a:gd name="connsiteY52" fmla="*/ 214312 h 2258269"/>
                <a:gd name="connsiteX53" fmla="*/ 2343150 w 2505075"/>
                <a:gd name="connsiteY53" fmla="*/ 247650 h 2258269"/>
                <a:gd name="connsiteX54" fmla="*/ 2357437 w 2505075"/>
                <a:gd name="connsiteY54" fmla="*/ 257175 h 2258269"/>
                <a:gd name="connsiteX55" fmla="*/ 2362200 w 2505075"/>
                <a:gd name="connsiteY55" fmla="*/ 276225 h 2258269"/>
                <a:gd name="connsiteX56" fmla="*/ 2376487 w 2505075"/>
                <a:gd name="connsiteY56" fmla="*/ 285750 h 2258269"/>
                <a:gd name="connsiteX57" fmla="*/ 2395537 w 2505075"/>
                <a:gd name="connsiteY57" fmla="*/ 314325 h 2258269"/>
                <a:gd name="connsiteX58" fmla="*/ 2405062 w 2505075"/>
                <a:gd name="connsiteY58" fmla="*/ 328612 h 2258269"/>
                <a:gd name="connsiteX59" fmla="*/ 2447925 w 2505075"/>
                <a:gd name="connsiteY59" fmla="*/ 385762 h 2258269"/>
                <a:gd name="connsiteX60" fmla="*/ 2476500 w 2505075"/>
                <a:gd name="connsiteY60" fmla="*/ 438150 h 2258269"/>
                <a:gd name="connsiteX61" fmla="*/ 2481262 w 2505075"/>
                <a:gd name="connsiteY61" fmla="*/ 452437 h 2258269"/>
                <a:gd name="connsiteX62" fmla="*/ 2500312 w 2505075"/>
                <a:gd name="connsiteY62" fmla="*/ 485775 h 2258269"/>
                <a:gd name="connsiteX63" fmla="*/ 2505075 w 2505075"/>
                <a:gd name="connsiteY63" fmla="*/ 504825 h 2258269"/>
                <a:gd name="connsiteX64" fmla="*/ 2500312 w 2505075"/>
                <a:gd name="connsiteY64" fmla="*/ 523875 h 2258269"/>
                <a:gd name="connsiteX65" fmla="*/ 2486025 w 2505075"/>
                <a:gd name="connsiteY65" fmla="*/ 528637 h 2258269"/>
                <a:gd name="connsiteX66" fmla="*/ 2447925 w 2505075"/>
                <a:gd name="connsiteY66" fmla="*/ 538162 h 2258269"/>
                <a:gd name="connsiteX67" fmla="*/ 2419350 w 2505075"/>
                <a:gd name="connsiteY67" fmla="*/ 557212 h 2258269"/>
                <a:gd name="connsiteX68" fmla="*/ 2409825 w 2505075"/>
                <a:gd name="connsiteY68" fmla="*/ 571500 h 2258269"/>
                <a:gd name="connsiteX69" fmla="*/ 2395537 w 2505075"/>
                <a:gd name="connsiteY69" fmla="*/ 590550 h 2258269"/>
                <a:gd name="connsiteX70" fmla="*/ 2343150 w 2505075"/>
                <a:gd name="connsiteY70" fmla="*/ 619125 h 2258269"/>
                <a:gd name="connsiteX71" fmla="*/ 2328862 w 2505075"/>
                <a:gd name="connsiteY71" fmla="*/ 628650 h 2258269"/>
                <a:gd name="connsiteX72" fmla="*/ 2300287 w 2505075"/>
                <a:gd name="connsiteY72" fmla="*/ 623887 h 2258269"/>
                <a:gd name="connsiteX73" fmla="*/ 2181225 w 2505075"/>
                <a:gd name="connsiteY73" fmla="*/ 633412 h 2258269"/>
                <a:gd name="connsiteX74" fmla="*/ 2166937 w 2505075"/>
                <a:gd name="connsiteY74" fmla="*/ 642937 h 2258269"/>
                <a:gd name="connsiteX75" fmla="*/ 2147887 w 2505075"/>
                <a:gd name="connsiteY75" fmla="*/ 647700 h 2258269"/>
                <a:gd name="connsiteX76" fmla="*/ 2133600 w 2505075"/>
                <a:gd name="connsiteY76" fmla="*/ 652462 h 2258269"/>
                <a:gd name="connsiteX77" fmla="*/ 2024062 w 2505075"/>
                <a:gd name="connsiteY77" fmla="*/ 671512 h 2258269"/>
                <a:gd name="connsiteX78" fmla="*/ 1981200 w 2505075"/>
                <a:gd name="connsiteY78" fmla="*/ 681037 h 2258269"/>
                <a:gd name="connsiteX79" fmla="*/ 1966912 w 2505075"/>
                <a:gd name="connsiteY79" fmla="*/ 690562 h 2258269"/>
                <a:gd name="connsiteX80" fmla="*/ 1957387 w 2505075"/>
                <a:gd name="connsiteY80" fmla="*/ 728662 h 2258269"/>
                <a:gd name="connsiteX81" fmla="*/ 1947862 w 2505075"/>
                <a:gd name="connsiteY81" fmla="*/ 747712 h 2258269"/>
                <a:gd name="connsiteX82" fmla="*/ 1919287 w 2505075"/>
                <a:gd name="connsiteY82" fmla="*/ 795337 h 2258269"/>
                <a:gd name="connsiteX83" fmla="*/ 1900237 w 2505075"/>
                <a:gd name="connsiteY83" fmla="*/ 809625 h 2258269"/>
                <a:gd name="connsiteX84" fmla="*/ 1876425 w 2505075"/>
                <a:gd name="connsiteY84" fmla="*/ 828675 h 2258269"/>
                <a:gd name="connsiteX85" fmla="*/ 1862137 w 2505075"/>
                <a:gd name="connsiteY85" fmla="*/ 842962 h 2258269"/>
                <a:gd name="connsiteX86" fmla="*/ 1857375 w 2505075"/>
                <a:gd name="connsiteY86" fmla="*/ 857250 h 2258269"/>
                <a:gd name="connsiteX87" fmla="*/ 1843087 w 2505075"/>
                <a:gd name="connsiteY87" fmla="*/ 862012 h 2258269"/>
                <a:gd name="connsiteX88" fmla="*/ 1819275 w 2505075"/>
                <a:gd name="connsiteY88" fmla="*/ 885825 h 2258269"/>
                <a:gd name="connsiteX89" fmla="*/ 1795462 w 2505075"/>
                <a:gd name="connsiteY89" fmla="*/ 942975 h 2258269"/>
                <a:gd name="connsiteX90" fmla="*/ 1790700 w 2505075"/>
                <a:gd name="connsiteY90" fmla="*/ 957262 h 2258269"/>
                <a:gd name="connsiteX91" fmla="*/ 1781175 w 2505075"/>
                <a:gd name="connsiteY91" fmla="*/ 990600 h 2258269"/>
                <a:gd name="connsiteX92" fmla="*/ 1771650 w 2505075"/>
                <a:gd name="connsiteY92" fmla="*/ 1066800 h 2258269"/>
                <a:gd name="connsiteX93" fmla="*/ 1762125 w 2505075"/>
                <a:gd name="connsiteY93" fmla="*/ 1085850 h 2258269"/>
                <a:gd name="connsiteX94" fmla="*/ 1757362 w 2505075"/>
                <a:gd name="connsiteY94" fmla="*/ 1128712 h 2258269"/>
                <a:gd name="connsiteX95" fmla="*/ 1747837 w 2505075"/>
                <a:gd name="connsiteY95" fmla="*/ 1147762 h 2258269"/>
                <a:gd name="connsiteX96" fmla="*/ 1743075 w 2505075"/>
                <a:gd name="connsiteY96" fmla="*/ 1485900 h 2258269"/>
                <a:gd name="connsiteX97" fmla="*/ 1728787 w 2505075"/>
                <a:gd name="connsiteY97" fmla="*/ 1533525 h 2258269"/>
                <a:gd name="connsiteX98" fmla="*/ 1724025 w 2505075"/>
                <a:gd name="connsiteY98" fmla="*/ 1562100 h 2258269"/>
                <a:gd name="connsiteX99" fmla="*/ 1714500 w 2505075"/>
                <a:gd name="connsiteY99" fmla="*/ 1590675 h 2258269"/>
                <a:gd name="connsiteX100" fmla="*/ 1704975 w 2505075"/>
                <a:gd name="connsiteY100" fmla="*/ 1633537 h 2258269"/>
                <a:gd name="connsiteX101" fmla="*/ 1695450 w 2505075"/>
                <a:gd name="connsiteY101" fmla="*/ 1647825 h 2258269"/>
                <a:gd name="connsiteX102" fmla="*/ 1690687 w 2505075"/>
                <a:gd name="connsiteY102" fmla="*/ 1695450 h 2258269"/>
                <a:gd name="connsiteX103" fmla="*/ 1681162 w 2505075"/>
                <a:gd name="connsiteY103" fmla="*/ 1714500 h 2258269"/>
                <a:gd name="connsiteX104" fmla="*/ 1676400 w 2505075"/>
                <a:gd name="connsiteY104" fmla="*/ 1733550 h 2258269"/>
                <a:gd name="connsiteX105" fmla="*/ 1652587 w 2505075"/>
                <a:gd name="connsiteY105" fmla="*/ 1800225 h 2258269"/>
                <a:gd name="connsiteX106" fmla="*/ 1638300 w 2505075"/>
                <a:gd name="connsiteY106" fmla="*/ 1809750 h 2258269"/>
                <a:gd name="connsiteX107" fmla="*/ 1624012 w 2505075"/>
                <a:gd name="connsiteY107" fmla="*/ 1857375 h 2258269"/>
                <a:gd name="connsiteX108" fmla="*/ 1604962 w 2505075"/>
                <a:gd name="connsiteY108" fmla="*/ 1895475 h 2258269"/>
                <a:gd name="connsiteX109" fmla="*/ 1566862 w 2505075"/>
                <a:gd name="connsiteY109" fmla="*/ 1919287 h 2258269"/>
                <a:gd name="connsiteX110" fmla="*/ 1519237 w 2505075"/>
                <a:gd name="connsiteY110" fmla="*/ 1952625 h 2258269"/>
                <a:gd name="connsiteX111" fmla="*/ 1500187 w 2505075"/>
                <a:gd name="connsiteY111" fmla="*/ 1962150 h 2258269"/>
                <a:gd name="connsiteX112" fmla="*/ 1481137 w 2505075"/>
                <a:gd name="connsiteY112" fmla="*/ 1990725 h 2258269"/>
                <a:gd name="connsiteX113" fmla="*/ 1457325 w 2505075"/>
                <a:gd name="connsiteY113" fmla="*/ 2019300 h 2258269"/>
                <a:gd name="connsiteX114" fmla="*/ 1419225 w 2505075"/>
                <a:gd name="connsiteY114" fmla="*/ 2043112 h 2258269"/>
                <a:gd name="connsiteX115" fmla="*/ 1414462 w 2505075"/>
                <a:gd name="connsiteY115" fmla="*/ 2062162 h 2258269"/>
                <a:gd name="connsiteX116" fmla="*/ 1395412 w 2505075"/>
                <a:gd name="connsiteY116" fmla="*/ 2071687 h 2258269"/>
                <a:gd name="connsiteX117" fmla="*/ 1366837 w 2505075"/>
                <a:gd name="connsiteY117" fmla="*/ 2090737 h 2258269"/>
                <a:gd name="connsiteX118" fmla="*/ 1357312 w 2505075"/>
                <a:gd name="connsiteY118" fmla="*/ 2109787 h 2258269"/>
                <a:gd name="connsiteX119" fmla="*/ 1319212 w 2505075"/>
                <a:gd name="connsiteY119" fmla="*/ 2124075 h 2258269"/>
                <a:gd name="connsiteX120" fmla="*/ 1300162 w 2505075"/>
                <a:gd name="connsiteY120" fmla="*/ 2133600 h 2258269"/>
                <a:gd name="connsiteX121" fmla="*/ 1290637 w 2505075"/>
                <a:gd name="connsiteY121" fmla="*/ 2147887 h 2258269"/>
                <a:gd name="connsiteX122" fmla="*/ 1271587 w 2505075"/>
                <a:gd name="connsiteY122" fmla="*/ 2152650 h 2258269"/>
                <a:gd name="connsiteX123" fmla="*/ 1223962 w 2505075"/>
                <a:gd name="connsiteY123" fmla="*/ 2166937 h 2258269"/>
                <a:gd name="connsiteX124" fmla="*/ 1128712 w 2505075"/>
                <a:gd name="connsiteY124" fmla="*/ 2190750 h 2258269"/>
                <a:gd name="connsiteX125" fmla="*/ 1090612 w 2505075"/>
                <a:gd name="connsiteY125" fmla="*/ 2205037 h 2258269"/>
                <a:gd name="connsiteX126" fmla="*/ 1071562 w 2505075"/>
                <a:gd name="connsiteY126" fmla="*/ 2224087 h 2258269"/>
                <a:gd name="connsiteX127" fmla="*/ 1052512 w 2505075"/>
                <a:gd name="connsiteY127" fmla="*/ 2228850 h 2258269"/>
                <a:gd name="connsiteX128" fmla="*/ 962025 w 2505075"/>
                <a:gd name="connsiteY128" fmla="*/ 2238375 h 2258269"/>
                <a:gd name="connsiteX129" fmla="*/ 747712 w 2505075"/>
                <a:gd name="connsiteY129" fmla="*/ 2238375 h 2258269"/>
                <a:gd name="connsiteX130" fmla="*/ 723900 w 2505075"/>
                <a:gd name="connsiteY130" fmla="*/ 2228850 h 2258269"/>
                <a:gd name="connsiteX131" fmla="*/ 666750 w 2505075"/>
                <a:gd name="connsiteY131" fmla="*/ 2219325 h 2258269"/>
                <a:gd name="connsiteX132" fmla="*/ 600075 w 2505075"/>
                <a:gd name="connsiteY132" fmla="*/ 2214562 h 2258269"/>
                <a:gd name="connsiteX133" fmla="*/ 581025 w 2505075"/>
                <a:gd name="connsiteY133" fmla="*/ 2205037 h 2258269"/>
                <a:gd name="connsiteX134" fmla="*/ 438150 w 2505075"/>
                <a:gd name="connsiteY134" fmla="*/ 2176462 h 2258269"/>
                <a:gd name="connsiteX135" fmla="*/ 419100 w 2505075"/>
                <a:gd name="connsiteY135" fmla="*/ 2166937 h 2258269"/>
                <a:gd name="connsiteX136" fmla="*/ 414337 w 2505075"/>
                <a:gd name="connsiteY136" fmla="*/ 2147887 h 2258269"/>
                <a:gd name="connsiteX137" fmla="*/ 404812 w 2505075"/>
                <a:gd name="connsiteY137" fmla="*/ 2128837 h 2258269"/>
                <a:gd name="connsiteX138" fmla="*/ 400050 w 2505075"/>
                <a:gd name="connsiteY138" fmla="*/ 2109787 h 2258269"/>
                <a:gd name="connsiteX139" fmla="*/ 385762 w 2505075"/>
                <a:gd name="connsiteY139" fmla="*/ 2100262 h 2258269"/>
                <a:gd name="connsiteX140" fmla="*/ 366712 w 2505075"/>
                <a:gd name="connsiteY140" fmla="*/ 2081212 h 2258269"/>
                <a:gd name="connsiteX141" fmla="*/ 357187 w 2505075"/>
                <a:gd name="connsiteY141" fmla="*/ 2066925 h 2258269"/>
                <a:gd name="connsiteX142" fmla="*/ 319087 w 2505075"/>
                <a:gd name="connsiteY142" fmla="*/ 2043112 h 2258269"/>
                <a:gd name="connsiteX143" fmla="*/ 304800 w 2505075"/>
                <a:gd name="connsiteY143" fmla="*/ 2033587 h 2258269"/>
                <a:gd name="connsiteX144" fmla="*/ 266700 w 2505075"/>
                <a:gd name="connsiteY144" fmla="*/ 2019300 h 2258269"/>
                <a:gd name="connsiteX145" fmla="*/ 261937 w 2505075"/>
                <a:gd name="connsiteY145" fmla="*/ 2005012 h 2258269"/>
                <a:gd name="connsiteX146" fmla="*/ 252412 w 2505075"/>
                <a:gd name="connsiteY146" fmla="*/ 1990725 h 2258269"/>
                <a:gd name="connsiteX147" fmla="*/ 247650 w 2505075"/>
                <a:gd name="connsiteY147" fmla="*/ 1971675 h 2258269"/>
                <a:gd name="connsiteX148" fmla="*/ 228600 w 2505075"/>
                <a:gd name="connsiteY148" fmla="*/ 1933575 h 2258269"/>
                <a:gd name="connsiteX149" fmla="*/ 166687 w 2505075"/>
                <a:gd name="connsiteY149" fmla="*/ 1828800 h 2258269"/>
                <a:gd name="connsiteX150" fmla="*/ 147637 w 2505075"/>
                <a:gd name="connsiteY150" fmla="*/ 1800225 h 2258269"/>
                <a:gd name="connsiteX151" fmla="*/ 142875 w 2505075"/>
                <a:gd name="connsiteY151" fmla="*/ 1785937 h 2258269"/>
                <a:gd name="connsiteX152" fmla="*/ 128587 w 2505075"/>
                <a:gd name="connsiteY152" fmla="*/ 1766887 h 2258269"/>
                <a:gd name="connsiteX153" fmla="*/ 104775 w 2505075"/>
                <a:gd name="connsiteY153" fmla="*/ 1733550 h 2258269"/>
                <a:gd name="connsiteX154" fmla="*/ 85725 w 2505075"/>
                <a:gd name="connsiteY154" fmla="*/ 1695450 h 2258269"/>
                <a:gd name="connsiteX155" fmla="*/ 71437 w 2505075"/>
                <a:gd name="connsiteY155" fmla="*/ 1585912 h 2258269"/>
                <a:gd name="connsiteX156" fmla="*/ 61912 w 2505075"/>
                <a:gd name="connsiteY156" fmla="*/ 1547812 h 2258269"/>
                <a:gd name="connsiteX157" fmla="*/ 47625 w 2505075"/>
                <a:gd name="connsiteY157" fmla="*/ 1528762 h 2258269"/>
                <a:gd name="connsiteX158" fmla="*/ 28575 w 2505075"/>
                <a:gd name="connsiteY158" fmla="*/ 1490662 h 2258269"/>
                <a:gd name="connsiteX159" fmla="*/ 14287 w 2505075"/>
                <a:gd name="connsiteY159" fmla="*/ 1414462 h 2258269"/>
                <a:gd name="connsiteX160" fmla="*/ 4762 w 2505075"/>
                <a:gd name="connsiteY160" fmla="*/ 1395412 h 2258269"/>
                <a:gd name="connsiteX161" fmla="*/ 0 w 2505075"/>
                <a:gd name="connsiteY161" fmla="*/ 1376362 h 2258269"/>
                <a:gd name="connsiteX162" fmla="*/ 14287 w 2505075"/>
                <a:gd name="connsiteY162" fmla="*/ 1338262 h 2258269"/>
                <a:gd name="connsiteX163" fmla="*/ 23812 w 2505075"/>
                <a:gd name="connsiteY163" fmla="*/ 1300162 h 2258269"/>
                <a:gd name="connsiteX164" fmla="*/ 28575 w 2505075"/>
                <a:gd name="connsiteY164" fmla="*/ 1252537 h 2258269"/>
                <a:gd name="connsiteX165" fmla="*/ 33337 w 2505075"/>
                <a:gd name="connsiteY165" fmla="*/ 1238250 h 2258269"/>
                <a:gd name="connsiteX166" fmla="*/ 38100 w 2505075"/>
                <a:gd name="connsiteY166" fmla="*/ 1200150 h 2258269"/>
                <a:gd name="connsiteX167" fmla="*/ 52387 w 2505075"/>
                <a:gd name="connsiteY167" fmla="*/ 1185862 h 2258269"/>
                <a:gd name="connsiteX168" fmla="*/ 61912 w 2505075"/>
                <a:gd name="connsiteY168" fmla="*/ 1147762 h 2258269"/>
                <a:gd name="connsiteX169" fmla="*/ 71437 w 2505075"/>
                <a:gd name="connsiteY169" fmla="*/ 1128712 h 2258269"/>
                <a:gd name="connsiteX170" fmla="*/ 76200 w 2505075"/>
                <a:gd name="connsiteY170" fmla="*/ 1109662 h 2258269"/>
                <a:gd name="connsiteX171" fmla="*/ 95250 w 2505075"/>
                <a:gd name="connsiteY171" fmla="*/ 1071562 h 2258269"/>
                <a:gd name="connsiteX172" fmla="*/ 104775 w 2505075"/>
                <a:gd name="connsiteY172" fmla="*/ 1052512 h 2258269"/>
                <a:gd name="connsiteX173" fmla="*/ 114300 w 2505075"/>
                <a:gd name="connsiteY173" fmla="*/ 1033462 h 2258269"/>
                <a:gd name="connsiteX174" fmla="*/ 123825 w 2505075"/>
                <a:gd name="connsiteY174" fmla="*/ 985837 h 2258269"/>
                <a:gd name="connsiteX175" fmla="*/ 133350 w 2505075"/>
                <a:gd name="connsiteY175" fmla="*/ 966787 h 2258269"/>
                <a:gd name="connsiteX176" fmla="*/ 152400 w 2505075"/>
                <a:gd name="connsiteY176" fmla="*/ 957262 h 2258269"/>
                <a:gd name="connsiteX177" fmla="*/ 171450 w 2505075"/>
                <a:gd name="connsiteY177" fmla="*/ 933450 h 2258269"/>
                <a:gd name="connsiteX178" fmla="*/ 176212 w 2505075"/>
                <a:gd name="connsiteY178" fmla="*/ 919162 h 2258269"/>
                <a:gd name="connsiteX179" fmla="*/ 190500 w 2505075"/>
                <a:gd name="connsiteY179" fmla="*/ 909637 h 2258269"/>
                <a:gd name="connsiteX180" fmla="*/ 195262 w 2505075"/>
                <a:gd name="connsiteY180" fmla="*/ 890587 h 2258269"/>
                <a:gd name="connsiteX181" fmla="*/ 219075 w 2505075"/>
                <a:gd name="connsiteY181" fmla="*/ 862012 h 2258269"/>
                <a:gd name="connsiteX182" fmla="*/ 238125 w 2505075"/>
                <a:gd name="connsiteY182" fmla="*/ 809625 h 2258269"/>
                <a:gd name="connsiteX183" fmla="*/ 266700 w 2505075"/>
                <a:gd name="connsiteY183" fmla="*/ 790575 h 2258269"/>
                <a:gd name="connsiteX184" fmla="*/ 276225 w 2505075"/>
                <a:gd name="connsiteY184" fmla="*/ 776287 h 2258269"/>
                <a:gd name="connsiteX185" fmla="*/ 295275 w 2505075"/>
                <a:gd name="connsiteY185" fmla="*/ 762000 h 2258269"/>
                <a:gd name="connsiteX186" fmla="*/ 314325 w 2505075"/>
                <a:gd name="connsiteY186" fmla="*/ 733425 h 2258269"/>
                <a:gd name="connsiteX187" fmla="*/ 333375 w 2505075"/>
                <a:gd name="connsiteY187" fmla="*/ 704850 h 2258269"/>
                <a:gd name="connsiteX188" fmla="*/ 338137 w 2505075"/>
                <a:gd name="connsiteY188" fmla="*/ 690562 h 2258269"/>
                <a:gd name="connsiteX189" fmla="*/ 376237 w 2505075"/>
                <a:gd name="connsiteY189" fmla="*/ 671512 h 2258269"/>
                <a:gd name="connsiteX190" fmla="*/ 414337 w 2505075"/>
                <a:gd name="connsiteY190" fmla="*/ 661987 h 2258269"/>
                <a:gd name="connsiteX191" fmla="*/ 428625 w 2505075"/>
                <a:gd name="connsiteY191" fmla="*/ 652462 h 2258269"/>
                <a:gd name="connsiteX192" fmla="*/ 452437 w 2505075"/>
                <a:gd name="connsiteY192" fmla="*/ 642937 h 2258269"/>
                <a:gd name="connsiteX193" fmla="*/ 461962 w 2505075"/>
                <a:gd name="connsiteY193" fmla="*/ 623887 h 2258269"/>
                <a:gd name="connsiteX194" fmla="*/ 490537 w 2505075"/>
                <a:gd name="connsiteY194" fmla="*/ 614362 h 2258269"/>
                <a:gd name="connsiteX195" fmla="*/ 547687 w 2505075"/>
                <a:gd name="connsiteY195" fmla="*/ 595312 h 2258269"/>
                <a:gd name="connsiteX196" fmla="*/ 566737 w 2505075"/>
                <a:gd name="connsiteY196" fmla="*/ 585787 h 2258269"/>
                <a:gd name="connsiteX197" fmla="*/ 595312 w 2505075"/>
                <a:gd name="connsiteY197" fmla="*/ 576262 h 2258269"/>
                <a:gd name="connsiteX198" fmla="*/ 623887 w 2505075"/>
                <a:gd name="connsiteY198" fmla="*/ 561975 h 2258269"/>
                <a:gd name="connsiteX199" fmla="*/ 633412 w 2505075"/>
                <a:gd name="connsiteY199" fmla="*/ 557212 h 2258269"/>
                <a:gd name="connsiteX0" fmla="*/ 633412 w 2505075"/>
                <a:gd name="connsiteY0" fmla="*/ 557212 h 2258269"/>
                <a:gd name="connsiteX1" fmla="*/ 671512 w 2505075"/>
                <a:gd name="connsiteY1" fmla="*/ 528637 h 2258269"/>
                <a:gd name="connsiteX2" fmla="*/ 685800 w 2505075"/>
                <a:gd name="connsiteY2" fmla="*/ 519112 h 2258269"/>
                <a:gd name="connsiteX3" fmla="*/ 795337 w 2505075"/>
                <a:gd name="connsiteY3" fmla="*/ 514350 h 2258269"/>
                <a:gd name="connsiteX4" fmla="*/ 890587 w 2505075"/>
                <a:gd name="connsiteY4" fmla="*/ 519112 h 2258269"/>
                <a:gd name="connsiteX5" fmla="*/ 938212 w 2505075"/>
                <a:gd name="connsiteY5" fmla="*/ 533400 h 2258269"/>
                <a:gd name="connsiteX6" fmla="*/ 985837 w 2505075"/>
                <a:gd name="connsiteY6" fmla="*/ 538162 h 2258269"/>
                <a:gd name="connsiteX7" fmla="*/ 1004887 w 2505075"/>
                <a:gd name="connsiteY7" fmla="*/ 542925 h 2258269"/>
                <a:gd name="connsiteX8" fmla="*/ 1028700 w 2505075"/>
                <a:gd name="connsiteY8" fmla="*/ 552450 h 2258269"/>
                <a:gd name="connsiteX9" fmla="*/ 1057275 w 2505075"/>
                <a:gd name="connsiteY9" fmla="*/ 557212 h 2258269"/>
                <a:gd name="connsiteX10" fmla="*/ 1076325 w 2505075"/>
                <a:gd name="connsiteY10" fmla="*/ 561975 h 2258269"/>
                <a:gd name="connsiteX11" fmla="*/ 1181100 w 2505075"/>
                <a:gd name="connsiteY11" fmla="*/ 571500 h 2258269"/>
                <a:gd name="connsiteX12" fmla="*/ 1228725 w 2505075"/>
                <a:gd name="connsiteY12" fmla="*/ 581025 h 2258269"/>
                <a:gd name="connsiteX13" fmla="*/ 1238250 w 2505075"/>
                <a:gd name="connsiteY13" fmla="*/ 595312 h 2258269"/>
                <a:gd name="connsiteX14" fmla="*/ 1257300 w 2505075"/>
                <a:gd name="connsiteY14" fmla="*/ 604837 h 2258269"/>
                <a:gd name="connsiteX15" fmla="*/ 1438275 w 2505075"/>
                <a:gd name="connsiteY15" fmla="*/ 623887 h 2258269"/>
                <a:gd name="connsiteX16" fmla="*/ 1466850 w 2505075"/>
                <a:gd name="connsiteY16" fmla="*/ 628650 h 2258269"/>
                <a:gd name="connsiteX17" fmla="*/ 1504950 w 2505075"/>
                <a:gd name="connsiteY17" fmla="*/ 638175 h 2258269"/>
                <a:gd name="connsiteX18" fmla="*/ 1590675 w 2505075"/>
                <a:gd name="connsiteY18" fmla="*/ 628650 h 2258269"/>
                <a:gd name="connsiteX19" fmla="*/ 1619250 w 2505075"/>
                <a:gd name="connsiteY19" fmla="*/ 619125 h 2258269"/>
                <a:gd name="connsiteX20" fmla="*/ 1738312 w 2505075"/>
                <a:gd name="connsiteY20" fmla="*/ 609600 h 2258269"/>
                <a:gd name="connsiteX21" fmla="*/ 1757362 w 2505075"/>
                <a:gd name="connsiteY21" fmla="*/ 600075 h 2258269"/>
                <a:gd name="connsiteX22" fmla="*/ 1776412 w 2505075"/>
                <a:gd name="connsiteY22" fmla="*/ 595312 h 2258269"/>
                <a:gd name="connsiteX23" fmla="*/ 1795462 w 2505075"/>
                <a:gd name="connsiteY23" fmla="*/ 566737 h 2258269"/>
                <a:gd name="connsiteX24" fmla="*/ 1833562 w 2505075"/>
                <a:gd name="connsiteY24" fmla="*/ 557212 h 2258269"/>
                <a:gd name="connsiteX25" fmla="*/ 1866900 w 2505075"/>
                <a:gd name="connsiteY25" fmla="*/ 528637 h 2258269"/>
                <a:gd name="connsiteX26" fmla="*/ 1876425 w 2505075"/>
                <a:gd name="connsiteY26" fmla="*/ 514350 h 2258269"/>
                <a:gd name="connsiteX27" fmla="*/ 1895475 w 2505075"/>
                <a:gd name="connsiteY27" fmla="*/ 500062 h 2258269"/>
                <a:gd name="connsiteX28" fmla="*/ 1924050 w 2505075"/>
                <a:gd name="connsiteY28" fmla="*/ 442912 h 2258269"/>
                <a:gd name="connsiteX29" fmla="*/ 1933575 w 2505075"/>
                <a:gd name="connsiteY29" fmla="*/ 423862 h 2258269"/>
                <a:gd name="connsiteX30" fmla="*/ 1943100 w 2505075"/>
                <a:gd name="connsiteY30" fmla="*/ 404812 h 2258269"/>
                <a:gd name="connsiteX31" fmla="*/ 1966912 w 2505075"/>
                <a:gd name="connsiteY31" fmla="*/ 357187 h 2258269"/>
                <a:gd name="connsiteX32" fmla="*/ 1971675 w 2505075"/>
                <a:gd name="connsiteY32" fmla="*/ 214312 h 2258269"/>
                <a:gd name="connsiteX33" fmla="*/ 1971675 w 2505075"/>
                <a:gd name="connsiteY33" fmla="*/ 161925 h 2258269"/>
                <a:gd name="connsiteX34" fmla="*/ 1981200 w 2505075"/>
                <a:gd name="connsiteY34" fmla="*/ 128587 h 2258269"/>
                <a:gd name="connsiteX35" fmla="*/ 1995487 w 2505075"/>
                <a:gd name="connsiteY35" fmla="*/ 119062 h 2258269"/>
                <a:gd name="connsiteX36" fmla="*/ 2019300 w 2505075"/>
                <a:gd name="connsiteY36" fmla="*/ 85725 h 2258269"/>
                <a:gd name="connsiteX37" fmla="*/ 2038350 w 2505075"/>
                <a:gd name="connsiteY37" fmla="*/ 76200 h 2258269"/>
                <a:gd name="connsiteX38" fmla="*/ 2047875 w 2505075"/>
                <a:gd name="connsiteY38" fmla="*/ 61912 h 2258269"/>
                <a:gd name="connsiteX39" fmla="*/ 2033587 w 2505075"/>
                <a:gd name="connsiteY39" fmla="*/ 57150 h 2258269"/>
                <a:gd name="connsiteX40" fmla="*/ 2085975 w 2505075"/>
                <a:gd name="connsiteY40" fmla="*/ 52387 h 2258269"/>
                <a:gd name="connsiteX41" fmla="*/ 2109787 w 2505075"/>
                <a:gd name="connsiteY41" fmla="*/ 19050 h 2258269"/>
                <a:gd name="connsiteX42" fmla="*/ 2119312 w 2505075"/>
                <a:gd name="connsiteY42" fmla="*/ 0 h 2258269"/>
                <a:gd name="connsiteX43" fmla="*/ 2128837 w 2505075"/>
                <a:gd name="connsiteY43" fmla="*/ 14287 h 2258269"/>
                <a:gd name="connsiteX44" fmla="*/ 2147887 w 2505075"/>
                <a:gd name="connsiteY44" fmla="*/ 33337 h 2258269"/>
                <a:gd name="connsiteX45" fmla="*/ 2181225 w 2505075"/>
                <a:gd name="connsiteY45" fmla="*/ 95250 h 2258269"/>
                <a:gd name="connsiteX46" fmla="*/ 2195512 w 2505075"/>
                <a:gd name="connsiteY46" fmla="*/ 104775 h 2258269"/>
                <a:gd name="connsiteX47" fmla="*/ 2200275 w 2505075"/>
                <a:gd name="connsiteY47" fmla="*/ 119062 h 2258269"/>
                <a:gd name="connsiteX48" fmla="*/ 2228850 w 2505075"/>
                <a:gd name="connsiteY48" fmla="*/ 138112 h 2258269"/>
                <a:gd name="connsiteX49" fmla="*/ 2243137 w 2505075"/>
                <a:gd name="connsiteY49" fmla="*/ 147637 h 2258269"/>
                <a:gd name="connsiteX50" fmla="*/ 2262187 w 2505075"/>
                <a:gd name="connsiteY50" fmla="*/ 166687 h 2258269"/>
                <a:gd name="connsiteX51" fmla="*/ 2271712 w 2505075"/>
                <a:gd name="connsiteY51" fmla="*/ 185737 h 2258269"/>
                <a:gd name="connsiteX52" fmla="*/ 2314575 w 2505075"/>
                <a:gd name="connsiteY52" fmla="*/ 214312 h 2258269"/>
                <a:gd name="connsiteX53" fmla="*/ 2343150 w 2505075"/>
                <a:gd name="connsiteY53" fmla="*/ 247650 h 2258269"/>
                <a:gd name="connsiteX54" fmla="*/ 2357437 w 2505075"/>
                <a:gd name="connsiteY54" fmla="*/ 257175 h 2258269"/>
                <a:gd name="connsiteX55" fmla="*/ 2362200 w 2505075"/>
                <a:gd name="connsiteY55" fmla="*/ 276225 h 2258269"/>
                <a:gd name="connsiteX56" fmla="*/ 2376487 w 2505075"/>
                <a:gd name="connsiteY56" fmla="*/ 285750 h 2258269"/>
                <a:gd name="connsiteX57" fmla="*/ 2395537 w 2505075"/>
                <a:gd name="connsiteY57" fmla="*/ 314325 h 2258269"/>
                <a:gd name="connsiteX58" fmla="*/ 2405062 w 2505075"/>
                <a:gd name="connsiteY58" fmla="*/ 328612 h 2258269"/>
                <a:gd name="connsiteX59" fmla="*/ 2447925 w 2505075"/>
                <a:gd name="connsiteY59" fmla="*/ 385762 h 2258269"/>
                <a:gd name="connsiteX60" fmla="*/ 2476500 w 2505075"/>
                <a:gd name="connsiteY60" fmla="*/ 438150 h 2258269"/>
                <a:gd name="connsiteX61" fmla="*/ 2481262 w 2505075"/>
                <a:gd name="connsiteY61" fmla="*/ 452437 h 2258269"/>
                <a:gd name="connsiteX62" fmla="*/ 2500312 w 2505075"/>
                <a:gd name="connsiteY62" fmla="*/ 485775 h 2258269"/>
                <a:gd name="connsiteX63" fmla="*/ 2505075 w 2505075"/>
                <a:gd name="connsiteY63" fmla="*/ 504825 h 2258269"/>
                <a:gd name="connsiteX64" fmla="*/ 2500312 w 2505075"/>
                <a:gd name="connsiteY64" fmla="*/ 523875 h 2258269"/>
                <a:gd name="connsiteX65" fmla="*/ 2486025 w 2505075"/>
                <a:gd name="connsiteY65" fmla="*/ 528637 h 2258269"/>
                <a:gd name="connsiteX66" fmla="*/ 2447925 w 2505075"/>
                <a:gd name="connsiteY66" fmla="*/ 538162 h 2258269"/>
                <a:gd name="connsiteX67" fmla="*/ 2419350 w 2505075"/>
                <a:gd name="connsiteY67" fmla="*/ 557212 h 2258269"/>
                <a:gd name="connsiteX68" fmla="*/ 2409825 w 2505075"/>
                <a:gd name="connsiteY68" fmla="*/ 571500 h 2258269"/>
                <a:gd name="connsiteX69" fmla="*/ 2395537 w 2505075"/>
                <a:gd name="connsiteY69" fmla="*/ 590550 h 2258269"/>
                <a:gd name="connsiteX70" fmla="*/ 2343150 w 2505075"/>
                <a:gd name="connsiteY70" fmla="*/ 619125 h 2258269"/>
                <a:gd name="connsiteX71" fmla="*/ 2328862 w 2505075"/>
                <a:gd name="connsiteY71" fmla="*/ 628650 h 2258269"/>
                <a:gd name="connsiteX72" fmla="*/ 2300287 w 2505075"/>
                <a:gd name="connsiteY72" fmla="*/ 623887 h 2258269"/>
                <a:gd name="connsiteX73" fmla="*/ 2181225 w 2505075"/>
                <a:gd name="connsiteY73" fmla="*/ 633412 h 2258269"/>
                <a:gd name="connsiteX74" fmla="*/ 2166937 w 2505075"/>
                <a:gd name="connsiteY74" fmla="*/ 642937 h 2258269"/>
                <a:gd name="connsiteX75" fmla="*/ 2147887 w 2505075"/>
                <a:gd name="connsiteY75" fmla="*/ 647700 h 2258269"/>
                <a:gd name="connsiteX76" fmla="*/ 2133600 w 2505075"/>
                <a:gd name="connsiteY76" fmla="*/ 652462 h 2258269"/>
                <a:gd name="connsiteX77" fmla="*/ 2024062 w 2505075"/>
                <a:gd name="connsiteY77" fmla="*/ 671512 h 2258269"/>
                <a:gd name="connsiteX78" fmla="*/ 1981200 w 2505075"/>
                <a:gd name="connsiteY78" fmla="*/ 681037 h 2258269"/>
                <a:gd name="connsiteX79" fmla="*/ 1966912 w 2505075"/>
                <a:gd name="connsiteY79" fmla="*/ 690562 h 2258269"/>
                <a:gd name="connsiteX80" fmla="*/ 1957387 w 2505075"/>
                <a:gd name="connsiteY80" fmla="*/ 728662 h 2258269"/>
                <a:gd name="connsiteX81" fmla="*/ 1947862 w 2505075"/>
                <a:gd name="connsiteY81" fmla="*/ 747712 h 2258269"/>
                <a:gd name="connsiteX82" fmla="*/ 1919287 w 2505075"/>
                <a:gd name="connsiteY82" fmla="*/ 795337 h 2258269"/>
                <a:gd name="connsiteX83" fmla="*/ 1900237 w 2505075"/>
                <a:gd name="connsiteY83" fmla="*/ 809625 h 2258269"/>
                <a:gd name="connsiteX84" fmla="*/ 1876425 w 2505075"/>
                <a:gd name="connsiteY84" fmla="*/ 828675 h 2258269"/>
                <a:gd name="connsiteX85" fmla="*/ 1862137 w 2505075"/>
                <a:gd name="connsiteY85" fmla="*/ 842962 h 2258269"/>
                <a:gd name="connsiteX86" fmla="*/ 1857375 w 2505075"/>
                <a:gd name="connsiteY86" fmla="*/ 857250 h 2258269"/>
                <a:gd name="connsiteX87" fmla="*/ 1843087 w 2505075"/>
                <a:gd name="connsiteY87" fmla="*/ 862012 h 2258269"/>
                <a:gd name="connsiteX88" fmla="*/ 1819275 w 2505075"/>
                <a:gd name="connsiteY88" fmla="*/ 885825 h 2258269"/>
                <a:gd name="connsiteX89" fmla="*/ 1795462 w 2505075"/>
                <a:gd name="connsiteY89" fmla="*/ 942975 h 2258269"/>
                <a:gd name="connsiteX90" fmla="*/ 1790700 w 2505075"/>
                <a:gd name="connsiteY90" fmla="*/ 957262 h 2258269"/>
                <a:gd name="connsiteX91" fmla="*/ 1781175 w 2505075"/>
                <a:gd name="connsiteY91" fmla="*/ 990600 h 2258269"/>
                <a:gd name="connsiteX92" fmla="*/ 1771650 w 2505075"/>
                <a:gd name="connsiteY92" fmla="*/ 1066800 h 2258269"/>
                <a:gd name="connsiteX93" fmla="*/ 1762125 w 2505075"/>
                <a:gd name="connsiteY93" fmla="*/ 1085850 h 2258269"/>
                <a:gd name="connsiteX94" fmla="*/ 1757362 w 2505075"/>
                <a:gd name="connsiteY94" fmla="*/ 1128712 h 2258269"/>
                <a:gd name="connsiteX95" fmla="*/ 1747837 w 2505075"/>
                <a:gd name="connsiteY95" fmla="*/ 1147762 h 2258269"/>
                <a:gd name="connsiteX96" fmla="*/ 1743075 w 2505075"/>
                <a:gd name="connsiteY96" fmla="*/ 1485900 h 2258269"/>
                <a:gd name="connsiteX97" fmla="*/ 1728787 w 2505075"/>
                <a:gd name="connsiteY97" fmla="*/ 1533525 h 2258269"/>
                <a:gd name="connsiteX98" fmla="*/ 1724025 w 2505075"/>
                <a:gd name="connsiteY98" fmla="*/ 1562100 h 2258269"/>
                <a:gd name="connsiteX99" fmla="*/ 1714500 w 2505075"/>
                <a:gd name="connsiteY99" fmla="*/ 1590675 h 2258269"/>
                <a:gd name="connsiteX100" fmla="*/ 1704975 w 2505075"/>
                <a:gd name="connsiteY100" fmla="*/ 1633537 h 2258269"/>
                <a:gd name="connsiteX101" fmla="*/ 1695450 w 2505075"/>
                <a:gd name="connsiteY101" fmla="*/ 1647825 h 2258269"/>
                <a:gd name="connsiteX102" fmla="*/ 1690687 w 2505075"/>
                <a:gd name="connsiteY102" fmla="*/ 1695450 h 2258269"/>
                <a:gd name="connsiteX103" fmla="*/ 1681162 w 2505075"/>
                <a:gd name="connsiteY103" fmla="*/ 1714500 h 2258269"/>
                <a:gd name="connsiteX104" fmla="*/ 1676400 w 2505075"/>
                <a:gd name="connsiteY104" fmla="*/ 1733550 h 2258269"/>
                <a:gd name="connsiteX105" fmla="*/ 1652587 w 2505075"/>
                <a:gd name="connsiteY105" fmla="*/ 1800225 h 2258269"/>
                <a:gd name="connsiteX106" fmla="*/ 1638300 w 2505075"/>
                <a:gd name="connsiteY106" fmla="*/ 1809750 h 2258269"/>
                <a:gd name="connsiteX107" fmla="*/ 1624012 w 2505075"/>
                <a:gd name="connsiteY107" fmla="*/ 1857375 h 2258269"/>
                <a:gd name="connsiteX108" fmla="*/ 1604962 w 2505075"/>
                <a:gd name="connsiteY108" fmla="*/ 1895475 h 2258269"/>
                <a:gd name="connsiteX109" fmla="*/ 1566862 w 2505075"/>
                <a:gd name="connsiteY109" fmla="*/ 1919287 h 2258269"/>
                <a:gd name="connsiteX110" fmla="*/ 1519237 w 2505075"/>
                <a:gd name="connsiteY110" fmla="*/ 1952625 h 2258269"/>
                <a:gd name="connsiteX111" fmla="*/ 1500187 w 2505075"/>
                <a:gd name="connsiteY111" fmla="*/ 1962150 h 2258269"/>
                <a:gd name="connsiteX112" fmla="*/ 1481137 w 2505075"/>
                <a:gd name="connsiteY112" fmla="*/ 1990725 h 2258269"/>
                <a:gd name="connsiteX113" fmla="*/ 1457325 w 2505075"/>
                <a:gd name="connsiteY113" fmla="*/ 2019300 h 2258269"/>
                <a:gd name="connsiteX114" fmla="*/ 1419225 w 2505075"/>
                <a:gd name="connsiteY114" fmla="*/ 2043112 h 2258269"/>
                <a:gd name="connsiteX115" fmla="*/ 1414462 w 2505075"/>
                <a:gd name="connsiteY115" fmla="*/ 2062162 h 2258269"/>
                <a:gd name="connsiteX116" fmla="*/ 1395412 w 2505075"/>
                <a:gd name="connsiteY116" fmla="*/ 2071687 h 2258269"/>
                <a:gd name="connsiteX117" fmla="*/ 1366837 w 2505075"/>
                <a:gd name="connsiteY117" fmla="*/ 2090737 h 2258269"/>
                <a:gd name="connsiteX118" fmla="*/ 1357312 w 2505075"/>
                <a:gd name="connsiteY118" fmla="*/ 2109787 h 2258269"/>
                <a:gd name="connsiteX119" fmla="*/ 1319212 w 2505075"/>
                <a:gd name="connsiteY119" fmla="*/ 2124075 h 2258269"/>
                <a:gd name="connsiteX120" fmla="*/ 1300162 w 2505075"/>
                <a:gd name="connsiteY120" fmla="*/ 2133600 h 2258269"/>
                <a:gd name="connsiteX121" fmla="*/ 1290637 w 2505075"/>
                <a:gd name="connsiteY121" fmla="*/ 2147887 h 2258269"/>
                <a:gd name="connsiteX122" fmla="*/ 1271587 w 2505075"/>
                <a:gd name="connsiteY122" fmla="*/ 2152650 h 2258269"/>
                <a:gd name="connsiteX123" fmla="*/ 1223962 w 2505075"/>
                <a:gd name="connsiteY123" fmla="*/ 2166937 h 2258269"/>
                <a:gd name="connsiteX124" fmla="*/ 1128712 w 2505075"/>
                <a:gd name="connsiteY124" fmla="*/ 2190750 h 2258269"/>
                <a:gd name="connsiteX125" fmla="*/ 1090612 w 2505075"/>
                <a:gd name="connsiteY125" fmla="*/ 2205037 h 2258269"/>
                <a:gd name="connsiteX126" fmla="*/ 1071562 w 2505075"/>
                <a:gd name="connsiteY126" fmla="*/ 2224087 h 2258269"/>
                <a:gd name="connsiteX127" fmla="*/ 1052512 w 2505075"/>
                <a:gd name="connsiteY127" fmla="*/ 2228850 h 2258269"/>
                <a:gd name="connsiteX128" fmla="*/ 962025 w 2505075"/>
                <a:gd name="connsiteY128" fmla="*/ 2238375 h 2258269"/>
                <a:gd name="connsiteX129" fmla="*/ 747712 w 2505075"/>
                <a:gd name="connsiteY129" fmla="*/ 2238375 h 2258269"/>
                <a:gd name="connsiteX130" fmla="*/ 723900 w 2505075"/>
                <a:gd name="connsiteY130" fmla="*/ 2228850 h 2258269"/>
                <a:gd name="connsiteX131" fmla="*/ 666750 w 2505075"/>
                <a:gd name="connsiteY131" fmla="*/ 2219325 h 2258269"/>
                <a:gd name="connsiteX132" fmla="*/ 600075 w 2505075"/>
                <a:gd name="connsiteY132" fmla="*/ 2214562 h 2258269"/>
                <a:gd name="connsiteX133" fmla="*/ 581025 w 2505075"/>
                <a:gd name="connsiteY133" fmla="*/ 2205037 h 2258269"/>
                <a:gd name="connsiteX134" fmla="*/ 438150 w 2505075"/>
                <a:gd name="connsiteY134" fmla="*/ 2176462 h 2258269"/>
                <a:gd name="connsiteX135" fmla="*/ 419100 w 2505075"/>
                <a:gd name="connsiteY135" fmla="*/ 2166937 h 2258269"/>
                <a:gd name="connsiteX136" fmla="*/ 414337 w 2505075"/>
                <a:gd name="connsiteY136" fmla="*/ 2147887 h 2258269"/>
                <a:gd name="connsiteX137" fmla="*/ 404812 w 2505075"/>
                <a:gd name="connsiteY137" fmla="*/ 2128837 h 2258269"/>
                <a:gd name="connsiteX138" fmla="*/ 400050 w 2505075"/>
                <a:gd name="connsiteY138" fmla="*/ 2109787 h 2258269"/>
                <a:gd name="connsiteX139" fmla="*/ 385762 w 2505075"/>
                <a:gd name="connsiteY139" fmla="*/ 2100262 h 2258269"/>
                <a:gd name="connsiteX140" fmla="*/ 366712 w 2505075"/>
                <a:gd name="connsiteY140" fmla="*/ 2081212 h 2258269"/>
                <a:gd name="connsiteX141" fmla="*/ 357187 w 2505075"/>
                <a:gd name="connsiteY141" fmla="*/ 2066925 h 2258269"/>
                <a:gd name="connsiteX142" fmla="*/ 319087 w 2505075"/>
                <a:gd name="connsiteY142" fmla="*/ 2043112 h 2258269"/>
                <a:gd name="connsiteX143" fmla="*/ 304800 w 2505075"/>
                <a:gd name="connsiteY143" fmla="*/ 2033587 h 2258269"/>
                <a:gd name="connsiteX144" fmla="*/ 266700 w 2505075"/>
                <a:gd name="connsiteY144" fmla="*/ 2019300 h 2258269"/>
                <a:gd name="connsiteX145" fmla="*/ 261937 w 2505075"/>
                <a:gd name="connsiteY145" fmla="*/ 2005012 h 2258269"/>
                <a:gd name="connsiteX146" fmla="*/ 252412 w 2505075"/>
                <a:gd name="connsiteY146" fmla="*/ 1990725 h 2258269"/>
                <a:gd name="connsiteX147" fmla="*/ 247650 w 2505075"/>
                <a:gd name="connsiteY147" fmla="*/ 1971675 h 2258269"/>
                <a:gd name="connsiteX148" fmla="*/ 228600 w 2505075"/>
                <a:gd name="connsiteY148" fmla="*/ 1933575 h 2258269"/>
                <a:gd name="connsiteX149" fmla="*/ 166687 w 2505075"/>
                <a:gd name="connsiteY149" fmla="*/ 1828800 h 2258269"/>
                <a:gd name="connsiteX150" fmla="*/ 147637 w 2505075"/>
                <a:gd name="connsiteY150" fmla="*/ 1800225 h 2258269"/>
                <a:gd name="connsiteX151" fmla="*/ 142875 w 2505075"/>
                <a:gd name="connsiteY151" fmla="*/ 1785937 h 2258269"/>
                <a:gd name="connsiteX152" fmla="*/ 128587 w 2505075"/>
                <a:gd name="connsiteY152" fmla="*/ 1766887 h 2258269"/>
                <a:gd name="connsiteX153" fmla="*/ 104775 w 2505075"/>
                <a:gd name="connsiteY153" fmla="*/ 1733550 h 2258269"/>
                <a:gd name="connsiteX154" fmla="*/ 85725 w 2505075"/>
                <a:gd name="connsiteY154" fmla="*/ 1695450 h 2258269"/>
                <a:gd name="connsiteX155" fmla="*/ 66476 w 2505075"/>
                <a:gd name="connsiteY155" fmla="*/ 1653356 h 2258269"/>
                <a:gd name="connsiteX156" fmla="*/ 61912 w 2505075"/>
                <a:gd name="connsiteY156" fmla="*/ 1547812 h 2258269"/>
                <a:gd name="connsiteX157" fmla="*/ 47625 w 2505075"/>
                <a:gd name="connsiteY157" fmla="*/ 1528762 h 2258269"/>
                <a:gd name="connsiteX158" fmla="*/ 28575 w 2505075"/>
                <a:gd name="connsiteY158" fmla="*/ 1490662 h 2258269"/>
                <a:gd name="connsiteX159" fmla="*/ 14287 w 2505075"/>
                <a:gd name="connsiteY159" fmla="*/ 1414462 h 2258269"/>
                <a:gd name="connsiteX160" fmla="*/ 4762 w 2505075"/>
                <a:gd name="connsiteY160" fmla="*/ 1395412 h 2258269"/>
                <a:gd name="connsiteX161" fmla="*/ 0 w 2505075"/>
                <a:gd name="connsiteY161" fmla="*/ 1376362 h 2258269"/>
                <a:gd name="connsiteX162" fmla="*/ 14287 w 2505075"/>
                <a:gd name="connsiteY162" fmla="*/ 1338262 h 2258269"/>
                <a:gd name="connsiteX163" fmla="*/ 23812 w 2505075"/>
                <a:gd name="connsiteY163" fmla="*/ 1300162 h 2258269"/>
                <a:gd name="connsiteX164" fmla="*/ 28575 w 2505075"/>
                <a:gd name="connsiteY164" fmla="*/ 1252537 h 2258269"/>
                <a:gd name="connsiteX165" fmla="*/ 33337 w 2505075"/>
                <a:gd name="connsiteY165" fmla="*/ 1238250 h 2258269"/>
                <a:gd name="connsiteX166" fmla="*/ 38100 w 2505075"/>
                <a:gd name="connsiteY166" fmla="*/ 1200150 h 2258269"/>
                <a:gd name="connsiteX167" fmla="*/ 52387 w 2505075"/>
                <a:gd name="connsiteY167" fmla="*/ 1185862 h 2258269"/>
                <a:gd name="connsiteX168" fmla="*/ 61912 w 2505075"/>
                <a:gd name="connsiteY168" fmla="*/ 1147762 h 2258269"/>
                <a:gd name="connsiteX169" fmla="*/ 71437 w 2505075"/>
                <a:gd name="connsiteY169" fmla="*/ 1128712 h 2258269"/>
                <a:gd name="connsiteX170" fmla="*/ 76200 w 2505075"/>
                <a:gd name="connsiteY170" fmla="*/ 1109662 h 2258269"/>
                <a:gd name="connsiteX171" fmla="*/ 95250 w 2505075"/>
                <a:gd name="connsiteY171" fmla="*/ 1071562 h 2258269"/>
                <a:gd name="connsiteX172" fmla="*/ 104775 w 2505075"/>
                <a:gd name="connsiteY172" fmla="*/ 1052512 h 2258269"/>
                <a:gd name="connsiteX173" fmla="*/ 114300 w 2505075"/>
                <a:gd name="connsiteY173" fmla="*/ 1033462 h 2258269"/>
                <a:gd name="connsiteX174" fmla="*/ 123825 w 2505075"/>
                <a:gd name="connsiteY174" fmla="*/ 985837 h 2258269"/>
                <a:gd name="connsiteX175" fmla="*/ 133350 w 2505075"/>
                <a:gd name="connsiteY175" fmla="*/ 966787 h 2258269"/>
                <a:gd name="connsiteX176" fmla="*/ 152400 w 2505075"/>
                <a:gd name="connsiteY176" fmla="*/ 957262 h 2258269"/>
                <a:gd name="connsiteX177" fmla="*/ 171450 w 2505075"/>
                <a:gd name="connsiteY177" fmla="*/ 933450 h 2258269"/>
                <a:gd name="connsiteX178" fmla="*/ 176212 w 2505075"/>
                <a:gd name="connsiteY178" fmla="*/ 919162 h 2258269"/>
                <a:gd name="connsiteX179" fmla="*/ 190500 w 2505075"/>
                <a:gd name="connsiteY179" fmla="*/ 909637 h 2258269"/>
                <a:gd name="connsiteX180" fmla="*/ 195262 w 2505075"/>
                <a:gd name="connsiteY180" fmla="*/ 890587 h 2258269"/>
                <a:gd name="connsiteX181" fmla="*/ 219075 w 2505075"/>
                <a:gd name="connsiteY181" fmla="*/ 862012 h 2258269"/>
                <a:gd name="connsiteX182" fmla="*/ 238125 w 2505075"/>
                <a:gd name="connsiteY182" fmla="*/ 809625 h 2258269"/>
                <a:gd name="connsiteX183" fmla="*/ 266700 w 2505075"/>
                <a:gd name="connsiteY183" fmla="*/ 790575 h 2258269"/>
                <a:gd name="connsiteX184" fmla="*/ 276225 w 2505075"/>
                <a:gd name="connsiteY184" fmla="*/ 776287 h 2258269"/>
                <a:gd name="connsiteX185" fmla="*/ 295275 w 2505075"/>
                <a:gd name="connsiteY185" fmla="*/ 762000 h 2258269"/>
                <a:gd name="connsiteX186" fmla="*/ 314325 w 2505075"/>
                <a:gd name="connsiteY186" fmla="*/ 733425 h 2258269"/>
                <a:gd name="connsiteX187" fmla="*/ 333375 w 2505075"/>
                <a:gd name="connsiteY187" fmla="*/ 704850 h 2258269"/>
                <a:gd name="connsiteX188" fmla="*/ 338137 w 2505075"/>
                <a:gd name="connsiteY188" fmla="*/ 690562 h 2258269"/>
                <a:gd name="connsiteX189" fmla="*/ 376237 w 2505075"/>
                <a:gd name="connsiteY189" fmla="*/ 671512 h 2258269"/>
                <a:gd name="connsiteX190" fmla="*/ 414337 w 2505075"/>
                <a:gd name="connsiteY190" fmla="*/ 661987 h 2258269"/>
                <a:gd name="connsiteX191" fmla="*/ 428625 w 2505075"/>
                <a:gd name="connsiteY191" fmla="*/ 652462 h 2258269"/>
                <a:gd name="connsiteX192" fmla="*/ 452437 w 2505075"/>
                <a:gd name="connsiteY192" fmla="*/ 642937 h 2258269"/>
                <a:gd name="connsiteX193" fmla="*/ 461962 w 2505075"/>
                <a:gd name="connsiteY193" fmla="*/ 623887 h 2258269"/>
                <a:gd name="connsiteX194" fmla="*/ 490537 w 2505075"/>
                <a:gd name="connsiteY194" fmla="*/ 614362 h 2258269"/>
                <a:gd name="connsiteX195" fmla="*/ 547687 w 2505075"/>
                <a:gd name="connsiteY195" fmla="*/ 595312 h 2258269"/>
                <a:gd name="connsiteX196" fmla="*/ 566737 w 2505075"/>
                <a:gd name="connsiteY196" fmla="*/ 585787 h 2258269"/>
                <a:gd name="connsiteX197" fmla="*/ 595312 w 2505075"/>
                <a:gd name="connsiteY197" fmla="*/ 576262 h 2258269"/>
                <a:gd name="connsiteX198" fmla="*/ 623887 w 2505075"/>
                <a:gd name="connsiteY198" fmla="*/ 561975 h 2258269"/>
                <a:gd name="connsiteX199" fmla="*/ 633412 w 2505075"/>
                <a:gd name="connsiteY199" fmla="*/ 557212 h 2258269"/>
                <a:gd name="connsiteX0" fmla="*/ 633412 w 2505075"/>
                <a:gd name="connsiteY0" fmla="*/ 557212 h 2258269"/>
                <a:gd name="connsiteX1" fmla="*/ 671512 w 2505075"/>
                <a:gd name="connsiteY1" fmla="*/ 528637 h 2258269"/>
                <a:gd name="connsiteX2" fmla="*/ 685800 w 2505075"/>
                <a:gd name="connsiteY2" fmla="*/ 519112 h 2258269"/>
                <a:gd name="connsiteX3" fmla="*/ 795337 w 2505075"/>
                <a:gd name="connsiteY3" fmla="*/ 514350 h 2258269"/>
                <a:gd name="connsiteX4" fmla="*/ 890587 w 2505075"/>
                <a:gd name="connsiteY4" fmla="*/ 519112 h 2258269"/>
                <a:gd name="connsiteX5" fmla="*/ 938212 w 2505075"/>
                <a:gd name="connsiteY5" fmla="*/ 533400 h 2258269"/>
                <a:gd name="connsiteX6" fmla="*/ 985837 w 2505075"/>
                <a:gd name="connsiteY6" fmla="*/ 538162 h 2258269"/>
                <a:gd name="connsiteX7" fmla="*/ 1004887 w 2505075"/>
                <a:gd name="connsiteY7" fmla="*/ 542925 h 2258269"/>
                <a:gd name="connsiteX8" fmla="*/ 1028700 w 2505075"/>
                <a:gd name="connsiteY8" fmla="*/ 552450 h 2258269"/>
                <a:gd name="connsiteX9" fmla="*/ 1057275 w 2505075"/>
                <a:gd name="connsiteY9" fmla="*/ 557212 h 2258269"/>
                <a:gd name="connsiteX10" fmla="*/ 1076325 w 2505075"/>
                <a:gd name="connsiteY10" fmla="*/ 561975 h 2258269"/>
                <a:gd name="connsiteX11" fmla="*/ 1181100 w 2505075"/>
                <a:gd name="connsiteY11" fmla="*/ 571500 h 2258269"/>
                <a:gd name="connsiteX12" fmla="*/ 1228725 w 2505075"/>
                <a:gd name="connsiteY12" fmla="*/ 581025 h 2258269"/>
                <a:gd name="connsiteX13" fmla="*/ 1238250 w 2505075"/>
                <a:gd name="connsiteY13" fmla="*/ 595312 h 2258269"/>
                <a:gd name="connsiteX14" fmla="*/ 1257300 w 2505075"/>
                <a:gd name="connsiteY14" fmla="*/ 604837 h 2258269"/>
                <a:gd name="connsiteX15" fmla="*/ 1438275 w 2505075"/>
                <a:gd name="connsiteY15" fmla="*/ 623887 h 2258269"/>
                <a:gd name="connsiteX16" fmla="*/ 1466850 w 2505075"/>
                <a:gd name="connsiteY16" fmla="*/ 628650 h 2258269"/>
                <a:gd name="connsiteX17" fmla="*/ 1504950 w 2505075"/>
                <a:gd name="connsiteY17" fmla="*/ 638175 h 2258269"/>
                <a:gd name="connsiteX18" fmla="*/ 1590675 w 2505075"/>
                <a:gd name="connsiteY18" fmla="*/ 628650 h 2258269"/>
                <a:gd name="connsiteX19" fmla="*/ 1619250 w 2505075"/>
                <a:gd name="connsiteY19" fmla="*/ 619125 h 2258269"/>
                <a:gd name="connsiteX20" fmla="*/ 1738312 w 2505075"/>
                <a:gd name="connsiteY20" fmla="*/ 609600 h 2258269"/>
                <a:gd name="connsiteX21" fmla="*/ 1757362 w 2505075"/>
                <a:gd name="connsiteY21" fmla="*/ 600075 h 2258269"/>
                <a:gd name="connsiteX22" fmla="*/ 1776412 w 2505075"/>
                <a:gd name="connsiteY22" fmla="*/ 595312 h 2258269"/>
                <a:gd name="connsiteX23" fmla="*/ 1795462 w 2505075"/>
                <a:gd name="connsiteY23" fmla="*/ 566737 h 2258269"/>
                <a:gd name="connsiteX24" fmla="*/ 1833562 w 2505075"/>
                <a:gd name="connsiteY24" fmla="*/ 557212 h 2258269"/>
                <a:gd name="connsiteX25" fmla="*/ 1866900 w 2505075"/>
                <a:gd name="connsiteY25" fmla="*/ 528637 h 2258269"/>
                <a:gd name="connsiteX26" fmla="*/ 1876425 w 2505075"/>
                <a:gd name="connsiteY26" fmla="*/ 514350 h 2258269"/>
                <a:gd name="connsiteX27" fmla="*/ 1895475 w 2505075"/>
                <a:gd name="connsiteY27" fmla="*/ 500062 h 2258269"/>
                <a:gd name="connsiteX28" fmla="*/ 1924050 w 2505075"/>
                <a:gd name="connsiteY28" fmla="*/ 442912 h 2258269"/>
                <a:gd name="connsiteX29" fmla="*/ 1933575 w 2505075"/>
                <a:gd name="connsiteY29" fmla="*/ 423862 h 2258269"/>
                <a:gd name="connsiteX30" fmla="*/ 1943100 w 2505075"/>
                <a:gd name="connsiteY30" fmla="*/ 404812 h 2258269"/>
                <a:gd name="connsiteX31" fmla="*/ 1966912 w 2505075"/>
                <a:gd name="connsiteY31" fmla="*/ 357187 h 2258269"/>
                <a:gd name="connsiteX32" fmla="*/ 1971675 w 2505075"/>
                <a:gd name="connsiteY32" fmla="*/ 214312 h 2258269"/>
                <a:gd name="connsiteX33" fmla="*/ 1971675 w 2505075"/>
                <a:gd name="connsiteY33" fmla="*/ 161925 h 2258269"/>
                <a:gd name="connsiteX34" fmla="*/ 1981200 w 2505075"/>
                <a:gd name="connsiteY34" fmla="*/ 128587 h 2258269"/>
                <a:gd name="connsiteX35" fmla="*/ 1995487 w 2505075"/>
                <a:gd name="connsiteY35" fmla="*/ 119062 h 2258269"/>
                <a:gd name="connsiteX36" fmla="*/ 2019300 w 2505075"/>
                <a:gd name="connsiteY36" fmla="*/ 85725 h 2258269"/>
                <a:gd name="connsiteX37" fmla="*/ 2038350 w 2505075"/>
                <a:gd name="connsiteY37" fmla="*/ 76200 h 2258269"/>
                <a:gd name="connsiteX38" fmla="*/ 2047875 w 2505075"/>
                <a:gd name="connsiteY38" fmla="*/ 61912 h 2258269"/>
                <a:gd name="connsiteX39" fmla="*/ 2033587 w 2505075"/>
                <a:gd name="connsiteY39" fmla="*/ 57150 h 2258269"/>
                <a:gd name="connsiteX40" fmla="*/ 2085975 w 2505075"/>
                <a:gd name="connsiteY40" fmla="*/ 52387 h 2258269"/>
                <a:gd name="connsiteX41" fmla="*/ 2109787 w 2505075"/>
                <a:gd name="connsiteY41" fmla="*/ 19050 h 2258269"/>
                <a:gd name="connsiteX42" fmla="*/ 2119312 w 2505075"/>
                <a:gd name="connsiteY42" fmla="*/ 0 h 2258269"/>
                <a:gd name="connsiteX43" fmla="*/ 2128837 w 2505075"/>
                <a:gd name="connsiteY43" fmla="*/ 14287 h 2258269"/>
                <a:gd name="connsiteX44" fmla="*/ 2147887 w 2505075"/>
                <a:gd name="connsiteY44" fmla="*/ 33337 h 2258269"/>
                <a:gd name="connsiteX45" fmla="*/ 2181225 w 2505075"/>
                <a:gd name="connsiteY45" fmla="*/ 95250 h 2258269"/>
                <a:gd name="connsiteX46" fmla="*/ 2195512 w 2505075"/>
                <a:gd name="connsiteY46" fmla="*/ 104775 h 2258269"/>
                <a:gd name="connsiteX47" fmla="*/ 2200275 w 2505075"/>
                <a:gd name="connsiteY47" fmla="*/ 119062 h 2258269"/>
                <a:gd name="connsiteX48" fmla="*/ 2228850 w 2505075"/>
                <a:gd name="connsiteY48" fmla="*/ 138112 h 2258269"/>
                <a:gd name="connsiteX49" fmla="*/ 2243137 w 2505075"/>
                <a:gd name="connsiteY49" fmla="*/ 147637 h 2258269"/>
                <a:gd name="connsiteX50" fmla="*/ 2262187 w 2505075"/>
                <a:gd name="connsiteY50" fmla="*/ 166687 h 2258269"/>
                <a:gd name="connsiteX51" fmla="*/ 2271712 w 2505075"/>
                <a:gd name="connsiteY51" fmla="*/ 185737 h 2258269"/>
                <a:gd name="connsiteX52" fmla="*/ 2314575 w 2505075"/>
                <a:gd name="connsiteY52" fmla="*/ 214312 h 2258269"/>
                <a:gd name="connsiteX53" fmla="*/ 2343150 w 2505075"/>
                <a:gd name="connsiteY53" fmla="*/ 247650 h 2258269"/>
                <a:gd name="connsiteX54" fmla="*/ 2357437 w 2505075"/>
                <a:gd name="connsiteY54" fmla="*/ 257175 h 2258269"/>
                <a:gd name="connsiteX55" fmla="*/ 2362200 w 2505075"/>
                <a:gd name="connsiteY55" fmla="*/ 276225 h 2258269"/>
                <a:gd name="connsiteX56" fmla="*/ 2376487 w 2505075"/>
                <a:gd name="connsiteY56" fmla="*/ 285750 h 2258269"/>
                <a:gd name="connsiteX57" fmla="*/ 2395537 w 2505075"/>
                <a:gd name="connsiteY57" fmla="*/ 314325 h 2258269"/>
                <a:gd name="connsiteX58" fmla="*/ 2405062 w 2505075"/>
                <a:gd name="connsiteY58" fmla="*/ 328612 h 2258269"/>
                <a:gd name="connsiteX59" fmla="*/ 2447925 w 2505075"/>
                <a:gd name="connsiteY59" fmla="*/ 385762 h 2258269"/>
                <a:gd name="connsiteX60" fmla="*/ 2476500 w 2505075"/>
                <a:gd name="connsiteY60" fmla="*/ 438150 h 2258269"/>
                <a:gd name="connsiteX61" fmla="*/ 2481262 w 2505075"/>
                <a:gd name="connsiteY61" fmla="*/ 452437 h 2258269"/>
                <a:gd name="connsiteX62" fmla="*/ 2500312 w 2505075"/>
                <a:gd name="connsiteY62" fmla="*/ 485775 h 2258269"/>
                <a:gd name="connsiteX63" fmla="*/ 2505075 w 2505075"/>
                <a:gd name="connsiteY63" fmla="*/ 504825 h 2258269"/>
                <a:gd name="connsiteX64" fmla="*/ 2500312 w 2505075"/>
                <a:gd name="connsiteY64" fmla="*/ 523875 h 2258269"/>
                <a:gd name="connsiteX65" fmla="*/ 2486025 w 2505075"/>
                <a:gd name="connsiteY65" fmla="*/ 528637 h 2258269"/>
                <a:gd name="connsiteX66" fmla="*/ 2447925 w 2505075"/>
                <a:gd name="connsiteY66" fmla="*/ 538162 h 2258269"/>
                <a:gd name="connsiteX67" fmla="*/ 2419350 w 2505075"/>
                <a:gd name="connsiteY67" fmla="*/ 557212 h 2258269"/>
                <a:gd name="connsiteX68" fmla="*/ 2409825 w 2505075"/>
                <a:gd name="connsiteY68" fmla="*/ 571500 h 2258269"/>
                <a:gd name="connsiteX69" fmla="*/ 2395537 w 2505075"/>
                <a:gd name="connsiteY69" fmla="*/ 590550 h 2258269"/>
                <a:gd name="connsiteX70" fmla="*/ 2343150 w 2505075"/>
                <a:gd name="connsiteY70" fmla="*/ 619125 h 2258269"/>
                <a:gd name="connsiteX71" fmla="*/ 2328862 w 2505075"/>
                <a:gd name="connsiteY71" fmla="*/ 628650 h 2258269"/>
                <a:gd name="connsiteX72" fmla="*/ 2300287 w 2505075"/>
                <a:gd name="connsiteY72" fmla="*/ 623887 h 2258269"/>
                <a:gd name="connsiteX73" fmla="*/ 2181225 w 2505075"/>
                <a:gd name="connsiteY73" fmla="*/ 633412 h 2258269"/>
                <a:gd name="connsiteX74" fmla="*/ 2166937 w 2505075"/>
                <a:gd name="connsiteY74" fmla="*/ 642937 h 2258269"/>
                <a:gd name="connsiteX75" fmla="*/ 2147887 w 2505075"/>
                <a:gd name="connsiteY75" fmla="*/ 647700 h 2258269"/>
                <a:gd name="connsiteX76" fmla="*/ 2133600 w 2505075"/>
                <a:gd name="connsiteY76" fmla="*/ 652462 h 2258269"/>
                <a:gd name="connsiteX77" fmla="*/ 2024062 w 2505075"/>
                <a:gd name="connsiteY77" fmla="*/ 671512 h 2258269"/>
                <a:gd name="connsiteX78" fmla="*/ 1981200 w 2505075"/>
                <a:gd name="connsiteY78" fmla="*/ 681037 h 2258269"/>
                <a:gd name="connsiteX79" fmla="*/ 1966912 w 2505075"/>
                <a:gd name="connsiteY79" fmla="*/ 690562 h 2258269"/>
                <a:gd name="connsiteX80" fmla="*/ 1957387 w 2505075"/>
                <a:gd name="connsiteY80" fmla="*/ 728662 h 2258269"/>
                <a:gd name="connsiteX81" fmla="*/ 1947862 w 2505075"/>
                <a:gd name="connsiteY81" fmla="*/ 747712 h 2258269"/>
                <a:gd name="connsiteX82" fmla="*/ 1919287 w 2505075"/>
                <a:gd name="connsiteY82" fmla="*/ 795337 h 2258269"/>
                <a:gd name="connsiteX83" fmla="*/ 1900237 w 2505075"/>
                <a:gd name="connsiteY83" fmla="*/ 809625 h 2258269"/>
                <a:gd name="connsiteX84" fmla="*/ 1876425 w 2505075"/>
                <a:gd name="connsiteY84" fmla="*/ 828675 h 2258269"/>
                <a:gd name="connsiteX85" fmla="*/ 1862137 w 2505075"/>
                <a:gd name="connsiteY85" fmla="*/ 842962 h 2258269"/>
                <a:gd name="connsiteX86" fmla="*/ 1857375 w 2505075"/>
                <a:gd name="connsiteY86" fmla="*/ 857250 h 2258269"/>
                <a:gd name="connsiteX87" fmla="*/ 1843087 w 2505075"/>
                <a:gd name="connsiteY87" fmla="*/ 862012 h 2258269"/>
                <a:gd name="connsiteX88" fmla="*/ 1819275 w 2505075"/>
                <a:gd name="connsiteY88" fmla="*/ 885825 h 2258269"/>
                <a:gd name="connsiteX89" fmla="*/ 1795462 w 2505075"/>
                <a:gd name="connsiteY89" fmla="*/ 942975 h 2258269"/>
                <a:gd name="connsiteX90" fmla="*/ 1790700 w 2505075"/>
                <a:gd name="connsiteY90" fmla="*/ 957262 h 2258269"/>
                <a:gd name="connsiteX91" fmla="*/ 1781175 w 2505075"/>
                <a:gd name="connsiteY91" fmla="*/ 990600 h 2258269"/>
                <a:gd name="connsiteX92" fmla="*/ 1771650 w 2505075"/>
                <a:gd name="connsiteY92" fmla="*/ 1066800 h 2258269"/>
                <a:gd name="connsiteX93" fmla="*/ 1762125 w 2505075"/>
                <a:gd name="connsiteY93" fmla="*/ 1085850 h 2258269"/>
                <a:gd name="connsiteX94" fmla="*/ 1757362 w 2505075"/>
                <a:gd name="connsiteY94" fmla="*/ 1128712 h 2258269"/>
                <a:gd name="connsiteX95" fmla="*/ 1747837 w 2505075"/>
                <a:gd name="connsiteY95" fmla="*/ 1147762 h 2258269"/>
                <a:gd name="connsiteX96" fmla="*/ 1743075 w 2505075"/>
                <a:gd name="connsiteY96" fmla="*/ 1485900 h 2258269"/>
                <a:gd name="connsiteX97" fmla="*/ 1728787 w 2505075"/>
                <a:gd name="connsiteY97" fmla="*/ 1533525 h 2258269"/>
                <a:gd name="connsiteX98" fmla="*/ 1724025 w 2505075"/>
                <a:gd name="connsiteY98" fmla="*/ 1562100 h 2258269"/>
                <a:gd name="connsiteX99" fmla="*/ 1714500 w 2505075"/>
                <a:gd name="connsiteY99" fmla="*/ 1590675 h 2258269"/>
                <a:gd name="connsiteX100" fmla="*/ 1704975 w 2505075"/>
                <a:gd name="connsiteY100" fmla="*/ 1633537 h 2258269"/>
                <a:gd name="connsiteX101" fmla="*/ 1695450 w 2505075"/>
                <a:gd name="connsiteY101" fmla="*/ 1647825 h 2258269"/>
                <a:gd name="connsiteX102" fmla="*/ 1690687 w 2505075"/>
                <a:gd name="connsiteY102" fmla="*/ 1695450 h 2258269"/>
                <a:gd name="connsiteX103" fmla="*/ 1681162 w 2505075"/>
                <a:gd name="connsiteY103" fmla="*/ 1714500 h 2258269"/>
                <a:gd name="connsiteX104" fmla="*/ 1676400 w 2505075"/>
                <a:gd name="connsiteY104" fmla="*/ 1733550 h 2258269"/>
                <a:gd name="connsiteX105" fmla="*/ 1652587 w 2505075"/>
                <a:gd name="connsiteY105" fmla="*/ 1800225 h 2258269"/>
                <a:gd name="connsiteX106" fmla="*/ 1638300 w 2505075"/>
                <a:gd name="connsiteY106" fmla="*/ 1809750 h 2258269"/>
                <a:gd name="connsiteX107" fmla="*/ 1624012 w 2505075"/>
                <a:gd name="connsiteY107" fmla="*/ 1857375 h 2258269"/>
                <a:gd name="connsiteX108" fmla="*/ 1604962 w 2505075"/>
                <a:gd name="connsiteY108" fmla="*/ 1895475 h 2258269"/>
                <a:gd name="connsiteX109" fmla="*/ 1566862 w 2505075"/>
                <a:gd name="connsiteY109" fmla="*/ 1919287 h 2258269"/>
                <a:gd name="connsiteX110" fmla="*/ 1519237 w 2505075"/>
                <a:gd name="connsiteY110" fmla="*/ 1952625 h 2258269"/>
                <a:gd name="connsiteX111" fmla="*/ 1500187 w 2505075"/>
                <a:gd name="connsiteY111" fmla="*/ 1962150 h 2258269"/>
                <a:gd name="connsiteX112" fmla="*/ 1481137 w 2505075"/>
                <a:gd name="connsiteY112" fmla="*/ 1990725 h 2258269"/>
                <a:gd name="connsiteX113" fmla="*/ 1457325 w 2505075"/>
                <a:gd name="connsiteY113" fmla="*/ 2019300 h 2258269"/>
                <a:gd name="connsiteX114" fmla="*/ 1419225 w 2505075"/>
                <a:gd name="connsiteY114" fmla="*/ 2043112 h 2258269"/>
                <a:gd name="connsiteX115" fmla="*/ 1414462 w 2505075"/>
                <a:gd name="connsiteY115" fmla="*/ 2062162 h 2258269"/>
                <a:gd name="connsiteX116" fmla="*/ 1395412 w 2505075"/>
                <a:gd name="connsiteY116" fmla="*/ 2071687 h 2258269"/>
                <a:gd name="connsiteX117" fmla="*/ 1366837 w 2505075"/>
                <a:gd name="connsiteY117" fmla="*/ 2090737 h 2258269"/>
                <a:gd name="connsiteX118" fmla="*/ 1357312 w 2505075"/>
                <a:gd name="connsiteY118" fmla="*/ 2109787 h 2258269"/>
                <a:gd name="connsiteX119" fmla="*/ 1319212 w 2505075"/>
                <a:gd name="connsiteY119" fmla="*/ 2124075 h 2258269"/>
                <a:gd name="connsiteX120" fmla="*/ 1300162 w 2505075"/>
                <a:gd name="connsiteY120" fmla="*/ 2133600 h 2258269"/>
                <a:gd name="connsiteX121" fmla="*/ 1290637 w 2505075"/>
                <a:gd name="connsiteY121" fmla="*/ 2147887 h 2258269"/>
                <a:gd name="connsiteX122" fmla="*/ 1271587 w 2505075"/>
                <a:gd name="connsiteY122" fmla="*/ 2152650 h 2258269"/>
                <a:gd name="connsiteX123" fmla="*/ 1223962 w 2505075"/>
                <a:gd name="connsiteY123" fmla="*/ 2166937 h 2258269"/>
                <a:gd name="connsiteX124" fmla="*/ 1128712 w 2505075"/>
                <a:gd name="connsiteY124" fmla="*/ 2190750 h 2258269"/>
                <a:gd name="connsiteX125" fmla="*/ 1090612 w 2505075"/>
                <a:gd name="connsiteY125" fmla="*/ 2205037 h 2258269"/>
                <a:gd name="connsiteX126" fmla="*/ 1071562 w 2505075"/>
                <a:gd name="connsiteY126" fmla="*/ 2224087 h 2258269"/>
                <a:gd name="connsiteX127" fmla="*/ 1052512 w 2505075"/>
                <a:gd name="connsiteY127" fmla="*/ 2228850 h 2258269"/>
                <a:gd name="connsiteX128" fmla="*/ 962025 w 2505075"/>
                <a:gd name="connsiteY128" fmla="*/ 2238375 h 2258269"/>
                <a:gd name="connsiteX129" fmla="*/ 747712 w 2505075"/>
                <a:gd name="connsiteY129" fmla="*/ 2238375 h 2258269"/>
                <a:gd name="connsiteX130" fmla="*/ 723900 w 2505075"/>
                <a:gd name="connsiteY130" fmla="*/ 2228850 h 2258269"/>
                <a:gd name="connsiteX131" fmla="*/ 666750 w 2505075"/>
                <a:gd name="connsiteY131" fmla="*/ 2219325 h 2258269"/>
                <a:gd name="connsiteX132" fmla="*/ 600075 w 2505075"/>
                <a:gd name="connsiteY132" fmla="*/ 2214562 h 2258269"/>
                <a:gd name="connsiteX133" fmla="*/ 581025 w 2505075"/>
                <a:gd name="connsiteY133" fmla="*/ 2205037 h 2258269"/>
                <a:gd name="connsiteX134" fmla="*/ 438150 w 2505075"/>
                <a:gd name="connsiteY134" fmla="*/ 2176462 h 2258269"/>
                <a:gd name="connsiteX135" fmla="*/ 419100 w 2505075"/>
                <a:gd name="connsiteY135" fmla="*/ 2166937 h 2258269"/>
                <a:gd name="connsiteX136" fmla="*/ 414337 w 2505075"/>
                <a:gd name="connsiteY136" fmla="*/ 2147887 h 2258269"/>
                <a:gd name="connsiteX137" fmla="*/ 404812 w 2505075"/>
                <a:gd name="connsiteY137" fmla="*/ 2128837 h 2258269"/>
                <a:gd name="connsiteX138" fmla="*/ 400050 w 2505075"/>
                <a:gd name="connsiteY138" fmla="*/ 2109787 h 2258269"/>
                <a:gd name="connsiteX139" fmla="*/ 385762 w 2505075"/>
                <a:gd name="connsiteY139" fmla="*/ 2100262 h 2258269"/>
                <a:gd name="connsiteX140" fmla="*/ 366712 w 2505075"/>
                <a:gd name="connsiteY140" fmla="*/ 2081212 h 2258269"/>
                <a:gd name="connsiteX141" fmla="*/ 357187 w 2505075"/>
                <a:gd name="connsiteY141" fmla="*/ 2066925 h 2258269"/>
                <a:gd name="connsiteX142" fmla="*/ 319087 w 2505075"/>
                <a:gd name="connsiteY142" fmla="*/ 2043112 h 2258269"/>
                <a:gd name="connsiteX143" fmla="*/ 304800 w 2505075"/>
                <a:gd name="connsiteY143" fmla="*/ 2033587 h 2258269"/>
                <a:gd name="connsiteX144" fmla="*/ 266700 w 2505075"/>
                <a:gd name="connsiteY144" fmla="*/ 2019300 h 2258269"/>
                <a:gd name="connsiteX145" fmla="*/ 261937 w 2505075"/>
                <a:gd name="connsiteY145" fmla="*/ 2005012 h 2258269"/>
                <a:gd name="connsiteX146" fmla="*/ 252412 w 2505075"/>
                <a:gd name="connsiteY146" fmla="*/ 1990725 h 2258269"/>
                <a:gd name="connsiteX147" fmla="*/ 247650 w 2505075"/>
                <a:gd name="connsiteY147" fmla="*/ 1971675 h 2258269"/>
                <a:gd name="connsiteX148" fmla="*/ 228600 w 2505075"/>
                <a:gd name="connsiteY148" fmla="*/ 1933575 h 2258269"/>
                <a:gd name="connsiteX149" fmla="*/ 166687 w 2505075"/>
                <a:gd name="connsiteY149" fmla="*/ 1828800 h 2258269"/>
                <a:gd name="connsiteX150" fmla="*/ 147637 w 2505075"/>
                <a:gd name="connsiteY150" fmla="*/ 1800225 h 2258269"/>
                <a:gd name="connsiteX151" fmla="*/ 142875 w 2505075"/>
                <a:gd name="connsiteY151" fmla="*/ 1785937 h 2258269"/>
                <a:gd name="connsiteX152" fmla="*/ 128587 w 2505075"/>
                <a:gd name="connsiteY152" fmla="*/ 1766887 h 2258269"/>
                <a:gd name="connsiteX153" fmla="*/ 104775 w 2505075"/>
                <a:gd name="connsiteY153" fmla="*/ 1733550 h 2258269"/>
                <a:gd name="connsiteX154" fmla="*/ 85725 w 2505075"/>
                <a:gd name="connsiteY154" fmla="*/ 1695450 h 2258269"/>
                <a:gd name="connsiteX155" fmla="*/ 66476 w 2505075"/>
                <a:gd name="connsiteY155" fmla="*/ 1653356 h 2258269"/>
                <a:gd name="connsiteX156" fmla="*/ 47625 w 2505075"/>
                <a:gd name="connsiteY156" fmla="*/ 1528762 h 2258269"/>
                <a:gd name="connsiteX157" fmla="*/ 28575 w 2505075"/>
                <a:gd name="connsiteY157" fmla="*/ 1490662 h 2258269"/>
                <a:gd name="connsiteX158" fmla="*/ 14287 w 2505075"/>
                <a:gd name="connsiteY158" fmla="*/ 1414462 h 2258269"/>
                <a:gd name="connsiteX159" fmla="*/ 4762 w 2505075"/>
                <a:gd name="connsiteY159" fmla="*/ 1395412 h 2258269"/>
                <a:gd name="connsiteX160" fmla="*/ 0 w 2505075"/>
                <a:gd name="connsiteY160" fmla="*/ 1376362 h 2258269"/>
                <a:gd name="connsiteX161" fmla="*/ 14287 w 2505075"/>
                <a:gd name="connsiteY161" fmla="*/ 1338262 h 2258269"/>
                <a:gd name="connsiteX162" fmla="*/ 23812 w 2505075"/>
                <a:gd name="connsiteY162" fmla="*/ 1300162 h 2258269"/>
                <a:gd name="connsiteX163" fmla="*/ 28575 w 2505075"/>
                <a:gd name="connsiteY163" fmla="*/ 1252537 h 2258269"/>
                <a:gd name="connsiteX164" fmla="*/ 33337 w 2505075"/>
                <a:gd name="connsiteY164" fmla="*/ 1238250 h 2258269"/>
                <a:gd name="connsiteX165" fmla="*/ 38100 w 2505075"/>
                <a:gd name="connsiteY165" fmla="*/ 1200150 h 2258269"/>
                <a:gd name="connsiteX166" fmla="*/ 52387 w 2505075"/>
                <a:gd name="connsiteY166" fmla="*/ 1185862 h 2258269"/>
                <a:gd name="connsiteX167" fmla="*/ 61912 w 2505075"/>
                <a:gd name="connsiteY167" fmla="*/ 1147762 h 2258269"/>
                <a:gd name="connsiteX168" fmla="*/ 71437 w 2505075"/>
                <a:gd name="connsiteY168" fmla="*/ 1128712 h 2258269"/>
                <a:gd name="connsiteX169" fmla="*/ 76200 w 2505075"/>
                <a:gd name="connsiteY169" fmla="*/ 1109662 h 2258269"/>
                <a:gd name="connsiteX170" fmla="*/ 95250 w 2505075"/>
                <a:gd name="connsiteY170" fmla="*/ 1071562 h 2258269"/>
                <a:gd name="connsiteX171" fmla="*/ 104775 w 2505075"/>
                <a:gd name="connsiteY171" fmla="*/ 1052512 h 2258269"/>
                <a:gd name="connsiteX172" fmla="*/ 114300 w 2505075"/>
                <a:gd name="connsiteY172" fmla="*/ 1033462 h 2258269"/>
                <a:gd name="connsiteX173" fmla="*/ 123825 w 2505075"/>
                <a:gd name="connsiteY173" fmla="*/ 985837 h 2258269"/>
                <a:gd name="connsiteX174" fmla="*/ 133350 w 2505075"/>
                <a:gd name="connsiteY174" fmla="*/ 966787 h 2258269"/>
                <a:gd name="connsiteX175" fmla="*/ 152400 w 2505075"/>
                <a:gd name="connsiteY175" fmla="*/ 957262 h 2258269"/>
                <a:gd name="connsiteX176" fmla="*/ 171450 w 2505075"/>
                <a:gd name="connsiteY176" fmla="*/ 933450 h 2258269"/>
                <a:gd name="connsiteX177" fmla="*/ 176212 w 2505075"/>
                <a:gd name="connsiteY177" fmla="*/ 919162 h 2258269"/>
                <a:gd name="connsiteX178" fmla="*/ 190500 w 2505075"/>
                <a:gd name="connsiteY178" fmla="*/ 909637 h 2258269"/>
                <a:gd name="connsiteX179" fmla="*/ 195262 w 2505075"/>
                <a:gd name="connsiteY179" fmla="*/ 890587 h 2258269"/>
                <a:gd name="connsiteX180" fmla="*/ 219075 w 2505075"/>
                <a:gd name="connsiteY180" fmla="*/ 862012 h 2258269"/>
                <a:gd name="connsiteX181" fmla="*/ 238125 w 2505075"/>
                <a:gd name="connsiteY181" fmla="*/ 809625 h 2258269"/>
                <a:gd name="connsiteX182" fmla="*/ 266700 w 2505075"/>
                <a:gd name="connsiteY182" fmla="*/ 790575 h 2258269"/>
                <a:gd name="connsiteX183" fmla="*/ 276225 w 2505075"/>
                <a:gd name="connsiteY183" fmla="*/ 776287 h 2258269"/>
                <a:gd name="connsiteX184" fmla="*/ 295275 w 2505075"/>
                <a:gd name="connsiteY184" fmla="*/ 762000 h 2258269"/>
                <a:gd name="connsiteX185" fmla="*/ 314325 w 2505075"/>
                <a:gd name="connsiteY185" fmla="*/ 733425 h 2258269"/>
                <a:gd name="connsiteX186" fmla="*/ 333375 w 2505075"/>
                <a:gd name="connsiteY186" fmla="*/ 704850 h 2258269"/>
                <a:gd name="connsiteX187" fmla="*/ 338137 w 2505075"/>
                <a:gd name="connsiteY187" fmla="*/ 690562 h 2258269"/>
                <a:gd name="connsiteX188" fmla="*/ 376237 w 2505075"/>
                <a:gd name="connsiteY188" fmla="*/ 671512 h 2258269"/>
                <a:gd name="connsiteX189" fmla="*/ 414337 w 2505075"/>
                <a:gd name="connsiteY189" fmla="*/ 661987 h 2258269"/>
                <a:gd name="connsiteX190" fmla="*/ 428625 w 2505075"/>
                <a:gd name="connsiteY190" fmla="*/ 652462 h 2258269"/>
                <a:gd name="connsiteX191" fmla="*/ 452437 w 2505075"/>
                <a:gd name="connsiteY191" fmla="*/ 642937 h 2258269"/>
                <a:gd name="connsiteX192" fmla="*/ 461962 w 2505075"/>
                <a:gd name="connsiteY192" fmla="*/ 623887 h 2258269"/>
                <a:gd name="connsiteX193" fmla="*/ 490537 w 2505075"/>
                <a:gd name="connsiteY193" fmla="*/ 614362 h 2258269"/>
                <a:gd name="connsiteX194" fmla="*/ 547687 w 2505075"/>
                <a:gd name="connsiteY194" fmla="*/ 595312 h 2258269"/>
                <a:gd name="connsiteX195" fmla="*/ 566737 w 2505075"/>
                <a:gd name="connsiteY195" fmla="*/ 585787 h 2258269"/>
                <a:gd name="connsiteX196" fmla="*/ 595312 w 2505075"/>
                <a:gd name="connsiteY196" fmla="*/ 576262 h 2258269"/>
                <a:gd name="connsiteX197" fmla="*/ 623887 w 2505075"/>
                <a:gd name="connsiteY197" fmla="*/ 561975 h 2258269"/>
                <a:gd name="connsiteX198" fmla="*/ 633412 w 2505075"/>
                <a:gd name="connsiteY198" fmla="*/ 557212 h 2258269"/>
                <a:gd name="connsiteX0" fmla="*/ 633412 w 2505075"/>
                <a:gd name="connsiteY0" fmla="*/ 557212 h 2258269"/>
                <a:gd name="connsiteX1" fmla="*/ 671512 w 2505075"/>
                <a:gd name="connsiteY1" fmla="*/ 528637 h 2258269"/>
                <a:gd name="connsiteX2" fmla="*/ 685800 w 2505075"/>
                <a:gd name="connsiteY2" fmla="*/ 519112 h 2258269"/>
                <a:gd name="connsiteX3" fmla="*/ 795337 w 2505075"/>
                <a:gd name="connsiteY3" fmla="*/ 514350 h 2258269"/>
                <a:gd name="connsiteX4" fmla="*/ 890587 w 2505075"/>
                <a:gd name="connsiteY4" fmla="*/ 519112 h 2258269"/>
                <a:gd name="connsiteX5" fmla="*/ 938212 w 2505075"/>
                <a:gd name="connsiteY5" fmla="*/ 533400 h 2258269"/>
                <a:gd name="connsiteX6" fmla="*/ 985837 w 2505075"/>
                <a:gd name="connsiteY6" fmla="*/ 538162 h 2258269"/>
                <a:gd name="connsiteX7" fmla="*/ 1004887 w 2505075"/>
                <a:gd name="connsiteY7" fmla="*/ 542925 h 2258269"/>
                <a:gd name="connsiteX8" fmla="*/ 1028700 w 2505075"/>
                <a:gd name="connsiteY8" fmla="*/ 552450 h 2258269"/>
                <a:gd name="connsiteX9" fmla="*/ 1057275 w 2505075"/>
                <a:gd name="connsiteY9" fmla="*/ 557212 h 2258269"/>
                <a:gd name="connsiteX10" fmla="*/ 1076325 w 2505075"/>
                <a:gd name="connsiteY10" fmla="*/ 561975 h 2258269"/>
                <a:gd name="connsiteX11" fmla="*/ 1181100 w 2505075"/>
                <a:gd name="connsiteY11" fmla="*/ 571500 h 2258269"/>
                <a:gd name="connsiteX12" fmla="*/ 1228725 w 2505075"/>
                <a:gd name="connsiteY12" fmla="*/ 581025 h 2258269"/>
                <a:gd name="connsiteX13" fmla="*/ 1238250 w 2505075"/>
                <a:gd name="connsiteY13" fmla="*/ 595312 h 2258269"/>
                <a:gd name="connsiteX14" fmla="*/ 1257300 w 2505075"/>
                <a:gd name="connsiteY14" fmla="*/ 604837 h 2258269"/>
                <a:gd name="connsiteX15" fmla="*/ 1438275 w 2505075"/>
                <a:gd name="connsiteY15" fmla="*/ 623887 h 2258269"/>
                <a:gd name="connsiteX16" fmla="*/ 1466850 w 2505075"/>
                <a:gd name="connsiteY16" fmla="*/ 628650 h 2258269"/>
                <a:gd name="connsiteX17" fmla="*/ 1504950 w 2505075"/>
                <a:gd name="connsiteY17" fmla="*/ 638175 h 2258269"/>
                <a:gd name="connsiteX18" fmla="*/ 1590675 w 2505075"/>
                <a:gd name="connsiteY18" fmla="*/ 628650 h 2258269"/>
                <a:gd name="connsiteX19" fmla="*/ 1619250 w 2505075"/>
                <a:gd name="connsiteY19" fmla="*/ 619125 h 2258269"/>
                <a:gd name="connsiteX20" fmla="*/ 1738312 w 2505075"/>
                <a:gd name="connsiteY20" fmla="*/ 609600 h 2258269"/>
                <a:gd name="connsiteX21" fmla="*/ 1757362 w 2505075"/>
                <a:gd name="connsiteY21" fmla="*/ 600075 h 2258269"/>
                <a:gd name="connsiteX22" fmla="*/ 1776412 w 2505075"/>
                <a:gd name="connsiteY22" fmla="*/ 595312 h 2258269"/>
                <a:gd name="connsiteX23" fmla="*/ 1795462 w 2505075"/>
                <a:gd name="connsiteY23" fmla="*/ 566737 h 2258269"/>
                <a:gd name="connsiteX24" fmla="*/ 1833562 w 2505075"/>
                <a:gd name="connsiteY24" fmla="*/ 557212 h 2258269"/>
                <a:gd name="connsiteX25" fmla="*/ 1866900 w 2505075"/>
                <a:gd name="connsiteY25" fmla="*/ 528637 h 2258269"/>
                <a:gd name="connsiteX26" fmla="*/ 1876425 w 2505075"/>
                <a:gd name="connsiteY26" fmla="*/ 514350 h 2258269"/>
                <a:gd name="connsiteX27" fmla="*/ 1895475 w 2505075"/>
                <a:gd name="connsiteY27" fmla="*/ 500062 h 2258269"/>
                <a:gd name="connsiteX28" fmla="*/ 1924050 w 2505075"/>
                <a:gd name="connsiteY28" fmla="*/ 442912 h 2258269"/>
                <a:gd name="connsiteX29" fmla="*/ 1933575 w 2505075"/>
                <a:gd name="connsiteY29" fmla="*/ 423862 h 2258269"/>
                <a:gd name="connsiteX30" fmla="*/ 1943100 w 2505075"/>
                <a:gd name="connsiteY30" fmla="*/ 404812 h 2258269"/>
                <a:gd name="connsiteX31" fmla="*/ 1966912 w 2505075"/>
                <a:gd name="connsiteY31" fmla="*/ 357187 h 2258269"/>
                <a:gd name="connsiteX32" fmla="*/ 1971675 w 2505075"/>
                <a:gd name="connsiteY32" fmla="*/ 214312 h 2258269"/>
                <a:gd name="connsiteX33" fmla="*/ 1971675 w 2505075"/>
                <a:gd name="connsiteY33" fmla="*/ 161925 h 2258269"/>
                <a:gd name="connsiteX34" fmla="*/ 1981200 w 2505075"/>
                <a:gd name="connsiteY34" fmla="*/ 128587 h 2258269"/>
                <a:gd name="connsiteX35" fmla="*/ 1995487 w 2505075"/>
                <a:gd name="connsiteY35" fmla="*/ 119062 h 2258269"/>
                <a:gd name="connsiteX36" fmla="*/ 2019300 w 2505075"/>
                <a:gd name="connsiteY36" fmla="*/ 85725 h 2258269"/>
                <a:gd name="connsiteX37" fmla="*/ 2038350 w 2505075"/>
                <a:gd name="connsiteY37" fmla="*/ 76200 h 2258269"/>
                <a:gd name="connsiteX38" fmla="*/ 2047875 w 2505075"/>
                <a:gd name="connsiteY38" fmla="*/ 61912 h 2258269"/>
                <a:gd name="connsiteX39" fmla="*/ 2033587 w 2505075"/>
                <a:gd name="connsiteY39" fmla="*/ 57150 h 2258269"/>
                <a:gd name="connsiteX40" fmla="*/ 2085975 w 2505075"/>
                <a:gd name="connsiteY40" fmla="*/ 52387 h 2258269"/>
                <a:gd name="connsiteX41" fmla="*/ 2109787 w 2505075"/>
                <a:gd name="connsiteY41" fmla="*/ 19050 h 2258269"/>
                <a:gd name="connsiteX42" fmla="*/ 2119312 w 2505075"/>
                <a:gd name="connsiteY42" fmla="*/ 0 h 2258269"/>
                <a:gd name="connsiteX43" fmla="*/ 2128837 w 2505075"/>
                <a:gd name="connsiteY43" fmla="*/ 14287 h 2258269"/>
                <a:gd name="connsiteX44" fmla="*/ 2147887 w 2505075"/>
                <a:gd name="connsiteY44" fmla="*/ 33337 h 2258269"/>
                <a:gd name="connsiteX45" fmla="*/ 2181225 w 2505075"/>
                <a:gd name="connsiteY45" fmla="*/ 95250 h 2258269"/>
                <a:gd name="connsiteX46" fmla="*/ 2195512 w 2505075"/>
                <a:gd name="connsiteY46" fmla="*/ 104775 h 2258269"/>
                <a:gd name="connsiteX47" fmla="*/ 2200275 w 2505075"/>
                <a:gd name="connsiteY47" fmla="*/ 119062 h 2258269"/>
                <a:gd name="connsiteX48" fmla="*/ 2228850 w 2505075"/>
                <a:gd name="connsiteY48" fmla="*/ 138112 h 2258269"/>
                <a:gd name="connsiteX49" fmla="*/ 2243137 w 2505075"/>
                <a:gd name="connsiteY49" fmla="*/ 147637 h 2258269"/>
                <a:gd name="connsiteX50" fmla="*/ 2262187 w 2505075"/>
                <a:gd name="connsiteY50" fmla="*/ 166687 h 2258269"/>
                <a:gd name="connsiteX51" fmla="*/ 2271712 w 2505075"/>
                <a:gd name="connsiteY51" fmla="*/ 185737 h 2258269"/>
                <a:gd name="connsiteX52" fmla="*/ 2314575 w 2505075"/>
                <a:gd name="connsiteY52" fmla="*/ 214312 h 2258269"/>
                <a:gd name="connsiteX53" fmla="*/ 2343150 w 2505075"/>
                <a:gd name="connsiteY53" fmla="*/ 247650 h 2258269"/>
                <a:gd name="connsiteX54" fmla="*/ 2357437 w 2505075"/>
                <a:gd name="connsiteY54" fmla="*/ 257175 h 2258269"/>
                <a:gd name="connsiteX55" fmla="*/ 2362200 w 2505075"/>
                <a:gd name="connsiteY55" fmla="*/ 276225 h 2258269"/>
                <a:gd name="connsiteX56" fmla="*/ 2376487 w 2505075"/>
                <a:gd name="connsiteY56" fmla="*/ 285750 h 2258269"/>
                <a:gd name="connsiteX57" fmla="*/ 2395537 w 2505075"/>
                <a:gd name="connsiteY57" fmla="*/ 314325 h 2258269"/>
                <a:gd name="connsiteX58" fmla="*/ 2405062 w 2505075"/>
                <a:gd name="connsiteY58" fmla="*/ 328612 h 2258269"/>
                <a:gd name="connsiteX59" fmla="*/ 2447925 w 2505075"/>
                <a:gd name="connsiteY59" fmla="*/ 385762 h 2258269"/>
                <a:gd name="connsiteX60" fmla="*/ 2476500 w 2505075"/>
                <a:gd name="connsiteY60" fmla="*/ 438150 h 2258269"/>
                <a:gd name="connsiteX61" fmla="*/ 2481262 w 2505075"/>
                <a:gd name="connsiteY61" fmla="*/ 452437 h 2258269"/>
                <a:gd name="connsiteX62" fmla="*/ 2500312 w 2505075"/>
                <a:gd name="connsiteY62" fmla="*/ 485775 h 2258269"/>
                <a:gd name="connsiteX63" fmla="*/ 2505075 w 2505075"/>
                <a:gd name="connsiteY63" fmla="*/ 504825 h 2258269"/>
                <a:gd name="connsiteX64" fmla="*/ 2500312 w 2505075"/>
                <a:gd name="connsiteY64" fmla="*/ 523875 h 2258269"/>
                <a:gd name="connsiteX65" fmla="*/ 2486025 w 2505075"/>
                <a:gd name="connsiteY65" fmla="*/ 528637 h 2258269"/>
                <a:gd name="connsiteX66" fmla="*/ 2447925 w 2505075"/>
                <a:gd name="connsiteY66" fmla="*/ 538162 h 2258269"/>
                <a:gd name="connsiteX67" fmla="*/ 2419350 w 2505075"/>
                <a:gd name="connsiteY67" fmla="*/ 557212 h 2258269"/>
                <a:gd name="connsiteX68" fmla="*/ 2409825 w 2505075"/>
                <a:gd name="connsiteY68" fmla="*/ 571500 h 2258269"/>
                <a:gd name="connsiteX69" fmla="*/ 2395537 w 2505075"/>
                <a:gd name="connsiteY69" fmla="*/ 590550 h 2258269"/>
                <a:gd name="connsiteX70" fmla="*/ 2343150 w 2505075"/>
                <a:gd name="connsiteY70" fmla="*/ 619125 h 2258269"/>
                <a:gd name="connsiteX71" fmla="*/ 2328862 w 2505075"/>
                <a:gd name="connsiteY71" fmla="*/ 628650 h 2258269"/>
                <a:gd name="connsiteX72" fmla="*/ 2300287 w 2505075"/>
                <a:gd name="connsiteY72" fmla="*/ 623887 h 2258269"/>
                <a:gd name="connsiteX73" fmla="*/ 2181225 w 2505075"/>
                <a:gd name="connsiteY73" fmla="*/ 633412 h 2258269"/>
                <a:gd name="connsiteX74" fmla="*/ 2166937 w 2505075"/>
                <a:gd name="connsiteY74" fmla="*/ 642937 h 2258269"/>
                <a:gd name="connsiteX75" fmla="*/ 2147887 w 2505075"/>
                <a:gd name="connsiteY75" fmla="*/ 647700 h 2258269"/>
                <a:gd name="connsiteX76" fmla="*/ 2133600 w 2505075"/>
                <a:gd name="connsiteY76" fmla="*/ 652462 h 2258269"/>
                <a:gd name="connsiteX77" fmla="*/ 2024062 w 2505075"/>
                <a:gd name="connsiteY77" fmla="*/ 671512 h 2258269"/>
                <a:gd name="connsiteX78" fmla="*/ 1981200 w 2505075"/>
                <a:gd name="connsiteY78" fmla="*/ 681037 h 2258269"/>
                <a:gd name="connsiteX79" fmla="*/ 1966912 w 2505075"/>
                <a:gd name="connsiteY79" fmla="*/ 690562 h 2258269"/>
                <a:gd name="connsiteX80" fmla="*/ 1957387 w 2505075"/>
                <a:gd name="connsiteY80" fmla="*/ 728662 h 2258269"/>
                <a:gd name="connsiteX81" fmla="*/ 1947862 w 2505075"/>
                <a:gd name="connsiteY81" fmla="*/ 747712 h 2258269"/>
                <a:gd name="connsiteX82" fmla="*/ 1919287 w 2505075"/>
                <a:gd name="connsiteY82" fmla="*/ 795337 h 2258269"/>
                <a:gd name="connsiteX83" fmla="*/ 1900237 w 2505075"/>
                <a:gd name="connsiteY83" fmla="*/ 809625 h 2258269"/>
                <a:gd name="connsiteX84" fmla="*/ 1876425 w 2505075"/>
                <a:gd name="connsiteY84" fmla="*/ 828675 h 2258269"/>
                <a:gd name="connsiteX85" fmla="*/ 1862137 w 2505075"/>
                <a:gd name="connsiteY85" fmla="*/ 842962 h 2258269"/>
                <a:gd name="connsiteX86" fmla="*/ 1857375 w 2505075"/>
                <a:gd name="connsiteY86" fmla="*/ 857250 h 2258269"/>
                <a:gd name="connsiteX87" fmla="*/ 1843087 w 2505075"/>
                <a:gd name="connsiteY87" fmla="*/ 862012 h 2258269"/>
                <a:gd name="connsiteX88" fmla="*/ 1819275 w 2505075"/>
                <a:gd name="connsiteY88" fmla="*/ 885825 h 2258269"/>
                <a:gd name="connsiteX89" fmla="*/ 1795462 w 2505075"/>
                <a:gd name="connsiteY89" fmla="*/ 942975 h 2258269"/>
                <a:gd name="connsiteX90" fmla="*/ 1790700 w 2505075"/>
                <a:gd name="connsiteY90" fmla="*/ 957262 h 2258269"/>
                <a:gd name="connsiteX91" fmla="*/ 1781175 w 2505075"/>
                <a:gd name="connsiteY91" fmla="*/ 990600 h 2258269"/>
                <a:gd name="connsiteX92" fmla="*/ 1771650 w 2505075"/>
                <a:gd name="connsiteY92" fmla="*/ 1066800 h 2258269"/>
                <a:gd name="connsiteX93" fmla="*/ 1762125 w 2505075"/>
                <a:gd name="connsiteY93" fmla="*/ 1085850 h 2258269"/>
                <a:gd name="connsiteX94" fmla="*/ 1757362 w 2505075"/>
                <a:gd name="connsiteY94" fmla="*/ 1128712 h 2258269"/>
                <a:gd name="connsiteX95" fmla="*/ 1747837 w 2505075"/>
                <a:gd name="connsiteY95" fmla="*/ 1147762 h 2258269"/>
                <a:gd name="connsiteX96" fmla="*/ 1743075 w 2505075"/>
                <a:gd name="connsiteY96" fmla="*/ 1485900 h 2258269"/>
                <a:gd name="connsiteX97" fmla="*/ 1728787 w 2505075"/>
                <a:gd name="connsiteY97" fmla="*/ 1533525 h 2258269"/>
                <a:gd name="connsiteX98" fmla="*/ 1724025 w 2505075"/>
                <a:gd name="connsiteY98" fmla="*/ 1562100 h 2258269"/>
                <a:gd name="connsiteX99" fmla="*/ 1714500 w 2505075"/>
                <a:gd name="connsiteY99" fmla="*/ 1590675 h 2258269"/>
                <a:gd name="connsiteX100" fmla="*/ 1704975 w 2505075"/>
                <a:gd name="connsiteY100" fmla="*/ 1633537 h 2258269"/>
                <a:gd name="connsiteX101" fmla="*/ 1695450 w 2505075"/>
                <a:gd name="connsiteY101" fmla="*/ 1647825 h 2258269"/>
                <a:gd name="connsiteX102" fmla="*/ 1690687 w 2505075"/>
                <a:gd name="connsiteY102" fmla="*/ 1695450 h 2258269"/>
                <a:gd name="connsiteX103" fmla="*/ 1681162 w 2505075"/>
                <a:gd name="connsiteY103" fmla="*/ 1714500 h 2258269"/>
                <a:gd name="connsiteX104" fmla="*/ 1676400 w 2505075"/>
                <a:gd name="connsiteY104" fmla="*/ 1733550 h 2258269"/>
                <a:gd name="connsiteX105" fmla="*/ 1652587 w 2505075"/>
                <a:gd name="connsiteY105" fmla="*/ 1800225 h 2258269"/>
                <a:gd name="connsiteX106" fmla="*/ 1638300 w 2505075"/>
                <a:gd name="connsiteY106" fmla="*/ 1809750 h 2258269"/>
                <a:gd name="connsiteX107" fmla="*/ 1624012 w 2505075"/>
                <a:gd name="connsiteY107" fmla="*/ 1857375 h 2258269"/>
                <a:gd name="connsiteX108" fmla="*/ 1604962 w 2505075"/>
                <a:gd name="connsiteY108" fmla="*/ 1895475 h 2258269"/>
                <a:gd name="connsiteX109" fmla="*/ 1566862 w 2505075"/>
                <a:gd name="connsiteY109" fmla="*/ 1919287 h 2258269"/>
                <a:gd name="connsiteX110" fmla="*/ 1519237 w 2505075"/>
                <a:gd name="connsiteY110" fmla="*/ 1952625 h 2258269"/>
                <a:gd name="connsiteX111" fmla="*/ 1500187 w 2505075"/>
                <a:gd name="connsiteY111" fmla="*/ 1962150 h 2258269"/>
                <a:gd name="connsiteX112" fmla="*/ 1481137 w 2505075"/>
                <a:gd name="connsiteY112" fmla="*/ 1990725 h 2258269"/>
                <a:gd name="connsiteX113" fmla="*/ 1457325 w 2505075"/>
                <a:gd name="connsiteY113" fmla="*/ 2019300 h 2258269"/>
                <a:gd name="connsiteX114" fmla="*/ 1419225 w 2505075"/>
                <a:gd name="connsiteY114" fmla="*/ 2043112 h 2258269"/>
                <a:gd name="connsiteX115" fmla="*/ 1414462 w 2505075"/>
                <a:gd name="connsiteY115" fmla="*/ 2062162 h 2258269"/>
                <a:gd name="connsiteX116" fmla="*/ 1395412 w 2505075"/>
                <a:gd name="connsiteY116" fmla="*/ 2071687 h 2258269"/>
                <a:gd name="connsiteX117" fmla="*/ 1366837 w 2505075"/>
                <a:gd name="connsiteY117" fmla="*/ 2090737 h 2258269"/>
                <a:gd name="connsiteX118" fmla="*/ 1357312 w 2505075"/>
                <a:gd name="connsiteY118" fmla="*/ 2109787 h 2258269"/>
                <a:gd name="connsiteX119" fmla="*/ 1319212 w 2505075"/>
                <a:gd name="connsiteY119" fmla="*/ 2124075 h 2258269"/>
                <a:gd name="connsiteX120" fmla="*/ 1300162 w 2505075"/>
                <a:gd name="connsiteY120" fmla="*/ 2133600 h 2258269"/>
                <a:gd name="connsiteX121" fmla="*/ 1290637 w 2505075"/>
                <a:gd name="connsiteY121" fmla="*/ 2147887 h 2258269"/>
                <a:gd name="connsiteX122" fmla="*/ 1271587 w 2505075"/>
                <a:gd name="connsiteY122" fmla="*/ 2152650 h 2258269"/>
                <a:gd name="connsiteX123" fmla="*/ 1223962 w 2505075"/>
                <a:gd name="connsiteY123" fmla="*/ 2166937 h 2258269"/>
                <a:gd name="connsiteX124" fmla="*/ 1128712 w 2505075"/>
                <a:gd name="connsiteY124" fmla="*/ 2190750 h 2258269"/>
                <a:gd name="connsiteX125" fmla="*/ 1090612 w 2505075"/>
                <a:gd name="connsiteY125" fmla="*/ 2205037 h 2258269"/>
                <a:gd name="connsiteX126" fmla="*/ 1071562 w 2505075"/>
                <a:gd name="connsiteY126" fmla="*/ 2224087 h 2258269"/>
                <a:gd name="connsiteX127" fmla="*/ 1052512 w 2505075"/>
                <a:gd name="connsiteY127" fmla="*/ 2228850 h 2258269"/>
                <a:gd name="connsiteX128" fmla="*/ 962025 w 2505075"/>
                <a:gd name="connsiteY128" fmla="*/ 2238375 h 2258269"/>
                <a:gd name="connsiteX129" fmla="*/ 747712 w 2505075"/>
                <a:gd name="connsiteY129" fmla="*/ 2238375 h 2258269"/>
                <a:gd name="connsiteX130" fmla="*/ 723900 w 2505075"/>
                <a:gd name="connsiteY130" fmla="*/ 2228850 h 2258269"/>
                <a:gd name="connsiteX131" fmla="*/ 666750 w 2505075"/>
                <a:gd name="connsiteY131" fmla="*/ 2219325 h 2258269"/>
                <a:gd name="connsiteX132" fmla="*/ 600075 w 2505075"/>
                <a:gd name="connsiteY132" fmla="*/ 2214562 h 2258269"/>
                <a:gd name="connsiteX133" fmla="*/ 581025 w 2505075"/>
                <a:gd name="connsiteY133" fmla="*/ 2205037 h 2258269"/>
                <a:gd name="connsiteX134" fmla="*/ 438150 w 2505075"/>
                <a:gd name="connsiteY134" fmla="*/ 2176462 h 2258269"/>
                <a:gd name="connsiteX135" fmla="*/ 419100 w 2505075"/>
                <a:gd name="connsiteY135" fmla="*/ 2166937 h 2258269"/>
                <a:gd name="connsiteX136" fmla="*/ 414337 w 2505075"/>
                <a:gd name="connsiteY136" fmla="*/ 2147887 h 2258269"/>
                <a:gd name="connsiteX137" fmla="*/ 404812 w 2505075"/>
                <a:gd name="connsiteY137" fmla="*/ 2128837 h 2258269"/>
                <a:gd name="connsiteX138" fmla="*/ 400050 w 2505075"/>
                <a:gd name="connsiteY138" fmla="*/ 2109787 h 2258269"/>
                <a:gd name="connsiteX139" fmla="*/ 385762 w 2505075"/>
                <a:gd name="connsiteY139" fmla="*/ 2100262 h 2258269"/>
                <a:gd name="connsiteX140" fmla="*/ 366712 w 2505075"/>
                <a:gd name="connsiteY140" fmla="*/ 2081212 h 2258269"/>
                <a:gd name="connsiteX141" fmla="*/ 357187 w 2505075"/>
                <a:gd name="connsiteY141" fmla="*/ 2066925 h 2258269"/>
                <a:gd name="connsiteX142" fmla="*/ 319087 w 2505075"/>
                <a:gd name="connsiteY142" fmla="*/ 2043112 h 2258269"/>
                <a:gd name="connsiteX143" fmla="*/ 304800 w 2505075"/>
                <a:gd name="connsiteY143" fmla="*/ 2033587 h 2258269"/>
                <a:gd name="connsiteX144" fmla="*/ 266700 w 2505075"/>
                <a:gd name="connsiteY144" fmla="*/ 2019300 h 2258269"/>
                <a:gd name="connsiteX145" fmla="*/ 261937 w 2505075"/>
                <a:gd name="connsiteY145" fmla="*/ 2005012 h 2258269"/>
                <a:gd name="connsiteX146" fmla="*/ 252412 w 2505075"/>
                <a:gd name="connsiteY146" fmla="*/ 1990725 h 2258269"/>
                <a:gd name="connsiteX147" fmla="*/ 247650 w 2505075"/>
                <a:gd name="connsiteY147" fmla="*/ 1971675 h 2258269"/>
                <a:gd name="connsiteX148" fmla="*/ 228600 w 2505075"/>
                <a:gd name="connsiteY148" fmla="*/ 1933575 h 2258269"/>
                <a:gd name="connsiteX149" fmla="*/ 166687 w 2505075"/>
                <a:gd name="connsiteY149" fmla="*/ 1828800 h 2258269"/>
                <a:gd name="connsiteX150" fmla="*/ 147637 w 2505075"/>
                <a:gd name="connsiteY150" fmla="*/ 1800225 h 2258269"/>
                <a:gd name="connsiteX151" fmla="*/ 142875 w 2505075"/>
                <a:gd name="connsiteY151" fmla="*/ 1785937 h 2258269"/>
                <a:gd name="connsiteX152" fmla="*/ 128587 w 2505075"/>
                <a:gd name="connsiteY152" fmla="*/ 1766887 h 2258269"/>
                <a:gd name="connsiteX153" fmla="*/ 104775 w 2505075"/>
                <a:gd name="connsiteY153" fmla="*/ 1733550 h 2258269"/>
                <a:gd name="connsiteX154" fmla="*/ 85725 w 2505075"/>
                <a:gd name="connsiteY154" fmla="*/ 1695450 h 2258269"/>
                <a:gd name="connsiteX155" fmla="*/ 66476 w 2505075"/>
                <a:gd name="connsiteY155" fmla="*/ 1653356 h 2258269"/>
                <a:gd name="connsiteX156" fmla="*/ 28575 w 2505075"/>
                <a:gd name="connsiteY156" fmla="*/ 1490662 h 2258269"/>
                <a:gd name="connsiteX157" fmla="*/ 14287 w 2505075"/>
                <a:gd name="connsiteY157" fmla="*/ 1414462 h 2258269"/>
                <a:gd name="connsiteX158" fmla="*/ 4762 w 2505075"/>
                <a:gd name="connsiteY158" fmla="*/ 1395412 h 2258269"/>
                <a:gd name="connsiteX159" fmla="*/ 0 w 2505075"/>
                <a:gd name="connsiteY159" fmla="*/ 1376362 h 2258269"/>
                <a:gd name="connsiteX160" fmla="*/ 14287 w 2505075"/>
                <a:gd name="connsiteY160" fmla="*/ 1338262 h 2258269"/>
                <a:gd name="connsiteX161" fmla="*/ 23812 w 2505075"/>
                <a:gd name="connsiteY161" fmla="*/ 1300162 h 2258269"/>
                <a:gd name="connsiteX162" fmla="*/ 28575 w 2505075"/>
                <a:gd name="connsiteY162" fmla="*/ 1252537 h 2258269"/>
                <a:gd name="connsiteX163" fmla="*/ 33337 w 2505075"/>
                <a:gd name="connsiteY163" fmla="*/ 1238250 h 2258269"/>
                <a:gd name="connsiteX164" fmla="*/ 38100 w 2505075"/>
                <a:gd name="connsiteY164" fmla="*/ 1200150 h 2258269"/>
                <a:gd name="connsiteX165" fmla="*/ 52387 w 2505075"/>
                <a:gd name="connsiteY165" fmla="*/ 1185862 h 2258269"/>
                <a:gd name="connsiteX166" fmla="*/ 61912 w 2505075"/>
                <a:gd name="connsiteY166" fmla="*/ 1147762 h 2258269"/>
                <a:gd name="connsiteX167" fmla="*/ 71437 w 2505075"/>
                <a:gd name="connsiteY167" fmla="*/ 1128712 h 2258269"/>
                <a:gd name="connsiteX168" fmla="*/ 76200 w 2505075"/>
                <a:gd name="connsiteY168" fmla="*/ 1109662 h 2258269"/>
                <a:gd name="connsiteX169" fmla="*/ 95250 w 2505075"/>
                <a:gd name="connsiteY169" fmla="*/ 1071562 h 2258269"/>
                <a:gd name="connsiteX170" fmla="*/ 104775 w 2505075"/>
                <a:gd name="connsiteY170" fmla="*/ 1052512 h 2258269"/>
                <a:gd name="connsiteX171" fmla="*/ 114300 w 2505075"/>
                <a:gd name="connsiteY171" fmla="*/ 1033462 h 2258269"/>
                <a:gd name="connsiteX172" fmla="*/ 123825 w 2505075"/>
                <a:gd name="connsiteY172" fmla="*/ 985837 h 2258269"/>
                <a:gd name="connsiteX173" fmla="*/ 133350 w 2505075"/>
                <a:gd name="connsiteY173" fmla="*/ 966787 h 2258269"/>
                <a:gd name="connsiteX174" fmla="*/ 152400 w 2505075"/>
                <a:gd name="connsiteY174" fmla="*/ 957262 h 2258269"/>
                <a:gd name="connsiteX175" fmla="*/ 171450 w 2505075"/>
                <a:gd name="connsiteY175" fmla="*/ 933450 h 2258269"/>
                <a:gd name="connsiteX176" fmla="*/ 176212 w 2505075"/>
                <a:gd name="connsiteY176" fmla="*/ 919162 h 2258269"/>
                <a:gd name="connsiteX177" fmla="*/ 190500 w 2505075"/>
                <a:gd name="connsiteY177" fmla="*/ 909637 h 2258269"/>
                <a:gd name="connsiteX178" fmla="*/ 195262 w 2505075"/>
                <a:gd name="connsiteY178" fmla="*/ 890587 h 2258269"/>
                <a:gd name="connsiteX179" fmla="*/ 219075 w 2505075"/>
                <a:gd name="connsiteY179" fmla="*/ 862012 h 2258269"/>
                <a:gd name="connsiteX180" fmla="*/ 238125 w 2505075"/>
                <a:gd name="connsiteY180" fmla="*/ 809625 h 2258269"/>
                <a:gd name="connsiteX181" fmla="*/ 266700 w 2505075"/>
                <a:gd name="connsiteY181" fmla="*/ 790575 h 2258269"/>
                <a:gd name="connsiteX182" fmla="*/ 276225 w 2505075"/>
                <a:gd name="connsiteY182" fmla="*/ 776287 h 2258269"/>
                <a:gd name="connsiteX183" fmla="*/ 295275 w 2505075"/>
                <a:gd name="connsiteY183" fmla="*/ 762000 h 2258269"/>
                <a:gd name="connsiteX184" fmla="*/ 314325 w 2505075"/>
                <a:gd name="connsiteY184" fmla="*/ 733425 h 2258269"/>
                <a:gd name="connsiteX185" fmla="*/ 333375 w 2505075"/>
                <a:gd name="connsiteY185" fmla="*/ 704850 h 2258269"/>
                <a:gd name="connsiteX186" fmla="*/ 338137 w 2505075"/>
                <a:gd name="connsiteY186" fmla="*/ 690562 h 2258269"/>
                <a:gd name="connsiteX187" fmla="*/ 376237 w 2505075"/>
                <a:gd name="connsiteY187" fmla="*/ 671512 h 2258269"/>
                <a:gd name="connsiteX188" fmla="*/ 414337 w 2505075"/>
                <a:gd name="connsiteY188" fmla="*/ 661987 h 2258269"/>
                <a:gd name="connsiteX189" fmla="*/ 428625 w 2505075"/>
                <a:gd name="connsiteY189" fmla="*/ 652462 h 2258269"/>
                <a:gd name="connsiteX190" fmla="*/ 452437 w 2505075"/>
                <a:gd name="connsiteY190" fmla="*/ 642937 h 2258269"/>
                <a:gd name="connsiteX191" fmla="*/ 461962 w 2505075"/>
                <a:gd name="connsiteY191" fmla="*/ 623887 h 2258269"/>
                <a:gd name="connsiteX192" fmla="*/ 490537 w 2505075"/>
                <a:gd name="connsiteY192" fmla="*/ 614362 h 2258269"/>
                <a:gd name="connsiteX193" fmla="*/ 547687 w 2505075"/>
                <a:gd name="connsiteY193" fmla="*/ 595312 h 2258269"/>
                <a:gd name="connsiteX194" fmla="*/ 566737 w 2505075"/>
                <a:gd name="connsiteY194" fmla="*/ 585787 h 2258269"/>
                <a:gd name="connsiteX195" fmla="*/ 595312 w 2505075"/>
                <a:gd name="connsiteY195" fmla="*/ 576262 h 2258269"/>
                <a:gd name="connsiteX196" fmla="*/ 623887 w 2505075"/>
                <a:gd name="connsiteY196" fmla="*/ 561975 h 2258269"/>
                <a:gd name="connsiteX197" fmla="*/ 633412 w 2505075"/>
                <a:gd name="connsiteY197" fmla="*/ 557212 h 2258269"/>
                <a:gd name="connsiteX0" fmla="*/ 633412 w 2505075"/>
                <a:gd name="connsiteY0" fmla="*/ 557212 h 2258269"/>
                <a:gd name="connsiteX1" fmla="*/ 671512 w 2505075"/>
                <a:gd name="connsiteY1" fmla="*/ 528637 h 2258269"/>
                <a:gd name="connsiteX2" fmla="*/ 685800 w 2505075"/>
                <a:gd name="connsiteY2" fmla="*/ 519112 h 2258269"/>
                <a:gd name="connsiteX3" fmla="*/ 795337 w 2505075"/>
                <a:gd name="connsiteY3" fmla="*/ 514350 h 2258269"/>
                <a:gd name="connsiteX4" fmla="*/ 890587 w 2505075"/>
                <a:gd name="connsiteY4" fmla="*/ 519112 h 2258269"/>
                <a:gd name="connsiteX5" fmla="*/ 938212 w 2505075"/>
                <a:gd name="connsiteY5" fmla="*/ 533400 h 2258269"/>
                <a:gd name="connsiteX6" fmla="*/ 985837 w 2505075"/>
                <a:gd name="connsiteY6" fmla="*/ 538162 h 2258269"/>
                <a:gd name="connsiteX7" fmla="*/ 1004887 w 2505075"/>
                <a:gd name="connsiteY7" fmla="*/ 542925 h 2258269"/>
                <a:gd name="connsiteX8" fmla="*/ 1028700 w 2505075"/>
                <a:gd name="connsiteY8" fmla="*/ 552450 h 2258269"/>
                <a:gd name="connsiteX9" fmla="*/ 1057275 w 2505075"/>
                <a:gd name="connsiteY9" fmla="*/ 557212 h 2258269"/>
                <a:gd name="connsiteX10" fmla="*/ 1076325 w 2505075"/>
                <a:gd name="connsiteY10" fmla="*/ 561975 h 2258269"/>
                <a:gd name="connsiteX11" fmla="*/ 1181100 w 2505075"/>
                <a:gd name="connsiteY11" fmla="*/ 571500 h 2258269"/>
                <a:gd name="connsiteX12" fmla="*/ 1228725 w 2505075"/>
                <a:gd name="connsiteY12" fmla="*/ 581025 h 2258269"/>
                <a:gd name="connsiteX13" fmla="*/ 1238250 w 2505075"/>
                <a:gd name="connsiteY13" fmla="*/ 595312 h 2258269"/>
                <a:gd name="connsiteX14" fmla="*/ 1257300 w 2505075"/>
                <a:gd name="connsiteY14" fmla="*/ 604837 h 2258269"/>
                <a:gd name="connsiteX15" fmla="*/ 1438275 w 2505075"/>
                <a:gd name="connsiteY15" fmla="*/ 623887 h 2258269"/>
                <a:gd name="connsiteX16" fmla="*/ 1466850 w 2505075"/>
                <a:gd name="connsiteY16" fmla="*/ 628650 h 2258269"/>
                <a:gd name="connsiteX17" fmla="*/ 1504950 w 2505075"/>
                <a:gd name="connsiteY17" fmla="*/ 638175 h 2258269"/>
                <a:gd name="connsiteX18" fmla="*/ 1590675 w 2505075"/>
                <a:gd name="connsiteY18" fmla="*/ 628650 h 2258269"/>
                <a:gd name="connsiteX19" fmla="*/ 1619250 w 2505075"/>
                <a:gd name="connsiteY19" fmla="*/ 619125 h 2258269"/>
                <a:gd name="connsiteX20" fmla="*/ 1738312 w 2505075"/>
                <a:gd name="connsiteY20" fmla="*/ 609600 h 2258269"/>
                <a:gd name="connsiteX21" fmla="*/ 1757362 w 2505075"/>
                <a:gd name="connsiteY21" fmla="*/ 600075 h 2258269"/>
                <a:gd name="connsiteX22" fmla="*/ 1776412 w 2505075"/>
                <a:gd name="connsiteY22" fmla="*/ 595312 h 2258269"/>
                <a:gd name="connsiteX23" fmla="*/ 1795462 w 2505075"/>
                <a:gd name="connsiteY23" fmla="*/ 566737 h 2258269"/>
                <a:gd name="connsiteX24" fmla="*/ 1833562 w 2505075"/>
                <a:gd name="connsiteY24" fmla="*/ 557212 h 2258269"/>
                <a:gd name="connsiteX25" fmla="*/ 1866900 w 2505075"/>
                <a:gd name="connsiteY25" fmla="*/ 528637 h 2258269"/>
                <a:gd name="connsiteX26" fmla="*/ 1876425 w 2505075"/>
                <a:gd name="connsiteY26" fmla="*/ 514350 h 2258269"/>
                <a:gd name="connsiteX27" fmla="*/ 1895475 w 2505075"/>
                <a:gd name="connsiteY27" fmla="*/ 500062 h 2258269"/>
                <a:gd name="connsiteX28" fmla="*/ 1924050 w 2505075"/>
                <a:gd name="connsiteY28" fmla="*/ 442912 h 2258269"/>
                <a:gd name="connsiteX29" fmla="*/ 1933575 w 2505075"/>
                <a:gd name="connsiteY29" fmla="*/ 423862 h 2258269"/>
                <a:gd name="connsiteX30" fmla="*/ 1943100 w 2505075"/>
                <a:gd name="connsiteY30" fmla="*/ 404812 h 2258269"/>
                <a:gd name="connsiteX31" fmla="*/ 1966912 w 2505075"/>
                <a:gd name="connsiteY31" fmla="*/ 357187 h 2258269"/>
                <a:gd name="connsiteX32" fmla="*/ 1971675 w 2505075"/>
                <a:gd name="connsiteY32" fmla="*/ 214312 h 2258269"/>
                <a:gd name="connsiteX33" fmla="*/ 1971675 w 2505075"/>
                <a:gd name="connsiteY33" fmla="*/ 161925 h 2258269"/>
                <a:gd name="connsiteX34" fmla="*/ 1981200 w 2505075"/>
                <a:gd name="connsiteY34" fmla="*/ 128587 h 2258269"/>
                <a:gd name="connsiteX35" fmla="*/ 1995487 w 2505075"/>
                <a:gd name="connsiteY35" fmla="*/ 119062 h 2258269"/>
                <a:gd name="connsiteX36" fmla="*/ 2019300 w 2505075"/>
                <a:gd name="connsiteY36" fmla="*/ 85725 h 2258269"/>
                <a:gd name="connsiteX37" fmla="*/ 2038350 w 2505075"/>
                <a:gd name="connsiteY37" fmla="*/ 76200 h 2258269"/>
                <a:gd name="connsiteX38" fmla="*/ 2047875 w 2505075"/>
                <a:gd name="connsiteY38" fmla="*/ 61912 h 2258269"/>
                <a:gd name="connsiteX39" fmla="*/ 2033587 w 2505075"/>
                <a:gd name="connsiteY39" fmla="*/ 57150 h 2258269"/>
                <a:gd name="connsiteX40" fmla="*/ 2085975 w 2505075"/>
                <a:gd name="connsiteY40" fmla="*/ 52387 h 2258269"/>
                <a:gd name="connsiteX41" fmla="*/ 2109787 w 2505075"/>
                <a:gd name="connsiteY41" fmla="*/ 19050 h 2258269"/>
                <a:gd name="connsiteX42" fmla="*/ 2119312 w 2505075"/>
                <a:gd name="connsiteY42" fmla="*/ 0 h 2258269"/>
                <a:gd name="connsiteX43" fmla="*/ 2128837 w 2505075"/>
                <a:gd name="connsiteY43" fmla="*/ 14287 h 2258269"/>
                <a:gd name="connsiteX44" fmla="*/ 2147887 w 2505075"/>
                <a:gd name="connsiteY44" fmla="*/ 33337 h 2258269"/>
                <a:gd name="connsiteX45" fmla="*/ 2181225 w 2505075"/>
                <a:gd name="connsiteY45" fmla="*/ 95250 h 2258269"/>
                <a:gd name="connsiteX46" fmla="*/ 2195512 w 2505075"/>
                <a:gd name="connsiteY46" fmla="*/ 104775 h 2258269"/>
                <a:gd name="connsiteX47" fmla="*/ 2200275 w 2505075"/>
                <a:gd name="connsiteY47" fmla="*/ 119062 h 2258269"/>
                <a:gd name="connsiteX48" fmla="*/ 2228850 w 2505075"/>
                <a:gd name="connsiteY48" fmla="*/ 138112 h 2258269"/>
                <a:gd name="connsiteX49" fmla="*/ 2243137 w 2505075"/>
                <a:gd name="connsiteY49" fmla="*/ 147637 h 2258269"/>
                <a:gd name="connsiteX50" fmla="*/ 2262187 w 2505075"/>
                <a:gd name="connsiteY50" fmla="*/ 166687 h 2258269"/>
                <a:gd name="connsiteX51" fmla="*/ 2271712 w 2505075"/>
                <a:gd name="connsiteY51" fmla="*/ 185737 h 2258269"/>
                <a:gd name="connsiteX52" fmla="*/ 2314575 w 2505075"/>
                <a:gd name="connsiteY52" fmla="*/ 214312 h 2258269"/>
                <a:gd name="connsiteX53" fmla="*/ 2343150 w 2505075"/>
                <a:gd name="connsiteY53" fmla="*/ 247650 h 2258269"/>
                <a:gd name="connsiteX54" fmla="*/ 2357437 w 2505075"/>
                <a:gd name="connsiteY54" fmla="*/ 257175 h 2258269"/>
                <a:gd name="connsiteX55" fmla="*/ 2362200 w 2505075"/>
                <a:gd name="connsiteY55" fmla="*/ 276225 h 2258269"/>
                <a:gd name="connsiteX56" fmla="*/ 2376487 w 2505075"/>
                <a:gd name="connsiteY56" fmla="*/ 285750 h 2258269"/>
                <a:gd name="connsiteX57" fmla="*/ 2395537 w 2505075"/>
                <a:gd name="connsiteY57" fmla="*/ 314325 h 2258269"/>
                <a:gd name="connsiteX58" fmla="*/ 2405062 w 2505075"/>
                <a:gd name="connsiteY58" fmla="*/ 328612 h 2258269"/>
                <a:gd name="connsiteX59" fmla="*/ 2447925 w 2505075"/>
                <a:gd name="connsiteY59" fmla="*/ 385762 h 2258269"/>
                <a:gd name="connsiteX60" fmla="*/ 2476500 w 2505075"/>
                <a:gd name="connsiteY60" fmla="*/ 438150 h 2258269"/>
                <a:gd name="connsiteX61" fmla="*/ 2481262 w 2505075"/>
                <a:gd name="connsiteY61" fmla="*/ 452437 h 2258269"/>
                <a:gd name="connsiteX62" fmla="*/ 2500312 w 2505075"/>
                <a:gd name="connsiteY62" fmla="*/ 485775 h 2258269"/>
                <a:gd name="connsiteX63" fmla="*/ 2505075 w 2505075"/>
                <a:gd name="connsiteY63" fmla="*/ 504825 h 2258269"/>
                <a:gd name="connsiteX64" fmla="*/ 2500312 w 2505075"/>
                <a:gd name="connsiteY64" fmla="*/ 523875 h 2258269"/>
                <a:gd name="connsiteX65" fmla="*/ 2486025 w 2505075"/>
                <a:gd name="connsiteY65" fmla="*/ 528637 h 2258269"/>
                <a:gd name="connsiteX66" fmla="*/ 2447925 w 2505075"/>
                <a:gd name="connsiteY66" fmla="*/ 538162 h 2258269"/>
                <a:gd name="connsiteX67" fmla="*/ 2419350 w 2505075"/>
                <a:gd name="connsiteY67" fmla="*/ 557212 h 2258269"/>
                <a:gd name="connsiteX68" fmla="*/ 2409825 w 2505075"/>
                <a:gd name="connsiteY68" fmla="*/ 571500 h 2258269"/>
                <a:gd name="connsiteX69" fmla="*/ 2395537 w 2505075"/>
                <a:gd name="connsiteY69" fmla="*/ 590550 h 2258269"/>
                <a:gd name="connsiteX70" fmla="*/ 2343150 w 2505075"/>
                <a:gd name="connsiteY70" fmla="*/ 619125 h 2258269"/>
                <a:gd name="connsiteX71" fmla="*/ 2328862 w 2505075"/>
                <a:gd name="connsiteY71" fmla="*/ 628650 h 2258269"/>
                <a:gd name="connsiteX72" fmla="*/ 2300287 w 2505075"/>
                <a:gd name="connsiteY72" fmla="*/ 623887 h 2258269"/>
                <a:gd name="connsiteX73" fmla="*/ 2181225 w 2505075"/>
                <a:gd name="connsiteY73" fmla="*/ 633412 h 2258269"/>
                <a:gd name="connsiteX74" fmla="*/ 2166937 w 2505075"/>
                <a:gd name="connsiteY74" fmla="*/ 642937 h 2258269"/>
                <a:gd name="connsiteX75" fmla="*/ 2147887 w 2505075"/>
                <a:gd name="connsiteY75" fmla="*/ 647700 h 2258269"/>
                <a:gd name="connsiteX76" fmla="*/ 2133600 w 2505075"/>
                <a:gd name="connsiteY76" fmla="*/ 652462 h 2258269"/>
                <a:gd name="connsiteX77" fmla="*/ 2024062 w 2505075"/>
                <a:gd name="connsiteY77" fmla="*/ 671512 h 2258269"/>
                <a:gd name="connsiteX78" fmla="*/ 1981200 w 2505075"/>
                <a:gd name="connsiteY78" fmla="*/ 681037 h 2258269"/>
                <a:gd name="connsiteX79" fmla="*/ 1966912 w 2505075"/>
                <a:gd name="connsiteY79" fmla="*/ 690562 h 2258269"/>
                <a:gd name="connsiteX80" fmla="*/ 1957387 w 2505075"/>
                <a:gd name="connsiteY80" fmla="*/ 728662 h 2258269"/>
                <a:gd name="connsiteX81" fmla="*/ 1947862 w 2505075"/>
                <a:gd name="connsiteY81" fmla="*/ 747712 h 2258269"/>
                <a:gd name="connsiteX82" fmla="*/ 1919287 w 2505075"/>
                <a:gd name="connsiteY82" fmla="*/ 795337 h 2258269"/>
                <a:gd name="connsiteX83" fmla="*/ 1900237 w 2505075"/>
                <a:gd name="connsiteY83" fmla="*/ 809625 h 2258269"/>
                <a:gd name="connsiteX84" fmla="*/ 1876425 w 2505075"/>
                <a:gd name="connsiteY84" fmla="*/ 828675 h 2258269"/>
                <a:gd name="connsiteX85" fmla="*/ 1862137 w 2505075"/>
                <a:gd name="connsiteY85" fmla="*/ 842962 h 2258269"/>
                <a:gd name="connsiteX86" fmla="*/ 1857375 w 2505075"/>
                <a:gd name="connsiteY86" fmla="*/ 857250 h 2258269"/>
                <a:gd name="connsiteX87" fmla="*/ 1843087 w 2505075"/>
                <a:gd name="connsiteY87" fmla="*/ 862012 h 2258269"/>
                <a:gd name="connsiteX88" fmla="*/ 1819275 w 2505075"/>
                <a:gd name="connsiteY88" fmla="*/ 885825 h 2258269"/>
                <a:gd name="connsiteX89" fmla="*/ 1795462 w 2505075"/>
                <a:gd name="connsiteY89" fmla="*/ 942975 h 2258269"/>
                <a:gd name="connsiteX90" fmla="*/ 1790700 w 2505075"/>
                <a:gd name="connsiteY90" fmla="*/ 957262 h 2258269"/>
                <a:gd name="connsiteX91" fmla="*/ 1781175 w 2505075"/>
                <a:gd name="connsiteY91" fmla="*/ 990600 h 2258269"/>
                <a:gd name="connsiteX92" fmla="*/ 1771650 w 2505075"/>
                <a:gd name="connsiteY92" fmla="*/ 1066800 h 2258269"/>
                <a:gd name="connsiteX93" fmla="*/ 1762125 w 2505075"/>
                <a:gd name="connsiteY93" fmla="*/ 1085850 h 2258269"/>
                <a:gd name="connsiteX94" fmla="*/ 1757362 w 2505075"/>
                <a:gd name="connsiteY94" fmla="*/ 1128712 h 2258269"/>
                <a:gd name="connsiteX95" fmla="*/ 1747837 w 2505075"/>
                <a:gd name="connsiteY95" fmla="*/ 1147762 h 2258269"/>
                <a:gd name="connsiteX96" fmla="*/ 1743075 w 2505075"/>
                <a:gd name="connsiteY96" fmla="*/ 1485900 h 2258269"/>
                <a:gd name="connsiteX97" fmla="*/ 1728787 w 2505075"/>
                <a:gd name="connsiteY97" fmla="*/ 1533525 h 2258269"/>
                <a:gd name="connsiteX98" fmla="*/ 1724025 w 2505075"/>
                <a:gd name="connsiteY98" fmla="*/ 1562100 h 2258269"/>
                <a:gd name="connsiteX99" fmla="*/ 1714500 w 2505075"/>
                <a:gd name="connsiteY99" fmla="*/ 1590675 h 2258269"/>
                <a:gd name="connsiteX100" fmla="*/ 1704975 w 2505075"/>
                <a:gd name="connsiteY100" fmla="*/ 1633537 h 2258269"/>
                <a:gd name="connsiteX101" fmla="*/ 1695450 w 2505075"/>
                <a:gd name="connsiteY101" fmla="*/ 1647825 h 2258269"/>
                <a:gd name="connsiteX102" fmla="*/ 1690687 w 2505075"/>
                <a:gd name="connsiteY102" fmla="*/ 1695450 h 2258269"/>
                <a:gd name="connsiteX103" fmla="*/ 1681162 w 2505075"/>
                <a:gd name="connsiteY103" fmla="*/ 1714500 h 2258269"/>
                <a:gd name="connsiteX104" fmla="*/ 1676400 w 2505075"/>
                <a:gd name="connsiteY104" fmla="*/ 1733550 h 2258269"/>
                <a:gd name="connsiteX105" fmla="*/ 1652587 w 2505075"/>
                <a:gd name="connsiteY105" fmla="*/ 1800225 h 2258269"/>
                <a:gd name="connsiteX106" fmla="*/ 1638300 w 2505075"/>
                <a:gd name="connsiteY106" fmla="*/ 1809750 h 2258269"/>
                <a:gd name="connsiteX107" fmla="*/ 1624012 w 2505075"/>
                <a:gd name="connsiteY107" fmla="*/ 1857375 h 2258269"/>
                <a:gd name="connsiteX108" fmla="*/ 1604962 w 2505075"/>
                <a:gd name="connsiteY108" fmla="*/ 1895475 h 2258269"/>
                <a:gd name="connsiteX109" fmla="*/ 1566862 w 2505075"/>
                <a:gd name="connsiteY109" fmla="*/ 1919287 h 2258269"/>
                <a:gd name="connsiteX110" fmla="*/ 1519237 w 2505075"/>
                <a:gd name="connsiteY110" fmla="*/ 1952625 h 2258269"/>
                <a:gd name="connsiteX111" fmla="*/ 1500187 w 2505075"/>
                <a:gd name="connsiteY111" fmla="*/ 1962150 h 2258269"/>
                <a:gd name="connsiteX112" fmla="*/ 1481137 w 2505075"/>
                <a:gd name="connsiteY112" fmla="*/ 1990725 h 2258269"/>
                <a:gd name="connsiteX113" fmla="*/ 1457325 w 2505075"/>
                <a:gd name="connsiteY113" fmla="*/ 2019300 h 2258269"/>
                <a:gd name="connsiteX114" fmla="*/ 1419225 w 2505075"/>
                <a:gd name="connsiteY114" fmla="*/ 2043112 h 2258269"/>
                <a:gd name="connsiteX115" fmla="*/ 1414462 w 2505075"/>
                <a:gd name="connsiteY115" fmla="*/ 2062162 h 2258269"/>
                <a:gd name="connsiteX116" fmla="*/ 1395412 w 2505075"/>
                <a:gd name="connsiteY116" fmla="*/ 2071687 h 2258269"/>
                <a:gd name="connsiteX117" fmla="*/ 1366837 w 2505075"/>
                <a:gd name="connsiteY117" fmla="*/ 2090737 h 2258269"/>
                <a:gd name="connsiteX118" fmla="*/ 1357312 w 2505075"/>
                <a:gd name="connsiteY118" fmla="*/ 2109787 h 2258269"/>
                <a:gd name="connsiteX119" fmla="*/ 1319212 w 2505075"/>
                <a:gd name="connsiteY119" fmla="*/ 2124075 h 2258269"/>
                <a:gd name="connsiteX120" fmla="*/ 1300162 w 2505075"/>
                <a:gd name="connsiteY120" fmla="*/ 2133600 h 2258269"/>
                <a:gd name="connsiteX121" fmla="*/ 1290637 w 2505075"/>
                <a:gd name="connsiteY121" fmla="*/ 2147887 h 2258269"/>
                <a:gd name="connsiteX122" fmla="*/ 1271587 w 2505075"/>
                <a:gd name="connsiteY122" fmla="*/ 2152650 h 2258269"/>
                <a:gd name="connsiteX123" fmla="*/ 1223962 w 2505075"/>
                <a:gd name="connsiteY123" fmla="*/ 2166937 h 2258269"/>
                <a:gd name="connsiteX124" fmla="*/ 1128712 w 2505075"/>
                <a:gd name="connsiteY124" fmla="*/ 2190750 h 2258269"/>
                <a:gd name="connsiteX125" fmla="*/ 1090612 w 2505075"/>
                <a:gd name="connsiteY125" fmla="*/ 2205037 h 2258269"/>
                <a:gd name="connsiteX126" fmla="*/ 1071562 w 2505075"/>
                <a:gd name="connsiteY126" fmla="*/ 2224087 h 2258269"/>
                <a:gd name="connsiteX127" fmla="*/ 1052512 w 2505075"/>
                <a:gd name="connsiteY127" fmla="*/ 2228850 h 2258269"/>
                <a:gd name="connsiteX128" fmla="*/ 962025 w 2505075"/>
                <a:gd name="connsiteY128" fmla="*/ 2238375 h 2258269"/>
                <a:gd name="connsiteX129" fmla="*/ 747712 w 2505075"/>
                <a:gd name="connsiteY129" fmla="*/ 2238375 h 2258269"/>
                <a:gd name="connsiteX130" fmla="*/ 723900 w 2505075"/>
                <a:gd name="connsiteY130" fmla="*/ 2228850 h 2258269"/>
                <a:gd name="connsiteX131" fmla="*/ 666750 w 2505075"/>
                <a:gd name="connsiteY131" fmla="*/ 2219325 h 2258269"/>
                <a:gd name="connsiteX132" fmla="*/ 600075 w 2505075"/>
                <a:gd name="connsiteY132" fmla="*/ 2214562 h 2258269"/>
                <a:gd name="connsiteX133" fmla="*/ 581025 w 2505075"/>
                <a:gd name="connsiteY133" fmla="*/ 2205037 h 2258269"/>
                <a:gd name="connsiteX134" fmla="*/ 438150 w 2505075"/>
                <a:gd name="connsiteY134" fmla="*/ 2176462 h 2258269"/>
                <a:gd name="connsiteX135" fmla="*/ 419100 w 2505075"/>
                <a:gd name="connsiteY135" fmla="*/ 2166937 h 2258269"/>
                <a:gd name="connsiteX136" fmla="*/ 414337 w 2505075"/>
                <a:gd name="connsiteY136" fmla="*/ 2147887 h 2258269"/>
                <a:gd name="connsiteX137" fmla="*/ 404812 w 2505075"/>
                <a:gd name="connsiteY137" fmla="*/ 2128837 h 2258269"/>
                <a:gd name="connsiteX138" fmla="*/ 400050 w 2505075"/>
                <a:gd name="connsiteY138" fmla="*/ 2109787 h 2258269"/>
                <a:gd name="connsiteX139" fmla="*/ 385762 w 2505075"/>
                <a:gd name="connsiteY139" fmla="*/ 2100262 h 2258269"/>
                <a:gd name="connsiteX140" fmla="*/ 366712 w 2505075"/>
                <a:gd name="connsiteY140" fmla="*/ 2081212 h 2258269"/>
                <a:gd name="connsiteX141" fmla="*/ 357187 w 2505075"/>
                <a:gd name="connsiteY141" fmla="*/ 2066925 h 2258269"/>
                <a:gd name="connsiteX142" fmla="*/ 319087 w 2505075"/>
                <a:gd name="connsiteY142" fmla="*/ 2043112 h 2258269"/>
                <a:gd name="connsiteX143" fmla="*/ 304800 w 2505075"/>
                <a:gd name="connsiteY143" fmla="*/ 2033587 h 2258269"/>
                <a:gd name="connsiteX144" fmla="*/ 266700 w 2505075"/>
                <a:gd name="connsiteY144" fmla="*/ 2019300 h 2258269"/>
                <a:gd name="connsiteX145" fmla="*/ 261937 w 2505075"/>
                <a:gd name="connsiteY145" fmla="*/ 2005012 h 2258269"/>
                <a:gd name="connsiteX146" fmla="*/ 252412 w 2505075"/>
                <a:gd name="connsiteY146" fmla="*/ 1990725 h 2258269"/>
                <a:gd name="connsiteX147" fmla="*/ 247650 w 2505075"/>
                <a:gd name="connsiteY147" fmla="*/ 1971675 h 2258269"/>
                <a:gd name="connsiteX148" fmla="*/ 228600 w 2505075"/>
                <a:gd name="connsiteY148" fmla="*/ 1933575 h 2258269"/>
                <a:gd name="connsiteX149" fmla="*/ 166687 w 2505075"/>
                <a:gd name="connsiteY149" fmla="*/ 1828800 h 2258269"/>
                <a:gd name="connsiteX150" fmla="*/ 147637 w 2505075"/>
                <a:gd name="connsiteY150" fmla="*/ 1800225 h 2258269"/>
                <a:gd name="connsiteX151" fmla="*/ 142875 w 2505075"/>
                <a:gd name="connsiteY151" fmla="*/ 1785937 h 2258269"/>
                <a:gd name="connsiteX152" fmla="*/ 128587 w 2505075"/>
                <a:gd name="connsiteY152" fmla="*/ 1766887 h 2258269"/>
                <a:gd name="connsiteX153" fmla="*/ 104775 w 2505075"/>
                <a:gd name="connsiteY153" fmla="*/ 1733550 h 2258269"/>
                <a:gd name="connsiteX154" fmla="*/ 85725 w 2505075"/>
                <a:gd name="connsiteY154" fmla="*/ 1695450 h 2258269"/>
                <a:gd name="connsiteX155" fmla="*/ 66476 w 2505075"/>
                <a:gd name="connsiteY155" fmla="*/ 1653356 h 2258269"/>
                <a:gd name="connsiteX156" fmla="*/ 28575 w 2505075"/>
                <a:gd name="connsiteY156" fmla="*/ 1490662 h 2258269"/>
                <a:gd name="connsiteX157" fmla="*/ 4762 w 2505075"/>
                <a:gd name="connsiteY157" fmla="*/ 1395412 h 2258269"/>
                <a:gd name="connsiteX158" fmla="*/ 0 w 2505075"/>
                <a:gd name="connsiteY158" fmla="*/ 1376362 h 2258269"/>
                <a:gd name="connsiteX159" fmla="*/ 14287 w 2505075"/>
                <a:gd name="connsiteY159" fmla="*/ 1338262 h 2258269"/>
                <a:gd name="connsiteX160" fmla="*/ 23812 w 2505075"/>
                <a:gd name="connsiteY160" fmla="*/ 1300162 h 2258269"/>
                <a:gd name="connsiteX161" fmla="*/ 28575 w 2505075"/>
                <a:gd name="connsiteY161" fmla="*/ 1252537 h 2258269"/>
                <a:gd name="connsiteX162" fmla="*/ 33337 w 2505075"/>
                <a:gd name="connsiteY162" fmla="*/ 1238250 h 2258269"/>
                <a:gd name="connsiteX163" fmla="*/ 38100 w 2505075"/>
                <a:gd name="connsiteY163" fmla="*/ 1200150 h 2258269"/>
                <a:gd name="connsiteX164" fmla="*/ 52387 w 2505075"/>
                <a:gd name="connsiteY164" fmla="*/ 1185862 h 2258269"/>
                <a:gd name="connsiteX165" fmla="*/ 61912 w 2505075"/>
                <a:gd name="connsiteY165" fmla="*/ 1147762 h 2258269"/>
                <a:gd name="connsiteX166" fmla="*/ 71437 w 2505075"/>
                <a:gd name="connsiteY166" fmla="*/ 1128712 h 2258269"/>
                <a:gd name="connsiteX167" fmla="*/ 76200 w 2505075"/>
                <a:gd name="connsiteY167" fmla="*/ 1109662 h 2258269"/>
                <a:gd name="connsiteX168" fmla="*/ 95250 w 2505075"/>
                <a:gd name="connsiteY168" fmla="*/ 1071562 h 2258269"/>
                <a:gd name="connsiteX169" fmla="*/ 104775 w 2505075"/>
                <a:gd name="connsiteY169" fmla="*/ 1052512 h 2258269"/>
                <a:gd name="connsiteX170" fmla="*/ 114300 w 2505075"/>
                <a:gd name="connsiteY170" fmla="*/ 1033462 h 2258269"/>
                <a:gd name="connsiteX171" fmla="*/ 123825 w 2505075"/>
                <a:gd name="connsiteY171" fmla="*/ 985837 h 2258269"/>
                <a:gd name="connsiteX172" fmla="*/ 133350 w 2505075"/>
                <a:gd name="connsiteY172" fmla="*/ 966787 h 2258269"/>
                <a:gd name="connsiteX173" fmla="*/ 152400 w 2505075"/>
                <a:gd name="connsiteY173" fmla="*/ 957262 h 2258269"/>
                <a:gd name="connsiteX174" fmla="*/ 171450 w 2505075"/>
                <a:gd name="connsiteY174" fmla="*/ 933450 h 2258269"/>
                <a:gd name="connsiteX175" fmla="*/ 176212 w 2505075"/>
                <a:gd name="connsiteY175" fmla="*/ 919162 h 2258269"/>
                <a:gd name="connsiteX176" fmla="*/ 190500 w 2505075"/>
                <a:gd name="connsiteY176" fmla="*/ 909637 h 2258269"/>
                <a:gd name="connsiteX177" fmla="*/ 195262 w 2505075"/>
                <a:gd name="connsiteY177" fmla="*/ 890587 h 2258269"/>
                <a:gd name="connsiteX178" fmla="*/ 219075 w 2505075"/>
                <a:gd name="connsiteY178" fmla="*/ 862012 h 2258269"/>
                <a:gd name="connsiteX179" fmla="*/ 238125 w 2505075"/>
                <a:gd name="connsiteY179" fmla="*/ 809625 h 2258269"/>
                <a:gd name="connsiteX180" fmla="*/ 266700 w 2505075"/>
                <a:gd name="connsiteY180" fmla="*/ 790575 h 2258269"/>
                <a:gd name="connsiteX181" fmla="*/ 276225 w 2505075"/>
                <a:gd name="connsiteY181" fmla="*/ 776287 h 2258269"/>
                <a:gd name="connsiteX182" fmla="*/ 295275 w 2505075"/>
                <a:gd name="connsiteY182" fmla="*/ 762000 h 2258269"/>
                <a:gd name="connsiteX183" fmla="*/ 314325 w 2505075"/>
                <a:gd name="connsiteY183" fmla="*/ 733425 h 2258269"/>
                <a:gd name="connsiteX184" fmla="*/ 333375 w 2505075"/>
                <a:gd name="connsiteY184" fmla="*/ 704850 h 2258269"/>
                <a:gd name="connsiteX185" fmla="*/ 338137 w 2505075"/>
                <a:gd name="connsiteY185" fmla="*/ 690562 h 2258269"/>
                <a:gd name="connsiteX186" fmla="*/ 376237 w 2505075"/>
                <a:gd name="connsiteY186" fmla="*/ 671512 h 2258269"/>
                <a:gd name="connsiteX187" fmla="*/ 414337 w 2505075"/>
                <a:gd name="connsiteY187" fmla="*/ 661987 h 2258269"/>
                <a:gd name="connsiteX188" fmla="*/ 428625 w 2505075"/>
                <a:gd name="connsiteY188" fmla="*/ 652462 h 2258269"/>
                <a:gd name="connsiteX189" fmla="*/ 452437 w 2505075"/>
                <a:gd name="connsiteY189" fmla="*/ 642937 h 2258269"/>
                <a:gd name="connsiteX190" fmla="*/ 461962 w 2505075"/>
                <a:gd name="connsiteY190" fmla="*/ 623887 h 2258269"/>
                <a:gd name="connsiteX191" fmla="*/ 490537 w 2505075"/>
                <a:gd name="connsiteY191" fmla="*/ 614362 h 2258269"/>
                <a:gd name="connsiteX192" fmla="*/ 547687 w 2505075"/>
                <a:gd name="connsiteY192" fmla="*/ 595312 h 2258269"/>
                <a:gd name="connsiteX193" fmla="*/ 566737 w 2505075"/>
                <a:gd name="connsiteY193" fmla="*/ 585787 h 2258269"/>
                <a:gd name="connsiteX194" fmla="*/ 595312 w 2505075"/>
                <a:gd name="connsiteY194" fmla="*/ 576262 h 2258269"/>
                <a:gd name="connsiteX195" fmla="*/ 623887 w 2505075"/>
                <a:gd name="connsiteY195" fmla="*/ 561975 h 2258269"/>
                <a:gd name="connsiteX196" fmla="*/ 633412 w 2505075"/>
                <a:gd name="connsiteY196" fmla="*/ 557212 h 2258269"/>
                <a:gd name="connsiteX0" fmla="*/ 633412 w 2505075"/>
                <a:gd name="connsiteY0" fmla="*/ 557212 h 2258269"/>
                <a:gd name="connsiteX1" fmla="*/ 671512 w 2505075"/>
                <a:gd name="connsiteY1" fmla="*/ 528637 h 2258269"/>
                <a:gd name="connsiteX2" fmla="*/ 685800 w 2505075"/>
                <a:gd name="connsiteY2" fmla="*/ 519112 h 2258269"/>
                <a:gd name="connsiteX3" fmla="*/ 795337 w 2505075"/>
                <a:gd name="connsiteY3" fmla="*/ 514350 h 2258269"/>
                <a:gd name="connsiteX4" fmla="*/ 890587 w 2505075"/>
                <a:gd name="connsiteY4" fmla="*/ 519112 h 2258269"/>
                <a:gd name="connsiteX5" fmla="*/ 938212 w 2505075"/>
                <a:gd name="connsiteY5" fmla="*/ 533400 h 2258269"/>
                <a:gd name="connsiteX6" fmla="*/ 985837 w 2505075"/>
                <a:gd name="connsiteY6" fmla="*/ 538162 h 2258269"/>
                <a:gd name="connsiteX7" fmla="*/ 1004887 w 2505075"/>
                <a:gd name="connsiteY7" fmla="*/ 542925 h 2258269"/>
                <a:gd name="connsiteX8" fmla="*/ 1028700 w 2505075"/>
                <a:gd name="connsiteY8" fmla="*/ 552450 h 2258269"/>
                <a:gd name="connsiteX9" fmla="*/ 1057275 w 2505075"/>
                <a:gd name="connsiteY9" fmla="*/ 557212 h 2258269"/>
                <a:gd name="connsiteX10" fmla="*/ 1076325 w 2505075"/>
                <a:gd name="connsiteY10" fmla="*/ 561975 h 2258269"/>
                <a:gd name="connsiteX11" fmla="*/ 1181100 w 2505075"/>
                <a:gd name="connsiteY11" fmla="*/ 571500 h 2258269"/>
                <a:gd name="connsiteX12" fmla="*/ 1228725 w 2505075"/>
                <a:gd name="connsiteY12" fmla="*/ 581025 h 2258269"/>
                <a:gd name="connsiteX13" fmla="*/ 1238250 w 2505075"/>
                <a:gd name="connsiteY13" fmla="*/ 595312 h 2258269"/>
                <a:gd name="connsiteX14" fmla="*/ 1257300 w 2505075"/>
                <a:gd name="connsiteY14" fmla="*/ 604837 h 2258269"/>
                <a:gd name="connsiteX15" fmla="*/ 1438275 w 2505075"/>
                <a:gd name="connsiteY15" fmla="*/ 623887 h 2258269"/>
                <a:gd name="connsiteX16" fmla="*/ 1466850 w 2505075"/>
                <a:gd name="connsiteY16" fmla="*/ 628650 h 2258269"/>
                <a:gd name="connsiteX17" fmla="*/ 1504950 w 2505075"/>
                <a:gd name="connsiteY17" fmla="*/ 638175 h 2258269"/>
                <a:gd name="connsiteX18" fmla="*/ 1590675 w 2505075"/>
                <a:gd name="connsiteY18" fmla="*/ 628650 h 2258269"/>
                <a:gd name="connsiteX19" fmla="*/ 1619250 w 2505075"/>
                <a:gd name="connsiteY19" fmla="*/ 619125 h 2258269"/>
                <a:gd name="connsiteX20" fmla="*/ 1738312 w 2505075"/>
                <a:gd name="connsiteY20" fmla="*/ 609600 h 2258269"/>
                <a:gd name="connsiteX21" fmla="*/ 1757362 w 2505075"/>
                <a:gd name="connsiteY21" fmla="*/ 600075 h 2258269"/>
                <a:gd name="connsiteX22" fmla="*/ 1776412 w 2505075"/>
                <a:gd name="connsiteY22" fmla="*/ 595312 h 2258269"/>
                <a:gd name="connsiteX23" fmla="*/ 1795462 w 2505075"/>
                <a:gd name="connsiteY23" fmla="*/ 566737 h 2258269"/>
                <a:gd name="connsiteX24" fmla="*/ 1833562 w 2505075"/>
                <a:gd name="connsiteY24" fmla="*/ 557212 h 2258269"/>
                <a:gd name="connsiteX25" fmla="*/ 1866900 w 2505075"/>
                <a:gd name="connsiteY25" fmla="*/ 528637 h 2258269"/>
                <a:gd name="connsiteX26" fmla="*/ 1876425 w 2505075"/>
                <a:gd name="connsiteY26" fmla="*/ 514350 h 2258269"/>
                <a:gd name="connsiteX27" fmla="*/ 1895475 w 2505075"/>
                <a:gd name="connsiteY27" fmla="*/ 500062 h 2258269"/>
                <a:gd name="connsiteX28" fmla="*/ 1924050 w 2505075"/>
                <a:gd name="connsiteY28" fmla="*/ 442912 h 2258269"/>
                <a:gd name="connsiteX29" fmla="*/ 1933575 w 2505075"/>
                <a:gd name="connsiteY29" fmla="*/ 423862 h 2258269"/>
                <a:gd name="connsiteX30" fmla="*/ 1943100 w 2505075"/>
                <a:gd name="connsiteY30" fmla="*/ 404812 h 2258269"/>
                <a:gd name="connsiteX31" fmla="*/ 1966912 w 2505075"/>
                <a:gd name="connsiteY31" fmla="*/ 357187 h 2258269"/>
                <a:gd name="connsiteX32" fmla="*/ 1971675 w 2505075"/>
                <a:gd name="connsiteY32" fmla="*/ 214312 h 2258269"/>
                <a:gd name="connsiteX33" fmla="*/ 1971675 w 2505075"/>
                <a:gd name="connsiteY33" fmla="*/ 161925 h 2258269"/>
                <a:gd name="connsiteX34" fmla="*/ 1981200 w 2505075"/>
                <a:gd name="connsiteY34" fmla="*/ 128587 h 2258269"/>
                <a:gd name="connsiteX35" fmla="*/ 1995487 w 2505075"/>
                <a:gd name="connsiteY35" fmla="*/ 119062 h 2258269"/>
                <a:gd name="connsiteX36" fmla="*/ 2019300 w 2505075"/>
                <a:gd name="connsiteY36" fmla="*/ 85725 h 2258269"/>
                <a:gd name="connsiteX37" fmla="*/ 2038350 w 2505075"/>
                <a:gd name="connsiteY37" fmla="*/ 76200 h 2258269"/>
                <a:gd name="connsiteX38" fmla="*/ 2047875 w 2505075"/>
                <a:gd name="connsiteY38" fmla="*/ 61912 h 2258269"/>
                <a:gd name="connsiteX39" fmla="*/ 2033587 w 2505075"/>
                <a:gd name="connsiteY39" fmla="*/ 57150 h 2258269"/>
                <a:gd name="connsiteX40" fmla="*/ 2085975 w 2505075"/>
                <a:gd name="connsiteY40" fmla="*/ 52387 h 2258269"/>
                <a:gd name="connsiteX41" fmla="*/ 2109787 w 2505075"/>
                <a:gd name="connsiteY41" fmla="*/ 19050 h 2258269"/>
                <a:gd name="connsiteX42" fmla="*/ 2119312 w 2505075"/>
                <a:gd name="connsiteY42" fmla="*/ 0 h 2258269"/>
                <a:gd name="connsiteX43" fmla="*/ 2128837 w 2505075"/>
                <a:gd name="connsiteY43" fmla="*/ 14287 h 2258269"/>
                <a:gd name="connsiteX44" fmla="*/ 2147887 w 2505075"/>
                <a:gd name="connsiteY44" fmla="*/ 33337 h 2258269"/>
                <a:gd name="connsiteX45" fmla="*/ 2181225 w 2505075"/>
                <a:gd name="connsiteY45" fmla="*/ 95250 h 2258269"/>
                <a:gd name="connsiteX46" fmla="*/ 2195512 w 2505075"/>
                <a:gd name="connsiteY46" fmla="*/ 104775 h 2258269"/>
                <a:gd name="connsiteX47" fmla="*/ 2200275 w 2505075"/>
                <a:gd name="connsiteY47" fmla="*/ 119062 h 2258269"/>
                <a:gd name="connsiteX48" fmla="*/ 2228850 w 2505075"/>
                <a:gd name="connsiteY48" fmla="*/ 138112 h 2258269"/>
                <a:gd name="connsiteX49" fmla="*/ 2243137 w 2505075"/>
                <a:gd name="connsiteY49" fmla="*/ 147637 h 2258269"/>
                <a:gd name="connsiteX50" fmla="*/ 2262187 w 2505075"/>
                <a:gd name="connsiteY50" fmla="*/ 166687 h 2258269"/>
                <a:gd name="connsiteX51" fmla="*/ 2271712 w 2505075"/>
                <a:gd name="connsiteY51" fmla="*/ 185737 h 2258269"/>
                <a:gd name="connsiteX52" fmla="*/ 2314575 w 2505075"/>
                <a:gd name="connsiteY52" fmla="*/ 214312 h 2258269"/>
                <a:gd name="connsiteX53" fmla="*/ 2343150 w 2505075"/>
                <a:gd name="connsiteY53" fmla="*/ 247650 h 2258269"/>
                <a:gd name="connsiteX54" fmla="*/ 2357437 w 2505075"/>
                <a:gd name="connsiteY54" fmla="*/ 257175 h 2258269"/>
                <a:gd name="connsiteX55" fmla="*/ 2362200 w 2505075"/>
                <a:gd name="connsiteY55" fmla="*/ 276225 h 2258269"/>
                <a:gd name="connsiteX56" fmla="*/ 2376487 w 2505075"/>
                <a:gd name="connsiteY56" fmla="*/ 285750 h 2258269"/>
                <a:gd name="connsiteX57" fmla="*/ 2395537 w 2505075"/>
                <a:gd name="connsiteY57" fmla="*/ 314325 h 2258269"/>
                <a:gd name="connsiteX58" fmla="*/ 2405062 w 2505075"/>
                <a:gd name="connsiteY58" fmla="*/ 328612 h 2258269"/>
                <a:gd name="connsiteX59" fmla="*/ 2447925 w 2505075"/>
                <a:gd name="connsiteY59" fmla="*/ 385762 h 2258269"/>
                <a:gd name="connsiteX60" fmla="*/ 2476500 w 2505075"/>
                <a:gd name="connsiteY60" fmla="*/ 438150 h 2258269"/>
                <a:gd name="connsiteX61" fmla="*/ 2481262 w 2505075"/>
                <a:gd name="connsiteY61" fmla="*/ 452437 h 2258269"/>
                <a:gd name="connsiteX62" fmla="*/ 2500312 w 2505075"/>
                <a:gd name="connsiteY62" fmla="*/ 485775 h 2258269"/>
                <a:gd name="connsiteX63" fmla="*/ 2505075 w 2505075"/>
                <a:gd name="connsiteY63" fmla="*/ 504825 h 2258269"/>
                <a:gd name="connsiteX64" fmla="*/ 2500312 w 2505075"/>
                <a:gd name="connsiteY64" fmla="*/ 523875 h 2258269"/>
                <a:gd name="connsiteX65" fmla="*/ 2486025 w 2505075"/>
                <a:gd name="connsiteY65" fmla="*/ 528637 h 2258269"/>
                <a:gd name="connsiteX66" fmla="*/ 2447925 w 2505075"/>
                <a:gd name="connsiteY66" fmla="*/ 538162 h 2258269"/>
                <a:gd name="connsiteX67" fmla="*/ 2419350 w 2505075"/>
                <a:gd name="connsiteY67" fmla="*/ 557212 h 2258269"/>
                <a:gd name="connsiteX68" fmla="*/ 2409825 w 2505075"/>
                <a:gd name="connsiteY68" fmla="*/ 571500 h 2258269"/>
                <a:gd name="connsiteX69" fmla="*/ 2395537 w 2505075"/>
                <a:gd name="connsiteY69" fmla="*/ 590550 h 2258269"/>
                <a:gd name="connsiteX70" fmla="*/ 2343150 w 2505075"/>
                <a:gd name="connsiteY70" fmla="*/ 619125 h 2258269"/>
                <a:gd name="connsiteX71" fmla="*/ 2328862 w 2505075"/>
                <a:gd name="connsiteY71" fmla="*/ 628650 h 2258269"/>
                <a:gd name="connsiteX72" fmla="*/ 2300287 w 2505075"/>
                <a:gd name="connsiteY72" fmla="*/ 623887 h 2258269"/>
                <a:gd name="connsiteX73" fmla="*/ 2181225 w 2505075"/>
                <a:gd name="connsiteY73" fmla="*/ 633412 h 2258269"/>
                <a:gd name="connsiteX74" fmla="*/ 2166937 w 2505075"/>
                <a:gd name="connsiteY74" fmla="*/ 642937 h 2258269"/>
                <a:gd name="connsiteX75" fmla="*/ 2147887 w 2505075"/>
                <a:gd name="connsiteY75" fmla="*/ 647700 h 2258269"/>
                <a:gd name="connsiteX76" fmla="*/ 2133600 w 2505075"/>
                <a:gd name="connsiteY76" fmla="*/ 652462 h 2258269"/>
                <a:gd name="connsiteX77" fmla="*/ 2024062 w 2505075"/>
                <a:gd name="connsiteY77" fmla="*/ 671512 h 2258269"/>
                <a:gd name="connsiteX78" fmla="*/ 1981200 w 2505075"/>
                <a:gd name="connsiteY78" fmla="*/ 681037 h 2258269"/>
                <a:gd name="connsiteX79" fmla="*/ 1966912 w 2505075"/>
                <a:gd name="connsiteY79" fmla="*/ 690562 h 2258269"/>
                <a:gd name="connsiteX80" fmla="*/ 1957387 w 2505075"/>
                <a:gd name="connsiteY80" fmla="*/ 728662 h 2258269"/>
                <a:gd name="connsiteX81" fmla="*/ 1947862 w 2505075"/>
                <a:gd name="connsiteY81" fmla="*/ 747712 h 2258269"/>
                <a:gd name="connsiteX82" fmla="*/ 1919287 w 2505075"/>
                <a:gd name="connsiteY82" fmla="*/ 795337 h 2258269"/>
                <a:gd name="connsiteX83" fmla="*/ 1900237 w 2505075"/>
                <a:gd name="connsiteY83" fmla="*/ 809625 h 2258269"/>
                <a:gd name="connsiteX84" fmla="*/ 1876425 w 2505075"/>
                <a:gd name="connsiteY84" fmla="*/ 828675 h 2258269"/>
                <a:gd name="connsiteX85" fmla="*/ 1862137 w 2505075"/>
                <a:gd name="connsiteY85" fmla="*/ 842962 h 2258269"/>
                <a:gd name="connsiteX86" fmla="*/ 1857375 w 2505075"/>
                <a:gd name="connsiteY86" fmla="*/ 857250 h 2258269"/>
                <a:gd name="connsiteX87" fmla="*/ 1843087 w 2505075"/>
                <a:gd name="connsiteY87" fmla="*/ 862012 h 2258269"/>
                <a:gd name="connsiteX88" fmla="*/ 1819275 w 2505075"/>
                <a:gd name="connsiteY88" fmla="*/ 885825 h 2258269"/>
                <a:gd name="connsiteX89" fmla="*/ 1795462 w 2505075"/>
                <a:gd name="connsiteY89" fmla="*/ 942975 h 2258269"/>
                <a:gd name="connsiteX90" fmla="*/ 1790700 w 2505075"/>
                <a:gd name="connsiteY90" fmla="*/ 957262 h 2258269"/>
                <a:gd name="connsiteX91" fmla="*/ 1781175 w 2505075"/>
                <a:gd name="connsiteY91" fmla="*/ 990600 h 2258269"/>
                <a:gd name="connsiteX92" fmla="*/ 1771650 w 2505075"/>
                <a:gd name="connsiteY92" fmla="*/ 1066800 h 2258269"/>
                <a:gd name="connsiteX93" fmla="*/ 1762125 w 2505075"/>
                <a:gd name="connsiteY93" fmla="*/ 1085850 h 2258269"/>
                <a:gd name="connsiteX94" fmla="*/ 1757362 w 2505075"/>
                <a:gd name="connsiteY94" fmla="*/ 1128712 h 2258269"/>
                <a:gd name="connsiteX95" fmla="*/ 1747837 w 2505075"/>
                <a:gd name="connsiteY95" fmla="*/ 1147762 h 2258269"/>
                <a:gd name="connsiteX96" fmla="*/ 1743075 w 2505075"/>
                <a:gd name="connsiteY96" fmla="*/ 1485900 h 2258269"/>
                <a:gd name="connsiteX97" fmla="*/ 1728787 w 2505075"/>
                <a:gd name="connsiteY97" fmla="*/ 1533525 h 2258269"/>
                <a:gd name="connsiteX98" fmla="*/ 1724025 w 2505075"/>
                <a:gd name="connsiteY98" fmla="*/ 1562100 h 2258269"/>
                <a:gd name="connsiteX99" fmla="*/ 1714500 w 2505075"/>
                <a:gd name="connsiteY99" fmla="*/ 1590675 h 2258269"/>
                <a:gd name="connsiteX100" fmla="*/ 1704975 w 2505075"/>
                <a:gd name="connsiteY100" fmla="*/ 1633537 h 2258269"/>
                <a:gd name="connsiteX101" fmla="*/ 1695450 w 2505075"/>
                <a:gd name="connsiteY101" fmla="*/ 1647825 h 2258269"/>
                <a:gd name="connsiteX102" fmla="*/ 1690687 w 2505075"/>
                <a:gd name="connsiteY102" fmla="*/ 1695450 h 2258269"/>
                <a:gd name="connsiteX103" fmla="*/ 1681162 w 2505075"/>
                <a:gd name="connsiteY103" fmla="*/ 1714500 h 2258269"/>
                <a:gd name="connsiteX104" fmla="*/ 1676400 w 2505075"/>
                <a:gd name="connsiteY104" fmla="*/ 1733550 h 2258269"/>
                <a:gd name="connsiteX105" fmla="*/ 1652587 w 2505075"/>
                <a:gd name="connsiteY105" fmla="*/ 1800225 h 2258269"/>
                <a:gd name="connsiteX106" fmla="*/ 1638300 w 2505075"/>
                <a:gd name="connsiteY106" fmla="*/ 1809750 h 2258269"/>
                <a:gd name="connsiteX107" fmla="*/ 1624012 w 2505075"/>
                <a:gd name="connsiteY107" fmla="*/ 1857375 h 2258269"/>
                <a:gd name="connsiteX108" fmla="*/ 1604962 w 2505075"/>
                <a:gd name="connsiteY108" fmla="*/ 1895475 h 2258269"/>
                <a:gd name="connsiteX109" fmla="*/ 1566862 w 2505075"/>
                <a:gd name="connsiteY109" fmla="*/ 1919287 h 2258269"/>
                <a:gd name="connsiteX110" fmla="*/ 1519237 w 2505075"/>
                <a:gd name="connsiteY110" fmla="*/ 1952625 h 2258269"/>
                <a:gd name="connsiteX111" fmla="*/ 1500187 w 2505075"/>
                <a:gd name="connsiteY111" fmla="*/ 1962150 h 2258269"/>
                <a:gd name="connsiteX112" fmla="*/ 1481137 w 2505075"/>
                <a:gd name="connsiteY112" fmla="*/ 1990725 h 2258269"/>
                <a:gd name="connsiteX113" fmla="*/ 1457325 w 2505075"/>
                <a:gd name="connsiteY113" fmla="*/ 2019300 h 2258269"/>
                <a:gd name="connsiteX114" fmla="*/ 1419225 w 2505075"/>
                <a:gd name="connsiteY114" fmla="*/ 2043112 h 2258269"/>
                <a:gd name="connsiteX115" fmla="*/ 1414462 w 2505075"/>
                <a:gd name="connsiteY115" fmla="*/ 2062162 h 2258269"/>
                <a:gd name="connsiteX116" fmla="*/ 1395412 w 2505075"/>
                <a:gd name="connsiteY116" fmla="*/ 2071687 h 2258269"/>
                <a:gd name="connsiteX117" fmla="*/ 1366837 w 2505075"/>
                <a:gd name="connsiteY117" fmla="*/ 2090737 h 2258269"/>
                <a:gd name="connsiteX118" fmla="*/ 1357312 w 2505075"/>
                <a:gd name="connsiteY118" fmla="*/ 2109787 h 2258269"/>
                <a:gd name="connsiteX119" fmla="*/ 1319212 w 2505075"/>
                <a:gd name="connsiteY119" fmla="*/ 2124075 h 2258269"/>
                <a:gd name="connsiteX120" fmla="*/ 1300162 w 2505075"/>
                <a:gd name="connsiteY120" fmla="*/ 2133600 h 2258269"/>
                <a:gd name="connsiteX121" fmla="*/ 1290637 w 2505075"/>
                <a:gd name="connsiteY121" fmla="*/ 2147887 h 2258269"/>
                <a:gd name="connsiteX122" fmla="*/ 1271587 w 2505075"/>
                <a:gd name="connsiteY122" fmla="*/ 2152650 h 2258269"/>
                <a:gd name="connsiteX123" fmla="*/ 1223962 w 2505075"/>
                <a:gd name="connsiteY123" fmla="*/ 2166937 h 2258269"/>
                <a:gd name="connsiteX124" fmla="*/ 1128712 w 2505075"/>
                <a:gd name="connsiteY124" fmla="*/ 2190750 h 2258269"/>
                <a:gd name="connsiteX125" fmla="*/ 1090612 w 2505075"/>
                <a:gd name="connsiteY125" fmla="*/ 2205037 h 2258269"/>
                <a:gd name="connsiteX126" fmla="*/ 1071562 w 2505075"/>
                <a:gd name="connsiteY126" fmla="*/ 2224087 h 2258269"/>
                <a:gd name="connsiteX127" fmla="*/ 1052512 w 2505075"/>
                <a:gd name="connsiteY127" fmla="*/ 2228850 h 2258269"/>
                <a:gd name="connsiteX128" fmla="*/ 962025 w 2505075"/>
                <a:gd name="connsiteY128" fmla="*/ 2238375 h 2258269"/>
                <a:gd name="connsiteX129" fmla="*/ 747712 w 2505075"/>
                <a:gd name="connsiteY129" fmla="*/ 2238375 h 2258269"/>
                <a:gd name="connsiteX130" fmla="*/ 723900 w 2505075"/>
                <a:gd name="connsiteY130" fmla="*/ 2228850 h 2258269"/>
                <a:gd name="connsiteX131" fmla="*/ 666750 w 2505075"/>
                <a:gd name="connsiteY131" fmla="*/ 2219325 h 2258269"/>
                <a:gd name="connsiteX132" fmla="*/ 600075 w 2505075"/>
                <a:gd name="connsiteY132" fmla="*/ 2214562 h 2258269"/>
                <a:gd name="connsiteX133" fmla="*/ 581025 w 2505075"/>
                <a:gd name="connsiteY133" fmla="*/ 2205037 h 2258269"/>
                <a:gd name="connsiteX134" fmla="*/ 438150 w 2505075"/>
                <a:gd name="connsiteY134" fmla="*/ 2176462 h 2258269"/>
                <a:gd name="connsiteX135" fmla="*/ 419100 w 2505075"/>
                <a:gd name="connsiteY135" fmla="*/ 2166937 h 2258269"/>
                <a:gd name="connsiteX136" fmla="*/ 414337 w 2505075"/>
                <a:gd name="connsiteY136" fmla="*/ 2147887 h 2258269"/>
                <a:gd name="connsiteX137" fmla="*/ 404812 w 2505075"/>
                <a:gd name="connsiteY137" fmla="*/ 2128837 h 2258269"/>
                <a:gd name="connsiteX138" fmla="*/ 400050 w 2505075"/>
                <a:gd name="connsiteY138" fmla="*/ 2109787 h 2258269"/>
                <a:gd name="connsiteX139" fmla="*/ 385762 w 2505075"/>
                <a:gd name="connsiteY139" fmla="*/ 2100262 h 2258269"/>
                <a:gd name="connsiteX140" fmla="*/ 366712 w 2505075"/>
                <a:gd name="connsiteY140" fmla="*/ 2081212 h 2258269"/>
                <a:gd name="connsiteX141" fmla="*/ 357187 w 2505075"/>
                <a:gd name="connsiteY141" fmla="*/ 2066925 h 2258269"/>
                <a:gd name="connsiteX142" fmla="*/ 319087 w 2505075"/>
                <a:gd name="connsiteY142" fmla="*/ 2043112 h 2258269"/>
                <a:gd name="connsiteX143" fmla="*/ 304800 w 2505075"/>
                <a:gd name="connsiteY143" fmla="*/ 2033587 h 2258269"/>
                <a:gd name="connsiteX144" fmla="*/ 266700 w 2505075"/>
                <a:gd name="connsiteY144" fmla="*/ 2019300 h 2258269"/>
                <a:gd name="connsiteX145" fmla="*/ 261937 w 2505075"/>
                <a:gd name="connsiteY145" fmla="*/ 2005012 h 2258269"/>
                <a:gd name="connsiteX146" fmla="*/ 252412 w 2505075"/>
                <a:gd name="connsiteY146" fmla="*/ 1990725 h 2258269"/>
                <a:gd name="connsiteX147" fmla="*/ 247650 w 2505075"/>
                <a:gd name="connsiteY147" fmla="*/ 1971675 h 2258269"/>
                <a:gd name="connsiteX148" fmla="*/ 228600 w 2505075"/>
                <a:gd name="connsiteY148" fmla="*/ 1933575 h 2258269"/>
                <a:gd name="connsiteX149" fmla="*/ 166687 w 2505075"/>
                <a:gd name="connsiteY149" fmla="*/ 1828800 h 2258269"/>
                <a:gd name="connsiteX150" fmla="*/ 147637 w 2505075"/>
                <a:gd name="connsiteY150" fmla="*/ 1800225 h 2258269"/>
                <a:gd name="connsiteX151" fmla="*/ 142875 w 2505075"/>
                <a:gd name="connsiteY151" fmla="*/ 1785937 h 2258269"/>
                <a:gd name="connsiteX152" fmla="*/ 128587 w 2505075"/>
                <a:gd name="connsiteY152" fmla="*/ 1766887 h 2258269"/>
                <a:gd name="connsiteX153" fmla="*/ 104775 w 2505075"/>
                <a:gd name="connsiteY153" fmla="*/ 1733550 h 2258269"/>
                <a:gd name="connsiteX154" fmla="*/ 85725 w 2505075"/>
                <a:gd name="connsiteY154" fmla="*/ 1695450 h 2258269"/>
                <a:gd name="connsiteX155" fmla="*/ 66476 w 2505075"/>
                <a:gd name="connsiteY155" fmla="*/ 1653356 h 2258269"/>
                <a:gd name="connsiteX156" fmla="*/ 28575 w 2505075"/>
                <a:gd name="connsiteY156" fmla="*/ 1490662 h 2258269"/>
                <a:gd name="connsiteX157" fmla="*/ 0 w 2505075"/>
                <a:gd name="connsiteY157" fmla="*/ 1376362 h 2258269"/>
                <a:gd name="connsiteX158" fmla="*/ 14287 w 2505075"/>
                <a:gd name="connsiteY158" fmla="*/ 1338262 h 2258269"/>
                <a:gd name="connsiteX159" fmla="*/ 23812 w 2505075"/>
                <a:gd name="connsiteY159" fmla="*/ 1300162 h 2258269"/>
                <a:gd name="connsiteX160" fmla="*/ 28575 w 2505075"/>
                <a:gd name="connsiteY160" fmla="*/ 1252537 h 2258269"/>
                <a:gd name="connsiteX161" fmla="*/ 33337 w 2505075"/>
                <a:gd name="connsiteY161" fmla="*/ 1238250 h 2258269"/>
                <a:gd name="connsiteX162" fmla="*/ 38100 w 2505075"/>
                <a:gd name="connsiteY162" fmla="*/ 1200150 h 2258269"/>
                <a:gd name="connsiteX163" fmla="*/ 52387 w 2505075"/>
                <a:gd name="connsiteY163" fmla="*/ 1185862 h 2258269"/>
                <a:gd name="connsiteX164" fmla="*/ 61912 w 2505075"/>
                <a:gd name="connsiteY164" fmla="*/ 1147762 h 2258269"/>
                <a:gd name="connsiteX165" fmla="*/ 71437 w 2505075"/>
                <a:gd name="connsiteY165" fmla="*/ 1128712 h 2258269"/>
                <a:gd name="connsiteX166" fmla="*/ 76200 w 2505075"/>
                <a:gd name="connsiteY166" fmla="*/ 1109662 h 2258269"/>
                <a:gd name="connsiteX167" fmla="*/ 95250 w 2505075"/>
                <a:gd name="connsiteY167" fmla="*/ 1071562 h 2258269"/>
                <a:gd name="connsiteX168" fmla="*/ 104775 w 2505075"/>
                <a:gd name="connsiteY168" fmla="*/ 1052512 h 2258269"/>
                <a:gd name="connsiteX169" fmla="*/ 114300 w 2505075"/>
                <a:gd name="connsiteY169" fmla="*/ 1033462 h 2258269"/>
                <a:gd name="connsiteX170" fmla="*/ 123825 w 2505075"/>
                <a:gd name="connsiteY170" fmla="*/ 985837 h 2258269"/>
                <a:gd name="connsiteX171" fmla="*/ 133350 w 2505075"/>
                <a:gd name="connsiteY171" fmla="*/ 966787 h 2258269"/>
                <a:gd name="connsiteX172" fmla="*/ 152400 w 2505075"/>
                <a:gd name="connsiteY172" fmla="*/ 957262 h 2258269"/>
                <a:gd name="connsiteX173" fmla="*/ 171450 w 2505075"/>
                <a:gd name="connsiteY173" fmla="*/ 933450 h 2258269"/>
                <a:gd name="connsiteX174" fmla="*/ 176212 w 2505075"/>
                <a:gd name="connsiteY174" fmla="*/ 919162 h 2258269"/>
                <a:gd name="connsiteX175" fmla="*/ 190500 w 2505075"/>
                <a:gd name="connsiteY175" fmla="*/ 909637 h 2258269"/>
                <a:gd name="connsiteX176" fmla="*/ 195262 w 2505075"/>
                <a:gd name="connsiteY176" fmla="*/ 890587 h 2258269"/>
                <a:gd name="connsiteX177" fmla="*/ 219075 w 2505075"/>
                <a:gd name="connsiteY177" fmla="*/ 862012 h 2258269"/>
                <a:gd name="connsiteX178" fmla="*/ 238125 w 2505075"/>
                <a:gd name="connsiteY178" fmla="*/ 809625 h 2258269"/>
                <a:gd name="connsiteX179" fmla="*/ 266700 w 2505075"/>
                <a:gd name="connsiteY179" fmla="*/ 790575 h 2258269"/>
                <a:gd name="connsiteX180" fmla="*/ 276225 w 2505075"/>
                <a:gd name="connsiteY180" fmla="*/ 776287 h 2258269"/>
                <a:gd name="connsiteX181" fmla="*/ 295275 w 2505075"/>
                <a:gd name="connsiteY181" fmla="*/ 762000 h 2258269"/>
                <a:gd name="connsiteX182" fmla="*/ 314325 w 2505075"/>
                <a:gd name="connsiteY182" fmla="*/ 733425 h 2258269"/>
                <a:gd name="connsiteX183" fmla="*/ 333375 w 2505075"/>
                <a:gd name="connsiteY183" fmla="*/ 704850 h 2258269"/>
                <a:gd name="connsiteX184" fmla="*/ 338137 w 2505075"/>
                <a:gd name="connsiteY184" fmla="*/ 690562 h 2258269"/>
                <a:gd name="connsiteX185" fmla="*/ 376237 w 2505075"/>
                <a:gd name="connsiteY185" fmla="*/ 671512 h 2258269"/>
                <a:gd name="connsiteX186" fmla="*/ 414337 w 2505075"/>
                <a:gd name="connsiteY186" fmla="*/ 661987 h 2258269"/>
                <a:gd name="connsiteX187" fmla="*/ 428625 w 2505075"/>
                <a:gd name="connsiteY187" fmla="*/ 652462 h 2258269"/>
                <a:gd name="connsiteX188" fmla="*/ 452437 w 2505075"/>
                <a:gd name="connsiteY188" fmla="*/ 642937 h 2258269"/>
                <a:gd name="connsiteX189" fmla="*/ 461962 w 2505075"/>
                <a:gd name="connsiteY189" fmla="*/ 623887 h 2258269"/>
                <a:gd name="connsiteX190" fmla="*/ 490537 w 2505075"/>
                <a:gd name="connsiteY190" fmla="*/ 614362 h 2258269"/>
                <a:gd name="connsiteX191" fmla="*/ 547687 w 2505075"/>
                <a:gd name="connsiteY191" fmla="*/ 595312 h 2258269"/>
                <a:gd name="connsiteX192" fmla="*/ 566737 w 2505075"/>
                <a:gd name="connsiteY192" fmla="*/ 585787 h 2258269"/>
                <a:gd name="connsiteX193" fmla="*/ 595312 w 2505075"/>
                <a:gd name="connsiteY193" fmla="*/ 576262 h 2258269"/>
                <a:gd name="connsiteX194" fmla="*/ 623887 w 2505075"/>
                <a:gd name="connsiteY194" fmla="*/ 561975 h 2258269"/>
                <a:gd name="connsiteX195" fmla="*/ 633412 w 2505075"/>
                <a:gd name="connsiteY195" fmla="*/ 557212 h 2258269"/>
                <a:gd name="connsiteX0" fmla="*/ 625499 w 2497162"/>
                <a:gd name="connsiteY0" fmla="*/ 557212 h 2258269"/>
                <a:gd name="connsiteX1" fmla="*/ 663599 w 2497162"/>
                <a:gd name="connsiteY1" fmla="*/ 528637 h 2258269"/>
                <a:gd name="connsiteX2" fmla="*/ 677887 w 2497162"/>
                <a:gd name="connsiteY2" fmla="*/ 519112 h 2258269"/>
                <a:gd name="connsiteX3" fmla="*/ 787424 w 2497162"/>
                <a:gd name="connsiteY3" fmla="*/ 514350 h 2258269"/>
                <a:gd name="connsiteX4" fmla="*/ 882674 w 2497162"/>
                <a:gd name="connsiteY4" fmla="*/ 519112 h 2258269"/>
                <a:gd name="connsiteX5" fmla="*/ 930299 w 2497162"/>
                <a:gd name="connsiteY5" fmla="*/ 533400 h 2258269"/>
                <a:gd name="connsiteX6" fmla="*/ 977924 w 2497162"/>
                <a:gd name="connsiteY6" fmla="*/ 538162 h 2258269"/>
                <a:gd name="connsiteX7" fmla="*/ 996974 w 2497162"/>
                <a:gd name="connsiteY7" fmla="*/ 542925 h 2258269"/>
                <a:gd name="connsiteX8" fmla="*/ 1020787 w 2497162"/>
                <a:gd name="connsiteY8" fmla="*/ 552450 h 2258269"/>
                <a:gd name="connsiteX9" fmla="*/ 1049362 w 2497162"/>
                <a:gd name="connsiteY9" fmla="*/ 557212 h 2258269"/>
                <a:gd name="connsiteX10" fmla="*/ 1068412 w 2497162"/>
                <a:gd name="connsiteY10" fmla="*/ 561975 h 2258269"/>
                <a:gd name="connsiteX11" fmla="*/ 1173187 w 2497162"/>
                <a:gd name="connsiteY11" fmla="*/ 571500 h 2258269"/>
                <a:gd name="connsiteX12" fmla="*/ 1220812 w 2497162"/>
                <a:gd name="connsiteY12" fmla="*/ 581025 h 2258269"/>
                <a:gd name="connsiteX13" fmla="*/ 1230337 w 2497162"/>
                <a:gd name="connsiteY13" fmla="*/ 595312 h 2258269"/>
                <a:gd name="connsiteX14" fmla="*/ 1249387 w 2497162"/>
                <a:gd name="connsiteY14" fmla="*/ 604837 h 2258269"/>
                <a:gd name="connsiteX15" fmla="*/ 1430362 w 2497162"/>
                <a:gd name="connsiteY15" fmla="*/ 623887 h 2258269"/>
                <a:gd name="connsiteX16" fmla="*/ 1458937 w 2497162"/>
                <a:gd name="connsiteY16" fmla="*/ 628650 h 2258269"/>
                <a:gd name="connsiteX17" fmla="*/ 1497037 w 2497162"/>
                <a:gd name="connsiteY17" fmla="*/ 638175 h 2258269"/>
                <a:gd name="connsiteX18" fmla="*/ 1582762 w 2497162"/>
                <a:gd name="connsiteY18" fmla="*/ 628650 h 2258269"/>
                <a:gd name="connsiteX19" fmla="*/ 1611337 w 2497162"/>
                <a:gd name="connsiteY19" fmla="*/ 619125 h 2258269"/>
                <a:gd name="connsiteX20" fmla="*/ 1730399 w 2497162"/>
                <a:gd name="connsiteY20" fmla="*/ 609600 h 2258269"/>
                <a:gd name="connsiteX21" fmla="*/ 1749449 w 2497162"/>
                <a:gd name="connsiteY21" fmla="*/ 600075 h 2258269"/>
                <a:gd name="connsiteX22" fmla="*/ 1768499 w 2497162"/>
                <a:gd name="connsiteY22" fmla="*/ 595312 h 2258269"/>
                <a:gd name="connsiteX23" fmla="*/ 1787549 w 2497162"/>
                <a:gd name="connsiteY23" fmla="*/ 566737 h 2258269"/>
                <a:gd name="connsiteX24" fmla="*/ 1825649 w 2497162"/>
                <a:gd name="connsiteY24" fmla="*/ 557212 h 2258269"/>
                <a:gd name="connsiteX25" fmla="*/ 1858987 w 2497162"/>
                <a:gd name="connsiteY25" fmla="*/ 528637 h 2258269"/>
                <a:gd name="connsiteX26" fmla="*/ 1868512 w 2497162"/>
                <a:gd name="connsiteY26" fmla="*/ 514350 h 2258269"/>
                <a:gd name="connsiteX27" fmla="*/ 1887562 w 2497162"/>
                <a:gd name="connsiteY27" fmla="*/ 500062 h 2258269"/>
                <a:gd name="connsiteX28" fmla="*/ 1916137 w 2497162"/>
                <a:gd name="connsiteY28" fmla="*/ 442912 h 2258269"/>
                <a:gd name="connsiteX29" fmla="*/ 1925662 w 2497162"/>
                <a:gd name="connsiteY29" fmla="*/ 423862 h 2258269"/>
                <a:gd name="connsiteX30" fmla="*/ 1935187 w 2497162"/>
                <a:gd name="connsiteY30" fmla="*/ 404812 h 2258269"/>
                <a:gd name="connsiteX31" fmla="*/ 1958999 w 2497162"/>
                <a:gd name="connsiteY31" fmla="*/ 357187 h 2258269"/>
                <a:gd name="connsiteX32" fmla="*/ 1963762 w 2497162"/>
                <a:gd name="connsiteY32" fmla="*/ 214312 h 2258269"/>
                <a:gd name="connsiteX33" fmla="*/ 1963762 w 2497162"/>
                <a:gd name="connsiteY33" fmla="*/ 161925 h 2258269"/>
                <a:gd name="connsiteX34" fmla="*/ 1973287 w 2497162"/>
                <a:gd name="connsiteY34" fmla="*/ 128587 h 2258269"/>
                <a:gd name="connsiteX35" fmla="*/ 1987574 w 2497162"/>
                <a:gd name="connsiteY35" fmla="*/ 119062 h 2258269"/>
                <a:gd name="connsiteX36" fmla="*/ 2011387 w 2497162"/>
                <a:gd name="connsiteY36" fmla="*/ 85725 h 2258269"/>
                <a:gd name="connsiteX37" fmla="*/ 2030437 w 2497162"/>
                <a:gd name="connsiteY37" fmla="*/ 76200 h 2258269"/>
                <a:gd name="connsiteX38" fmla="*/ 2039962 w 2497162"/>
                <a:gd name="connsiteY38" fmla="*/ 61912 h 2258269"/>
                <a:gd name="connsiteX39" fmla="*/ 2025674 w 2497162"/>
                <a:gd name="connsiteY39" fmla="*/ 57150 h 2258269"/>
                <a:gd name="connsiteX40" fmla="*/ 2078062 w 2497162"/>
                <a:gd name="connsiteY40" fmla="*/ 52387 h 2258269"/>
                <a:gd name="connsiteX41" fmla="*/ 2101874 w 2497162"/>
                <a:gd name="connsiteY41" fmla="*/ 19050 h 2258269"/>
                <a:gd name="connsiteX42" fmla="*/ 2111399 w 2497162"/>
                <a:gd name="connsiteY42" fmla="*/ 0 h 2258269"/>
                <a:gd name="connsiteX43" fmla="*/ 2120924 w 2497162"/>
                <a:gd name="connsiteY43" fmla="*/ 14287 h 2258269"/>
                <a:gd name="connsiteX44" fmla="*/ 2139974 w 2497162"/>
                <a:gd name="connsiteY44" fmla="*/ 33337 h 2258269"/>
                <a:gd name="connsiteX45" fmla="*/ 2173312 w 2497162"/>
                <a:gd name="connsiteY45" fmla="*/ 95250 h 2258269"/>
                <a:gd name="connsiteX46" fmla="*/ 2187599 w 2497162"/>
                <a:gd name="connsiteY46" fmla="*/ 104775 h 2258269"/>
                <a:gd name="connsiteX47" fmla="*/ 2192362 w 2497162"/>
                <a:gd name="connsiteY47" fmla="*/ 119062 h 2258269"/>
                <a:gd name="connsiteX48" fmla="*/ 2220937 w 2497162"/>
                <a:gd name="connsiteY48" fmla="*/ 138112 h 2258269"/>
                <a:gd name="connsiteX49" fmla="*/ 2235224 w 2497162"/>
                <a:gd name="connsiteY49" fmla="*/ 147637 h 2258269"/>
                <a:gd name="connsiteX50" fmla="*/ 2254274 w 2497162"/>
                <a:gd name="connsiteY50" fmla="*/ 166687 h 2258269"/>
                <a:gd name="connsiteX51" fmla="*/ 2263799 w 2497162"/>
                <a:gd name="connsiteY51" fmla="*/ 185737 h 2258269"/>
                <a:gd name="connsiteX52" fmla="*/ 2306662 w 2497162"/>
                <a:gd name="connsiteY52" fmla="*/ 214312 h 2258269"/>
                <a:gd name="connsiteX53" fmla="*/ 2335237 w 2497162"/>
                <a:gd name="connsiteY53" fmla="*/ 247650 h 2258269"/>
                <a:gd name="connsiteX54" fmla="*/ 2349524 w 2497162"/>
                <a:gd name="connsiteY54" fmla="*/ 257175 h 2258269"/>
                <a:gd name="connsiteX55" fmla="*/ 2354287 w 2497162"/>
                <a:gd name="connsiteY55" fmla="*/ 276225 h 2258269"/>
                <a:gd name="connsiteX56" fmla="*/ 2368574 w 2497162"/>
                <a:gd name="connsiteY56" fmla="*/ 285750 h 2258269"/>
                <a:gd name="connsiteX57" fmla="*/ 2387624 w 2497162"/>
                <a:gd name="connsiteY57" fmla="*/ 314325 h 2258269"/>
                <a:gd name="connsiteX58" fmla="*/ 2397149 w 2497162"/>
                <a:gd name="connsiteY58" fmla="*/ 328612 h 2258269"/>
                <a:gd name="connsiteX59" fmla="*/ 2440012 w 2497162"/>
                <a:gd name="connsiteY59" fmla="*/ 385762 h 2258269"/>
                <a:gd name="connsiteX60" fmla="*/ 2468587 w 2497162"/>
                <a:gd name="connsiteY60" fmla="*/ 438150 h 2258269"/>
                <a:gd name="connsiteX61" fmla="*/ 2473349 w 2497162"/>
                <a:gd name="connsiteY61" fmla="*/ 452437 h 2258269"/>
                <a:gd name="connsiteX62" fmla="*/ 2492399 w 2497162"/>
                <a:gd name="connsiteY62" fmla="*/ 485775 h 2258269"/>
                <a:gd name="connsiteX63" fmla="*/ 2497162 w 2497162"/>
                <a:gd name="connsiteY63" fmla="*/ 504825 h 2258269"/>
                <a:gd name="connsiteX64" fmla="*/ 2492399 w 2497162"/>
                <a:gd name="connsiteY64" fmla="*/ 523875 h 2258269"/>
                <a:gd name="connsiteX65" fmla="*/ 2478112 w 2497162"/>
                <a:gd name="connsiteY65" fmla="*/ 528637 h 2258269"/>
                <a:gd name="connsiteX66" fmla="*/ 2440012 w 2497162"/>
                <a:gd name="connsiteY66" fmla="*/ 538162 h 2258269"/>
                <a:gd name="connsiteX67" fmla="*/ 2411437 w 2497162"/>
                <a:gd name="connsiteY67" fmla="*/ 557212 h 2258269"/>
                <a:gd name="connsiteX68" fmla="*/ 2401912 w 2497162"/>
                <a:gd name="connsiteY68" fmla="*/ 571500 h 2258269"/>
                <a:gd name="connsiteX69" fmla="*/ 2387624 w 2497162"/>
                <a:gd name="connsiteY69" fmla="*/ 590550 h 2258269"/>
                <a:gd name="connsiteX70" fmla="*/ 2335237 w 2497162"/>
                <a:gd name="connsiteY70" fmla="*/ 619125 h 2258269"/>
                <a:gd name="connsiteX71" fmla="*/ 2320949 w 2497162"/>
                <a:gd name="connsiteY71" fmla="*/ 628650 h 2258269"/>
                <a:gd name="connsiteX72" fmla="*/ 2292374 w 2497162"/>
                <a:gd name="connsiteY72" fmla="*/ 623887 h 2258269"/>
                <a:gd name="connsiteX73" fmla="*/ 2173312 w 2497162"/>
                <a:gd name="connsiteY73" fmla="*/ 633412 h 2258269"/>
                <a:gd name="connsiteX74" fmla="*/ 2159024 w 2497162"/>
                <a:gd name="connsiteY74" fmla="*/ 642937 h 2258269"/>
                <a:gd name="connsiteX75" fmla="*/ 2139974 w 2497162"/>
                <a:gd name="connsiteY75" fmla="*/ 647700 h 2258269"/>
                <a:gd name="connsiteX76" fmla="*/ 2125687 w 2497162"/>
                <a:gd name="connsiteY76" fmla="*/ 652462 h 2258269"/>
                <a:gd name="connsiteX77" fmla="*/ 2016149 w 2497162"/>
                <a:gd name="connsiteY77" fmla="*/ 671512 h 2258269"/>
                <a:gd name="connsiteX78" fmla="*/ 1973287 w 2497162"/>
                <a:gd name="connsiteY78" fmla="*/ 681037 h 2258269"/>
                <a:gd name="connsiteX79" fmla="*/ 1958999 w 2497162"/>
                <a:gd name="connsiteY79" fmla="*/ 690562 h 2258269"/>
                <a:gd name="connsiteX80" fmla="*/ 1949474 w 2497162"/>
                <a:gd name="connsiteY80" fmla="*/ 728662 h 2258269"/>
                <a:gd name="connsiteX81" fmla="*/ 1939949 w 2497162"/>
                <a:gd name="connsiteY81" fmla="*/ 747712 h 2258269"/>
                <a:gd name="connsiteX82" fmla="*/ 1911374 w 2497162"/>
                <a:gd name="connsiteY82" fmla="*/ 795337 h 2258269"/>
                <a:gd name="connsiteX83" fmla="*/ 1892324 w 2497162"/>
                <a:gd name="connsiteY83" fmla="*/ 809625 h 2258269"/>
                <a:gd name="connsiteX84" fmla="*/ 1868512 w 2497162"/>
                <a:gd name="connsiteY84" fmla="*/ 828675 h 2258269"/>
                <a:gd name="connsiteX85" fmla="*/ 1854224 w 2497162"/>
                <a:gd name="connsiteY85" fmla="*/ 842962 h 2258269"/>
                <a:gd name="connsiteX86" fmla="*/ 1849462 w 2497162"/>
                <a:gd name="connsiteY86" fmla="*/ 857250 h 2258269"/>
                <a:gd name="connsiteX87" fmla="*/ 1835174 w 2497162"/>
                <a:gd name="connsiteY87" fmla="*/ 862012 h 2258269"/>
                <a:gd name="connsiteX88" fmla="*/ 1811362 w 2497162"/>
                <a:gd name="connsiteY88" fmla="*/ 885825 h 2258269"/>
                <a:gd name="connsiteX89" fmla="*/ 1787549 w 2497162"/>
                <a:gd name="connsiteY89" fmla="*/ 942975 h 2258269"/>
                <a:gd name="connsiteX90" fmla="*/ 1782787 w 2497162"/>
                <a:gd name="connsiteY90" fmla="*/ 957262 h 2258269"/>
                <a:gd name="connsiteX91" fmla="*/ 1773262 w 2497162"/>
                <a:gd name="connsiteY91" fmla="*/ 990600 h 2258269"/>
                <a:gd name="connsiteX92" fmla="*/ 1763737 w 2497162"/>
                <a:gd name="connsiteY92" fmla="*/ 1066800 h 2258269"/>
                <a:gd name="connsiteX93" fmla="*/ 1754212 w 2497162"/>
                <a:gd name="connsiteY93" fmla="*/ 1085850 h 2258269"/>
                <a:gd name="connsiteX94" fmla="*/ 1749449 w 2497162"/>
                <a:gd name="connsiteY94" fmla="*/ 1128712 h 2258269"/>
                <a:gd name="connsiteX95" fmla="*/ 1739924 w 2497162"/>
                <a:gd name="connsiteY95" fmla="*/ 1147762 h 2258269"/>
                <a:gd name="connsiteX96" fmla="*/ 1735162 w 2497162"/>
                <a:gd name="connsiteY96" fmla="*/ 1485900 h 2258269"/>
                <a:gd name="connsiteX97" fmla="*/ 1720874 w 2497162"/>
                <a:gd name="connsiteY97" fmla="*/ 1533525 h 2258269"/>
                <a:gd name="connsiteX98" fmla="*/ 1716112 w 2497162"/>
                <a:gd name="connsiteY98" fmla="*/ 1562100 h 2258269"/>
                <a:gd name="connsiteX99" fmla="*/ 1706587 w 2497162"/>
                <a:gd name="connsiteY99" fmla="*/ 1590675 h 2258269"/>
                <a:gd name="connsiteX100" fmla="*/ 1697062 w 2497162"/>
                <a:gd name="connsiteY100" fmla="*/ 1633537 h 2258269"/>
                <a:gd name="connsiteX101" fmla="*/ 1687537 w 2497162"/>
                <a:gd name="connsiteY101" fmla="*/ 1647825 h 2258269"/>
                <a:gd name="connsiteX102" fmla="*/ 1682774 w 2497162"/>
                <a:gd name="connsiteY102" fmla="*/ 1695450 h 2258269"/>
                <a:gd name="connsiteX103" fmla="*/ 1673249 w 2497162"/>
                <a:gd name="connsiteY103" fmla="*/ 1714500 h 2258269"/>
                <a:gd name="connsiteX104" fmla="*/ 1668487 w 2497162"/>
                <a:gd name="connsiteY104" fmla="*/ 1733550 h 2258269"/>
                <a:gd name="connsiteX105" fmla="*/ 1644674 w 2497162"/>
                <a:gd name="connsiteY105" fmla="*/ 1800225 h 2258269"/>
                <a:gd name="connsiteX106" fmla="*/ 1630387 w 2497162"/>
                <a:gd name="connsiteY106" fmla="*/ 1809750 h 2258269"/>
                <a:gd name="connsiteX107" fmla="*/ 1616099 w 2497162"/>
                <a:gd name="connsiteY107" fmla="*/ 1857375 h 2258269"/>
                <a:gd name="connsiteX108" fmla="*/ 1597049 w 2497162"/>
                <a:gd name="connsiteY108" fmla="*/ 1895475 h 2258269"/>
                <a:gd name="connsiteX109" fmla="*/ 1558949 w 2497162"/>
                <a:gd name="connsiteY109" fmla="*/ 1919287 h 2258269"/>
                <a:gd name="connsiteX110" fmla="*/ 1511324 w 2497162"/>
                <a:gd name="connsiteY110" fmla="*/ 1952625 h 2258269"/>
                <a:gd name="connsiteX111" fmla="*/ 1492274 w 2497162"/>
                <a:gd name="connsiteY111" fmla="*/ 1962150 h 2258269"/>
                <a:gd name="connsiteX112" fmla="*/ 1473224 w 2497162"/>
                <a:gd name="connsiteY112" fmla="*/ 1990725 h 2258269"/>
                <a:gd name="connsiteX113" fmla="*/ 1449412 w 2497162"/>
                <a:gd name="connsiteY113" fmla="*/ 2019300 h 2258269"/>
                <a:gd name="connsiteX114" fmla="*/ 1411312 w 2497162"/>
                <a:gd name="connsiteY114" fmla="*/ 2043112 h 2258269"/>
                <a:gd name="connsiteX115" fmla="*/ 1406549 w 2497162"/>
                <a:gd name="connsiteY115" fmla="*/ 2062162 h 2258269"/>
                <a:gd name="connsiteX116" fmla="*/ 1387499 w 2497162"/>
                <a:gd name="connsiteY116" fmla="*/ 2071687 h 2258269"/>
                <a:gd name="connsiteX117" fmla="*/ 1358924 w 2497162"/>
                <a:gd name="connsiteY117" fmla="*/ 2090737 h 2258269"/>
                <a:gd name="connsiteX118" fmla="*/ 1349399 w 2497162"/>
                <a:gd name="connsiteY118" fmla="*/ 2109787 h 2258269"/>
                <a:gd name="connsiteX119" fmla="*/ 1311299 w 2497162"/>
                <a:gd name="connsiteY119" fmla="*/ 2124075 h 2258269"/>
                <a:gd name="connsiteX120" fmla="*/ 1292249 w 2497162"/>
                <a:gd name="connsiteY120" fmla="*/ 2133600 h 2258269"/>
                <a:gd name="connsiteX121" fmla="*/ 1282724 w 2497162"/>
                <a:gd name="connsiteY121" fmla="*/ 2147887 h 2258269"/>
                <a:gd name="connsiteX122" fmla="*/ 1263674 w 2497162"/>
                <a:gd name="connsiteY122" fmla="*/ 2152650 h 2258269"/>
                <a:gd name="connsiteX123" fmla="*/ 1216049 w 2497162"/>
                <a:gd name="connsiteY123" fmla="*/ 2166937 h 2258269"/>
                <a:gd name="connsiteX124" fmla="*/ 1120799 w 2497162"/>
                <a:gd name="connsiteY124" fmla="*/ 2190750 h 2258269"/>
                <a:gd name="connsiteX125" fmla="*/ 1082699 w 2497162"/>
                <a:gd name="connsiteY125" fmla="*/ 2205037 h 2258269"/>
                <a:gd name="connsiteX126" fmla="*/ 1063649 w 2497162"/>
                <a:gd name="connsiteY126" fmla="*/ 2224087 h 2258269"/>
                <a:gd name="connsiteX127" fmla="*/ 1044599 w 2497162"/>
                <a:gd name="connsiteY127" fmla="*/ 2228850 h 2258269"/>
                <a:gd name="connsiteX128" fmla="*/ 954112 w 2497162"/>
                <a:gd name="connsiteY128" fmla="*/ 2238375 h 2258269"/>
                <a:gd name="connsiteX129" fmla="*/ 739799 w 2497162"/>
                <a:gd name="connsiteY129" fmla="*/ 2238375 h 2258269"/>
                <a:gd name="connsiteX130" fmla="*/ 715987 w 2497162"/>
                <a:gd name="connsiteY130" fmla="*/ 2228850 h 2258269"/>
                <a:gd name="connsiteX131" fmla="*/ 658837 w 2497162"/>
                <a:gd name="connsiteY131" fmla="*/ 2219325 h 2258269"/>
                <a:gd name="connsiteX132" fmla="*/ 592162 w 2497162"/>
                <a:gd name="connsiteY132" fmla="*/ 2214562 h 2258269"/>
                <a:gd name="connsiteX133" fmla="*/ 573112 w 2497162"/>
                <a:gd name="connsiteY133" fmla="*/ 2205037 h 2258269"/>
                <a:gd name="connsiteX134" fmla="*/ 430237 w 2497162"/>
                <a:gd name="connsiteY134" fmla="*/ 2176462 h 2258269"/>
                <a:gd name="connsiteX135" fmla="*/ 411187 w 2497162"/>
                <a:gd name="connsiteY135" fmla="*/ 2166937 h 2258269"/>
                <a:gd name="connsiteX136" fmla="*/ 406424 w 2497162"/>
                <a:gd name="connsiteY136" fmla="*/ 2147887 h 2258269"/>
                <a:gd name="connsiteX137" fmla="*/ 396899 w 2497162"/>
                <a:gd name="connsiteY137" fmla="*/ 2128837 h 2258269"/>
                <a:gd name="connsiteX138" fmla="*/ 392137 w 2497162"/>
                <a:gd name="connsiteY138" fmla="*/ 2109787 h 2258269"/>
                <a:gd name="connsiteX139" fmla="*/ 377849 w 2497162"/>
                <a:gd name="connsiteY139" fmla="*/ 2100262 h 2258269"/>
                <a:gd name="connsiteX140" fmla="*/ 358799 w 2497162"/>
                <a:gd name="connsiteY140" fmla="*/ 2081212 h 2258269"/>
                <a:gd name="connsiteX141" fmla="*/ 349274 w 2497162"/>
                <a:gd name="connsiteY141" fmla="*/ 2066925 h 2258269"/>
                <a:gd name="connsiteX142" fmla="*/ 311174 w 2497162"/>
                <a:gd name="connsiteY142" fmla="*/ 2043112 h 2258269"/>
                <a:gd name="connsiteX143" fmla="*/ 296887 w 2497162"/>
                <a:gd name="connsiteY143" fmla="*/ 2033587 h 2258269"/>
                <a:gd name="connsiteX144" fmla="*/ 258787 w 2497162"/>
                <a:gd name="connsiteY144" fmla="*/ 2019300 h 2258269"/>
                <a:gd name="connsiteX145" fmla="*/ 254024 w 2497162"/>
                <a:gd name="connsiteY145" fmla="*/ 2005012 h 2258269"/>
                <a:gd name="connsiteX146" fmla="*/ 244499 w 2497162"/>
                <a:gd name="connsiteY146" fmla="*/ 1990725 h 2258269"/>
                <a:gd name="connsiteX147" fmla="*/ 239737 w 2497162"/>
                <a:gd name="connsiteY147" fmla="*/ 1971675 h 2258269"/>
                <a:gd name="connsiteX148" fmla="*/ 220687 w 2497162"/>
                <a:gd name="connsiteY148" fmla="*/ 1933575 h 2258269"/>
                <a:gd name="connsiteX149" fmla="*/ 158774 w 2497162"/>
                <a:gd name="connsiteY149" fmla="*/ 1828800 h 2258269"/>
                <a:gd name="connsiteX150" fmla="*/ 139724 w 2497162"/>
                <a:gd name="connsiteY150" fmla="*/ 1800225 h 2258269"/>
                <a:gd name="connsiteX151" fmla="*/ 134962 w 2497162"/>
                <a:gd name="connsiteY151" fmla="*/ 1785937 h 2258269"/>
                <a:gd name="connsiteX152" fmla="*/ 120674 w 2497162"/>
                <a:gd name="connsiteY152" fmla="*/ 1766887 h 2258269"/>
                <a:gd name="connsiteX153" fmla="*/ 96862 w 2497162"/>
                <a:gd name="connsiteY153" fmla="*/ 1733550 h 2258269"/>
                <a:gd name="connsiteX154" fmla="*/ 77812 w 2497162"/>
                <a:gd name="connsiteY154" fmla="*/ 1695450 h 2258269"/>
                <a:gd name="connsiteX155" fmla="*/ 58563 w 2497162"/>
                <a:gd name="connsiteY155" fmla="*/ 1653356 h 2258269"/>
                <a:gd name="connsiteX156" fmla="*/ 20662 w 2497162"/>
                <a:gd name="connsiteY156" fmla="*/ 1490662 h 2258269"/>
                <a:gd name="connsiteX157" fmla="*/ 0 w 2497162"/>
                <a:gd name="connsiteY157" fmla="*/ 1435025 h 2258269"/>
                <a:gd name="connsiteX158" fmla="*/ 6374 w 2497162"/>
                <a:gd name="connsiteY158" fmla="*/ 1338262 h 2258269"/>
                <a:gd name="connsiteX159" fmla="*/ 15899 w 2497162"/>
                <a:gd name="connsiteY159" fmla="*/ 1300162 h 2258269"/>
                <a:gd name="connsiteX160" fmla="*/ 20662 w 2497162"/>
                <a:gd name="connsiteY160" fmla="*/ 1252537 h 2258269"/>
                <a:gd name="connsiteX161" fmla="*/ 25424 w 2497162"/>
                <a:gd name="connsiteY161" fmla="*/ 1238250 h 2258269"/>
                <a:gd name="connsiteX162" fmla="*/ 30187 w 2497162"/>
                <a:gd name="connsiteY162" fmla="*/ 1200150 h 2258269"/>
                <a:gd name="connsiteX163" fmla="*/ 44474 w 2497162"/>
                <a:gd name="connsiteY163" fmla="*/ 1185862 h 2258269"/>
                <a:gd name="connsiteX164" fmla="*/ 53999 w 2497162"/>
                <a:gd name="connsiteY164" fmla="*/ 1147762 h 2258269"/>
                <a:gd name="connsiteX165" fmla="*/ 63524 w 2497162"/>
                <a:gd name="connsiteY165" fmla="*/ 1128712 h 2258269"/>
                <a:gd name="connsiteX166" fmla="*/ 68287 w 2497162"/>
                <a:gd name="connsiteY166" fmla="*/ 1109662 h 2258269"/>
                <a:gd name="connsiteX167" fmla="*/ 87337 w 2497162"/>
                <a:gd name="connsiteY167" fmla="*/ 1071562 h 2258269"/>
                <a:gd name="connsiteX168" fmla="*/ 96862 w 2497162"/>
                <a:gd name="connsiteY168" fmla="*/ 1052512 h 2258269"/>
                <a:gd name="connsiteX169" fmla="*/ 106387 w 2497162"/>
                <a:gd name="connsiteY169" fmla="*/ 1033462 h 2258269"/>
                <a:gd name="connsiteX170" fmla="*/ 115912 w 2497162"/>
                <a:gd name="connsiteY170" fmla="*/ 985837 h 2258269"/>
                <a:gd name="connsiteX171" fmla="*/ 125437 w 2497162"/>
                <a:gd name="connsiteY171" fmla="*/ 966787 h 2258269"/>
                <a:gd name="connsiteX172" fmla="*/ 144487 w 2497162"/>
                <a:gd name="connsiteY172" fmla="*/ 957262 h 2258269"/>
                <a:gd name="connsiteX173" fmla="*/ 163537 w 2497162"/>
                <a:gd name="connsiteY173" fmla="*/ 933450 h 2258269"/>
                <a:gd name="connsiteX174" fmla="*/ 168299 w 2497162"/>
                <a:gd name="connsiteY174" fmla="*/ 919162 h 2258269"/>
                <a:gd name="connsiteX175" fmla="*/ 182587 w 2497162"/>
                <a:gd name="connsiteY175" fmla="*/ 909637 h 2258269"/>
                <a:gd name="connsiteX176" fmla="*/ 187349 w 2497162"/>
                <a:gd name="connsiteY176" fmla="*/ 890587 h 2258269"/>
                <a:gd name="connsiteX177" fmla="*/ 211162 w 2497162"/>
                <a:gd name="connsiteY177" fmla="*/ 862012 h 2258269"/>
                <a:gd name="connsiteX178" fmla="*/ 230212 w 2497162"/>
                <a:gd name="connsiteY178" fmla="*/ 809625 h 2258269"/>
                <a:gd name="connsiteX179" fmla="*/ 258787 w 2497162"/>
                <a:gd name="connsiteY179" fmla="*/ 790575 h 2258269"/>
                <a:gd name="connsiteX180" fmla="*/ 268312 w 2497162"/>
                <a:gd name="connsiteY180" fmla="*/ 776287 h 2258269"/>
                <a:gd name="connsiteX181" fmla="*/ 287362 w 2497162"/>
                <a:gd name="connsiteY181" fmla="*/ 762000 h 2258269"/>
                <a:gd name="connsiteX182" fmla="*/ 306412 w 2497162"/>
                <a:gd name="connsiteY182" fmla="*/ 733425 h 2258269"/>
                <a:gd name="connsiteX183" fmla="*/ 325462 w 2497162"/>
                <a:gd name="connsiteY183" fmla="*/ 704850 h 2258269"/>
                <a:gd name="connsiteX184" fmla="*/ 330224 w 2497162"/>
                <a:gd name="connsiteY184" fmla="*/ 690562 h 2258269"/>
                <a:gd name="connsiteX185" fmla="*/ 368324 w 2497162"/>
                <a:gd name="connsiteY185" fmla="*/ 671512 h 2258269"/>
                <a:gd name="connsiteX186" fmla="*/ 406424 w 2497162"/>
                <a:gd name="connsiteY186" fmla="*/ 661987 h 2258269"/>
                <a:gd name="connsiteX187" fmla="*/ 420712 w 2497162"/>
                <a:gd name="connsiteY187" fmla="*/ 652462 h 2258269"/>
                <a:gd name="connsiteX188" fmla="*/ 444524 w 2497162"/>
                <a:gd name="connsiteY188" fmla="*/ 642937 h 2258269"/>
                <a:gd name="connsiteX189" fmla="*/ 454049 w 2497162"/>
                <a:gd name="connsiteY189" fmla="*/ 623887 h 2258269"/>
                <a:gd name="connsiteX190" fmla="*/ 482624 w 2497162"/>
                <a:gd name="connsiteY190" fmla="*/ 614362 h 2258269"/>
                <a:gd name="connsiteX191" fmla="*/ 539774 w 2497162"/>
                <a:gd name="connsiteY191" fmla="*/ 595312 h 2258269"/>
                <a:gd name="connsiteX192" fmla="*/ 558824 w 2497162"/>
                <a:gd name="connsiteY192" fmla="*/ 585787 h 2258269"/>
                <a:gd name="connsiteX193" fmla="*/ 587399 w 2497162"/>
                <a:gd name="connsiteY193" fmla="*/ 576262 h 2258269"/>
                <a:gd name="connsiteX194" fmla="*/ 615974 w 2497162"/>
                <a:gd name="connsiteY194" fmla="*/ 561975 h 2258269"/>
                <a:gd name="connsiteX195" fmla="*/ 625499 w 2497162"/>
                <a:gd name="connsiteY195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18024 w 2499287"/>
                <a:gd name="connsiteY159" fmla="*/ 1300162 h 2258269"/>
                <a:gd name="connsiteX160" fmla="*/ 22787 w 2499287"/>
                <a:gd name="connsiteY160" fmla="*/ 1252537 h 2258269"/>
                <a:gd name="connsiteX161" fmla="*/ 27549 w 2499287"/>
                <a:gd name="connsiteY161" fmla="*/ 1238250 h 2258269"/>
                <a:gd name="connsiteX162" fmla="*/ 32312 w 2499287"/>
                <a:gd name="connsiteY162" fmla="*/ 1200150 h 2258269"/>
                <a:gd name="connsiteX163" fmla="*/ 46599 w 2499287"/>
                <a:gd name="connsiteY163" fmla="*/ 1185862 h 2258269"/>
                <a:gd name="connsiteX164" fmla="*/ 56124 w 2499287"/>
                <a:gd name="connsiteY164" fmla="*/ 1147762 h 2258269"/>
                <a:gd name="connsiteX165" fmla="*/ 65649 w 2499287"/>
                <a:gd name="connsiteY165" fmla="*/ 1128712 h 2258269"/>
                <a:gd name="connsiteX166" fmla="*/ 70412 w 2499287"/>
                <a:gd name="connsiteY166" fmla="*/ 1109662 h 2258269"/>
                <a:gd name="connsiteX167" fmla="*/ 89462 w 2499287"/>
                <a:gd name="connsiteY167" fmla="*/ 1071562 h 2258269"/>
                <a:gd name="connsiteX168" fmla="*/ 98987 w 2499287"/>
                <a:gd name="connsiteY168" fmla="*/ 1052512 h 2258269"/>
                <a:gd name="connsiteX169" fmla="*/ 108512 w 2499287"/>
                <a:gd name="connsiteY169" fmla="*/ 1033462 h 2258269"/>
                <a:gd name="connsiteX170" fmla="*/ 118037 w 2499287"/>
                <a:gd name="connsiteY170" fmla="*/ 985837 h 2258269"/>
                <a:gd name="connsiteX171" fmla="*/ 127562 w 2499287"/>
                <a:gd name="connsiteY171" fmla="*/ 966787 h 2258269"/>
                <a:gd name="connsiteX172" fmla="*/ 146612 w 2499287"/>
                <a:gd name="connsiteY172" fmla="*/ 957262 h 2258269"/>
                <a:gd name="connsiteX173" fmla="*/ 165662 w 2499287"/>
                <a:gd name="connsiteY173" fmla="*/ 933450 h 2258269"/>
                <a:gd name="connsiteX174" fmla="*/ 170424 w 2499287"/>
                <a:gd name="connsiteY174" fmla="*/ 919162 h 2258269"/>
                <a:gd name="connsiteX175" fmla="*/ 184712 w 2499287"/>
                <a:gd name="connsiteY175" fmla="*/ 909637 h 2258269"/>
                <a:gd name="connsiteX176" fmla="*/ 189474 w 2499287"/>
                <a:gd name="connsiteY176" fmla="*/ 890587 h 2258269"/>
                <a:gd name="connsiteX177" fmla="*/ 213287 w 2499287"/>
                <a:gd name="connsiteY177" fmla="*/ 862012 h 2258269"/>
                <a:gd name="connsiteX178" fmla="*/ 232337 w 2499287"/>
                <a:gd name="connsiteY178" fmla="*/ 809625 h 2258269"/>
                <a:gd name="connsiteX179" fmla="*/ 260912 w 2499287"/>
                <a:gd name="connsiteY179" fmla="*/ 790575 h 2258269"/>
                <a:gd name="connsiteX180" fmla="*/ 270437 w 2499287"/>
                <a:gd name="connsiteY180" fmla="*/ 776287 h 2258269"/>
                <a:gd name="connsiteX181" fmla="*/ 289487 w 2499287"/>
                <a:gd name="connsiteY181" fmla="*/ 762000 h 2258269"/>
                <a:gd name="connsiteX182" fmla="*/ 308537 w 2499287"/>
                <a:gd name="connsiteY182" fmla="*/ 733425 h 2258269"/>
                <a:gd name="connsiteX183" fmla="*/ 327587 w 2499287"/>
                <a:gd name="connsiteY183" fmla="*/ 704850 h 2258269"/>
                <a:gd name="connsiteX184" fmla="*/ 332349 w 2499287"/>
                <a:gd name="connsiteY184" fmla="*/ 690562 h 2258269"/>
                <a:gd name="connsiteX185" fmla="*/ 370449 w 2499287"/>
                <a:gd name="connsiteY185" fmla="*/ 671512 h 2258269"/>
                <a:gd name="connsiteX186" fmla="*/ 408549 w 2499287"/>
                <a:gd name="connsiteY186" fmla="*/ 661987 h 2258269"/>
                <a:gd name="connsiteX187" fmla="*/ 422837 w 2499287"/>
                <a:gd name="connsiteY187" fmla="*/ 652462 h 2258269"/>
                <a:gd name="connsiteX188" fmla="*/ 446649 w 2499287"/>
                <a:gd name="connsiteY188" fmla="*/ 642937 h 2258269"/>
                <a:gd name="connsiteX189" fmla="*/ 456174 w 2499287"/>
                <a:gd name="connsiteY189" fmla="*/ 623887 h 2258269"/>
                <a:gd name="connsiteX190" fmla="*/ 484749 w 2499287"/>
                <a:gd name="connsiteY190" fmla="*/ 614362 h 2258269"/>
                <a:gd name="connsiteX191" fmla="*/ 541899 w 2499287"/>
                <a:gd name="connsiteY191" fmla="*/ 595312 h 2258269"/>
                <a:gd name="connsiteX192" fmla="*/ 560949 w 2499287"/>
                <a:gd name="connsiteY192" fmla="*/ 585787 h 2258269"/>
                <a:gd name="connsiteX193" fmla="*/ 589524 w 2499287"/>
                <a:gd name="connsiteY193" fmla="*/ 576262 h 2258269"/>
                <a:gd name="connsiteX194" fmla="*/ 618099 w 2499287"/>
                <a:gd name="connsiteY194" fmla="*/ 561975 h 2258269"/>
                <a:gd name="connsiteX195" fmla="*/ 627624 w 2499287"/>
                <a:gd name="connsiteY195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27549 w 2499287"/>
                <a:gd name="connsiteY160" fmla="*/ 1238250 h 2258269"/>
                <a:gd name="connsiteX161" fmla="*/ 32312 w 2499287"/>
                <a:gd name="connsiteY161" fmla="*/ 1200150 h 2258269"/>
                <a:gd name="connsiteX162" fmla="*/ 46599 w 2499287"/>
                <a:gd name="connsiteY162" fmla="*/ 1185862 h 2258269"/>
                <a:gd name="connsiteX163" fmla="*/ 56124 w 2499287"/>
                <a:gd name="connsiteY163" fmla="*/ 1147762 h 2258269"/>
                <a:gd name="connsiteX164" fmla="*/ 65649 w 2499287"/>
                <a:gd name="connsiteY164" fmla="*/ 1128712 h 2258269"/>
                <a:gd name="connsiteX165" fmla="*/ 70412 w 2499287"/>
                <a:gd name="connsiteY165" fmla="*/ 1109662 h 2258269"/>
                <a:gd name="connsiteX166" fmla="*/ 89462 w 2499287"/>
                <a:gd name="connsiteY166" fmla="*/ 1071562 h 2258269"/>
                <a:gd name="connsiteX167" fmla="*/ 98987 w 2499287"/>
                <a:gd name="connsiteY167" fmla="*/ 1052512 h 2258269"/>
                <a:gd name="connsiteX168" fmla="*/ 108512 w 2499287"/>
                <a:gd name="connsiteY168" fmla="*/ 1033462 h 2258269"/>
                <a:gd name="connsiteX169" fmla="*/ 118037 w 2499287"/>
                <a:gd name="connsiteY169" fmla="*/ 985837 h 2258269"/>
                <a:gd name="connsiteX170" fmla="*/ 127562 w 2499287"/>
                <a:gd name="connsiteY170" fmla="*/ 966787 h 2258269"/>
                <a:gd name="connsiteX171" fmla="*/ 146612 w 2499287"/>
                <a:gd name="connsiteY171" fmla="*/ 957262 h 2258269"/>
                <a:gd name="connsiteX172" fmla="*/ 165662 w 2499287"/>
                <a:gd name="connsiteY172" fmla="*/ 933450 h 2258269"/>
                <a:gd name="connsiteX173" fmla="*/ 170424 w 2499287"/>
                <a:gd name="connsiteY173" fmla="*/ 919162 h 2258269"/>
                <a:gd name="connsiteX174" fmla="*/ 184712 w 2499287"/>
                <a:gd name="connsiteY174" fmla="*/ 909637 h 2258269"/>
                <a:gd name="connsiteX175" fmla="*/ 189474 w 2499287"/>
                <a:gd name="connsiteY175" fmla="*/ 890587 h 2258269"/>
                <a:gd name="connsiteX176" fmla="*/ 213287 w 2499287"/>
                <a:gd name="connsiteY176" fmla="*/ 862012 h 2258269"/>
                <a:gd name="connsiteX177" fmla="*/ 232337 w 2499287"/>
                <a:gd name="connsiteY177" fmla="*/ 809625 h 2258269"/>
                <a:gd name="connsiteX178" fmla="*/ 260912 w 2499287"/>
                <a:gd name="connsiteY178" fmla="*/ 790575 h 2258269"/>
                <a:gd name="connsiteX179" fmla="*/ 270437 w 2499287"/>
                <a:gd name="connsiteY179" fmla="*/ 776287 h 2258269"/>
                <a:gd name="connsiteX180" fmla="*/ 289487 w 2499287"/>
                <a:gd name="connsiteY180" fmla="*/ 762000 h 2258269"/>
                <a:gd name="connsiteX181" fmla="*/ 308537 w 2499287"/>
                <a:gd name="connsiteY181" fmla="*/ 733425 h 2258269"/>
                <a:gd name="connsiteX182" fmla="*/ 327587 w 2499287"/>
                <a:gd name="connsiteY182" fmla="*/ 704850 h 2258269"/>
                <a:gd name="connsiteX183" fmla="*/ 332349 w 2499287"/>
                <a:gd name="connsiteY183" fmla="*/ 690562 h 2258269"/>
                <a:gd name="connsiteX184" fmla="*/ 370449 w 2499287"/>
                <a:gd name="connsiteY184" fmla="*/ 671512 h 2258269"/>
                <a:gd name="connsiteX185" fmla="*/ 408549 w 2499287"/>
                <a:gd name="connsiteY185" fmla="*/ 661987 h 2258269"/>
                <a:gd name="connsiteX186" fmla="*/ 422837 w 2499287"/>
                <a:gd name="connsiteY186" fmla="*/ 652462 h 2258269"/>
                <a:gd name="connsiteX187" fmla="*/ 446649 w 2499287"/>
                <a:gd name="connsiteY187" fmla="*/ 642937 h 2258269"/>
                <a:gd name="connsiteX188" fmla="*/ 456174 w 2499287"/>
                <a:gd name="connsiteY188" fmla="*/ 623887 h 2258269"/>
                <a:gd name="connsiteX189" fmla="*/ 484749 w 2499287"/>
                <a:gd name="connsiteY189" fmla="*/ 614362 h 2258269"/>
                <a:gd name="connsiteX190" fmla="*/ 541899 w 2499287"/>
                <a:gd name="connsiteY190" fmla="*/ 595312 h 2258269"/>
                <a:gd name="connsiteX191" fmla="*/ 560949 w 2499287"/>
                <a:gd name="connsiteY191" fmla="*/ 585787 h 2258269"/>
                <a:gd name="connsiteX192" fmla="*/ 589524 w 2499287"/>
                <a:gd name="connsiteY192" fmla="*/ 576262 h 2258269"/>
                <a:gd name="connsiteX193" fmla="*/ 618099 w 2499287"/>
                <a:gd name="connsiteY193" fmla="*/ 561975 h 2258269"/>
                <a:gd name="connsiteX194" fmla="*/ 627624 w 2499287"/>
                <a:gd name="connsiteY194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46599 w 2499287"/>
                <a:gd name="connsiteY161" fmla="*/ 1185862 h 2258269"/>
                <a:gd name="connsiteX162" fmla="*/ 56124 w 2499287"/>
                <a:gd name="connsiteY162" fmla="*/ 1147762 h 2258269"/>
                <a:gd name="connsiteX163" fmla="*/ 65649 w 2499287"/>
                <a:gd name="connsiteY163" fmla="*/ 1128712 h 2258269"/>
                <a:gd name="connsiteX164" fmla="*/ 70412 w 2499287"/>
                <a:gd name="connsiteY164" fmla="*/ 1109662 h 2258269"/>
                <a:gd name="connsiteX165" fmla="*/ 89462 w 2499287"/>
                <a:gd name="connsiteY165" fmla="*/ 1071562 h 2258269"/>
                <a:gd name="connsiteX166" fmla="*/ 98987 w 2499287"/>
                <a:gd name="connsiteY166" fmla="*/ 1052512 h 2258269"/>
                <a:gd name="connsiteX167" fmla="*/ 108512 w 2499287"/>
                <a:gd name="connsiteY167" fmla="*/ 1033462 h 2258269"/>
                <a:gd name="connsiteX168" fmla="*/ 118037 w 2499287"/>
                <a:gd name="connsiteY168" fmla="*/ 985837 h 2258269"/>
                <a:gd name="connsiteX169" fmla="*/ 127562 w 2499287"/>
                <a:gd name="connsiteY169" fmla="*/ 966787 h 2258269"/>
                <a:gd name="connsiteX170" fmla="*/ 146612 w 2499287"/>
                <a:gd name="connsiteY170" fmla="*/ 957262 h 2258269"/>
                <a:gd name="connsiteX171" fmla="*/ 165662 w 2499287"/>
                <a:gd name="connsiteY171" fmla="*/ 933450 h 2258269"/>
                <a:gd name="connsiteX172" fmla="*/ 170424 w 2499287"/>
                <a:gd name="connsiteY172" fmla="*/ 919162 h 2258269"/>
                <a:gd name="connsiteX173" fmla="*/ 184712 w 2499287"/>
                <a:gd name="connsiteY173" fmla="*/ 909637 h 2258269"/>
                <a:gd name="connsiteX174" fmla="*/ 189474 w 2499287"/>
                <a:gd name="connsiteY174" fmla="*/ 890587 h 2258269"/>
                <a:gd name="connsiteX175" fmla="*/ 213287 w 2499287"/>
                <a:gd name="connsiteY175" fmla="*/ 862012 h 2258269"/>
                <a:gd name="connsiteX176" fmla="*/ 232337 w 2499287"/>
                <a:gd name="connsiteY176" fmla="*/ 809625 h 2258269"/>
                <a:gd name="connsiteX177" fmla="*/ 260912 w 2499287"/>
                <a:gd name="connsiteY177" fmla="*/ 790575 h 2258269"/>
                <a:gd name="connsiteX178" fmla="*/ 270437 w 2499287"/>
                <a:gd name="connsiteY178" fmla="*/ 776287 h 2258269"/>
                <a:gd name="connsiteX179" fmla="*/ 289487 w 2499287"/>
                <a:gd name="connsiteY179" fmla="*/ 762000 h 2258269"/>
                <a:gd name="connsiteX180" fmla="*/ 308537 w 2499287"/>
                <a:gd name="connsiteY180" fmla="*/ 733425 h 2258269"/>
                <a:gd name="connsiteX181" fmla="*/ 327587 w 2499287"/>
                <a:gd name="connsiteY181" fmla="*/ 704850 h 2258269"/>
                <a:gd name="connsiteX182" fmla="*/ 332349 w 2499287"/>
                <a:gd name="connsiteY182" fmla="*/ 690562 h 2258269"/>
                <a:gd name="connsiteX183" fmla="*/ 370449 w 2499287"/>
                <a:gd name="connsiteY183" fmla="*/ 671512 h 2258269"/>
                <a:gd name="connsiteX184" fmla="*/ 408549 w 2499287"/>
                <a:gd name="connsiteY184" fmla="*/ 661987 h 2258269"/>
                <a:gd name="connsiteX185" fmla="*/ 422837 w 2499287"/>
                <a:gd name="connsiteY185" fmla="*/ 652462 h 2258269"/>
                <a:gd name="connsiteX186" fmla="*/ 446649 w 2499287"/>
                <a:gd name="connsiteY186" fmla="*/ 642937 h 2258269"/>
                <a:gd name="connsiteX187" fmla="*/ 456174 w 2499287"/>
                <a:gd name="connsiteY187" fmla="*/ 623887 h 2258269"/>
                <a:gd name="connsiteX188" fmla="*/ 484749 w 2499287"/>
                <a:gd name="connsiteY188" fmla="*/ 614362 h 2258269"/>
                <a:gd name="connsiteX189" fmla="*/ 541899 w 2499287"/>
                <a:gd name="connsiteY189" fmla="*/ 595312 h 2258269"/>
                <a:gd name="connsiteX190" fmla="*/ 560949 w 2499287"/>
                <a:gd name="connsiteY190" fmla="*/ 585787 h 2258269"/>
                <a:gd name="connsiteX191" fmla="*/ 589524 w 2499287"/>
                <a:gd name="connsiteY191" fmla="*/ 576262 h 2258269"/>
                <a:gd name="connsiteX192" fmla="*/ 618099 w 2499287"/>
                <a:gd name="connsiteY192" fmla="*/ 561975 h 2258269"/>
                <a:gd name="connsiteX193" fmla="*/ 627624 w 2499287"/>
                <a:gd name="connsiteY193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65649 w 2499287"/>
                <a:gd name="connsiteY162" fmla="*/ 1128712 h 2258269"/>
                <a:gd name="connsiteX163" fmla="*/ 70412 w 2499287"/>
                <a:gd name="connsiteY163" fmla="*/ 1109662 h 2258269"/>
                <a:gd name="connsiteX164" fmla="*/ 89462 w 2499287"/>
                <a:gd name="connsiteY164" fmla="*/ 1071562 h 2258269"/>
                <a:gd name="connsiteX165" fmla="*/ 98987 w 2499287"/>
                <a:gd name="connsiteY165" fmla="*/ 1052512 h 2258269"/>
                <a:gd name="connsiteX166" fmla="*/ 108512 w 2499287"/>
                <a:gd name="connsiteY166" fmla="*/ 1033462 h 2258269"/>
                <a:gd name="connsiteX167" fmla="*/ 118037 w 2499287"/>
                <a:gd name="connsiteY167" fmla="*/ 985837 h 2258269"/>
                <a:gd name="connsiteX168" fmla="*/ 127562 w 2499287"/>
                <a:gd name="connsiteY168" fmla="*/ 966787 h 2258269"/>
                <a:gd name="connsiteX169" fmla="*/ 146612 w 2499287"/>
                <a:gd name="connsiteY169" fmla="*/ 957262 h 2258269"/>
                <a:gd name="connsiteX170" fmla="*/ 165662 w 2499287"/>
                <a:gd name="connsiteY170" fmla="*/ 933450 h 2258269"/>
                <a:gd name="connsiteX171" fmla="*/ 170424 w 2499287"/>
                <a:gd name="connsiteY171" fmla="*/ 919162 h 2258269"/>
                <a:gd name="connsiteX172" fmla="*/ 184712 w 2499287"/>
                <a:gd name="connsiteY172" fmla="*/ 909637 h 2258269"/>
                <a:gd name="connsiteX173" fmla="*/ 189474 w 2499287"/>
                <a:gd name="connsiteY173" fmla="*/ 890587 h 2258269"/>
                <a:gd name="connsiteX174" fmla="*/ 213287 w 2499287"/>
                <a:gd name="connsiteY174" fmla="*/ 862012 h 2258269"/>
                <a:gd name="connsiteX175" fmla="*/ 232337 w 2499287"/>
                <a:gd name="connsiteY175" fmla="*/ 809625 h 2258269"/>
                <a:gd name="connsiteX176" fmla="*/ 260912 w 2499287"/>
                <a:gd name="connsiteY176" fmla="*/ 790575 h 2258269"/>
                <a:gd name="connsiteX177" fmla="*/ 270437 w 2499287"/>
                <a:gd name="connsiteY177" fmla="*/ 776287 h 2258269"/>
                <a:gd name="connsiteX178" fmla="*/ 289487 w 2499287"/>
                <a:gd name="connsiteY178" fmla="*/ 762000 h 2258269"/>
                <a:gd name="connsiteX179" fmla="*/ 308537 w 2499287"/>
                <a:gd name="connsiteY179" fmla="*/ 733425 h 2258269"/>
                <a:gd name="connsiteX180" fmla="*/ 327587 w 2499287"/>
                <a:gd name="connsiteY180" fmla="*/ 704850 h 2258269"/>
                <a:gd name="connsiteX181" fmla="*/ 332349 w 2499287"/>
                <a:gd name="connsiteY181" fmla="*/ 690562 h 2258269"/>
                <a:gd name="connsiteX182" fmla="*/ 370449 w 2499287"/>
                <a:gd name="connsiteY182" fmla="*/ 671512 h 2258269"/>
                <a:gd name="connsiteX183" fmla="*/ 408549 w 2499287"/>
                <a:gd name="connsiteY183" fmla="*/ 661987 h 2258269"/>
                <a:gd name="connsiteX184" fmla="*/ 422837 w 2499287"/>
                <a:gd name="connsiteY184" fmla="*/ 652462 h 2258269"/>
                <a:gd name="connsiteX185" fmla="*/ 446649 w 2499287"/>
                <a:gd name="connsiteY185" fmla="*/ 642937 h 2258269"/>
                <a:gd name="connsiteX186" fmla="*/ 456174 w 2499287"/>
                <a:gd name="connsiteY186" fmla="*/ 623887 h 2258269"/>
                <a:gd name="connsiteX187" fmla="*/ 484749 w 2499287"/>
                <a:gd name="connsiteY187" fmla="*/ 614362 h 2258269"/>
                <a:gd name="connsiteX188" fmla="*/ 541899 w 2499287"/>
                <a:gd name="connsiteY188" fmla="*/ 595312 h 2258269"/>
                <a:gd name="connsiteX189" fmla="*/ 560949 w 2499287"/>
                <a:gd name="connsiteY189" fmla="*/ 585787 h 2258269"/>
                <a:gd name="connsiteX190" fmla="*/ 589524 w 2499287"/>
                <a:gd name="connsiteY190" fmla="*/ 576262 h 2258269"/>
                <a:gd name="connsiteX191" fmla="*/ 618099 w 2499287"/>
                <a:gd name="connsiteY191" fmla="*/ 561975 h 2258269"/>
                <a:gd name="connsiteX192" fmla="*/ 627624 w 2499287"/>
                <a:gd name="connsiteY192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70412 w 2499287"/>
                <a:gd name="connsiteY162" fmla="*/ 1109662 h 2258269"/>
                <a:gd name="connsiteX163" fmla="*/ 89462 w 2499287"/>
                <a:gd name="connsiteY163" fmla="*/ 1071562 h 2258269"/>
                <a:gd name="connsiteX164" fmla="*/ 98987 w 2499287"/>
                <a:gd name="connsiteY164" fmla="*/ 1052512 h 2258269"/>
                <a:gd name="connsiteX165" fmla="*/ 108512 w 2499287"/>
                <a:gd name="connsiteY165" fmla="*/ 1033462 h 2258269"/>
                <a:gd name="connsiteX166" fmla="*/ 118037 w 2499287"/>
                <a:gd name="connsiteY166" fmla="*/ 985837 h 2258269"/>
                <a:gd name="connsiteX167" fmla="*/ 127562 w 2499287"/>
                <a:gd name="connsiteY167" fmla="*/ 966787 h 2258269"/>
                <a:gd name="connsiteX168" fmla="*/ 146612 w 2499287"/>
                <a:gd name="connsiteY168" fmla="*/ 957262 h 2258269"/>
                <a:gd name="connsiteX169" fmla="*/ 165662 w 2499287"/>
                <a:gd name="connsiteY169" fmla="*/ 933450 h 2258269"/>
                <a:gd name="connsiteX170" fmla="*/ 170424 w 2499287"/>
                <a:gd name="connsiteY170" fmla="*/ 919162 h 2258269"/>
                <a:gd name="connsiteX171" fmla="*/ 184712 w 2499287"/>
                <a:gd name="connsiteY171" fmla="*/ 909637 h 2258269"/>
                <a:gd name="connsiteX172" fmla="*/ 189474 w 2499287"/>
                <a:gd name="connsiteY172" fmla="*/ 890587 h 2258269"/>
                <a:gd name="connsiteX173" fmla="*/ 213287 w 2499287"/>
                <a:gd name="connsiteY173" fmla="*/ 862012 h 2258269"/>
                <a:gd name="connsiteX174" fmla="*/ 232337 w 2499287"/>
                <a:gd name="connsiteY174" fmla="*/ 809625 h 2258269"/>
                <a:gd name="connsiteX175" fmla="*/ 260912 w 2499287"/>
                <a:gd name="connsiteY175" fmla="*/ 790575 h 2258269"/>
                <a:gd name="connsiteX176" fmla="*/ 270437 w 2499287"/>
                <a:gd name="connsiteY176" fmla="*/ 776287 h 2258269"/>
                <a:gd name="connsiteX177" fmla="*/ 289487 w 2499287"/>
                <a:gd name="connsiteY177" fmla="*/ 762000 h 2258269"/>
                <a:gd name="connsiteX178" fmla="*/ 308537 w 2499287"/>
                <a:gd name="connsiteY178" fmla="*/ 733425 h 2258269"/>
                <a:gd name="connsiteX179" fmla="*/ 327587 w 2499287"/>
                <a:gd name="connsiteY179" fmla="*/ 704850 h 2258269"/>
                <a:gd name="connsiteX180" fmla="*/ 332349 w 2499287"/>
                <a:gd name="connsiteY180" fmla="*/ 690562 h 2258269"/>
                <a:gd name="connsiteX181" fmla="*/ 370449 w 2499287"/>
                <a:gd name="connsiteY181" fmla="*/ 671512 h 2258269"/>
                <a:gd name="connsiteX182" fmla="*/ 408549 w 2499287"/>
                <a:gd name="connsiteY182" fmla="*/ 661987 h 2258269"/>
                <a:gd name="connsiteX183" fmla="*/ 422837 w 2499287"/>
                <a:gd name="connsiteY183" fmla="*/ 652462 h 2258269"/>
                <a:gd name="connsiteX184" fmla="*/ 446649 w 2499287"/>
                <a:gd name="connsiteY184" fmla="*/ 642937 h 2258269"/>
                <a:gd name="connsiteX185" fmla="*/ 456174 w 2499287"/>
                <a:gd name="connsiteY185" fmla="*/ 623887 h 2258269"/>
                <a:gd name="connsiteX186" fmla="*/ 484749 w 2499287"/>
                <a:gd name="connsiteY186" fmla="*/ 614362 h 2258269"/>
                <a:gd name="connsiteX187" fmla="*/ 541899 w 2499287"/>
                <a:gd name="connsiteY187" fmla="*/ 595312 h 2258269"/>
                <a:gd name="connsiteX188" fmla="*/ 560949 w 2499287"/>
                <a:gd name="connsiteY188" fmla="*/ 585787 h 2258269"/>
                <a:gd name="connsiteX189" fmla="*/ 589524 w 2499287"/>
                <a:gd name="connsiteY189" fmla="*/ 576262 h 2258269"/>
                <a:gd name="connsiteX190" fmla="*/ 618099 w 2499287"/>
                <a:gd name="connsiteY190" fmla="*/ 561975 h 2258269"/>
                <a:gd name="connsiteX191" fmla="*/ 627624 w 2499287"/>
                <a:gd name="connsiteY191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98987 w 2499287"/>
                <a:gd name="connsiteY163" fmla="*/ 1052512 h 2258269"/>
                <a:gd name="connsiteX164" fmla="*/ 108512 w 2499287"/>
                <a:gd name="connsiteY164" fmla="*/ 1033462 h 2258269"/>
                <a:gd name="connsiteX165" fmla="*/ 118037 w 2499287"/>
                <a:gd name="connsiteY165" fmla="*/ 985837 h 2258269"/>
                <a:gd name="connsiteX166" fmla="*/ 127562 w 2499287"/>
                <a:gd name="connsiteY166" fmla="*/ 966787 h 2258269"/>
                <a:gd name="connsiteX167" fmla="*/ 146612 w 2499287"/>
                <a:gd name="connsiteY167" fmla="*/ 957262 h 2258269"/>
                <a:gd name="connsiteX168" fmla="*/ 165662 w 2499287"/>
                <a:gd name="connsiteY168" fmla="*/ 933450 h 2258269"/>
                <a:gd name="connsiteX169" fmla="*/ 170424 w 2499287"/>
                <a:gd name="connsiteY169" fmla="*/ 919162 h 2258269"/>
                <a:gd name="connsiteX170" fmla="*/ 184712 w 2499287"/>
                <a:gd name="connsiteY170" fmla="*/ 909637 h 2258269"/>
                <a:gd name="connsiteX171" fmla="*/ 189474 w 2499287"/>
                <a:gd name="connsiteY171" fmla="*/ 890587 h 2258269"/>
                <a:gd name="connsiteX172" fmla="*/ 213287 w 2499287"/>
                <a:gd name="connsiteY172" fmla="*/ 862012 h 2258269"/>
                <a:gd name="connsiteX173" fmla="*/ 232337 w 2499287"/>
                <a:gd name="connsiteY173" fmla="*/ 809625 h 2258269"/>
                <a:gd name="connsiteX174" fmla="*/ 260912 w 2499287"/>
                <a:gd name="connsiteY174" fmla="*/ 790575 h 2258269"/>
                <a:gd name="connsiteX175" fmla="*/ 270437 w 2499287"/>
                <a:gd name="connsiteY175" fmla="*/ 776287 h 2258269"/>
                <a:gd name="connsiteX176" fmla="*/ 289487 w 2499287"/>
                <a:gd name="connsiteY176" fmla="*/ 762000 h 2258269"/>
                <a:gd name="connsiteX177" fmla="*/ 308537 w 2499287"/>
                <a:gd name="connsiteY177" fmla="*/ 733425 h 2258269"/>
                <a:gd name="connsiteX178" fmla="*/ 327587 w 2499287"/>
                <a:gd name="connsiteY178" fmla="*/ 704850 h 2258269"/>
                <a:gd name="connsiteX179" fmla="*/ 332349 w 2499287"/>
                <a:gd name="connsiteY179" fmla="*/ 690562 h 2258269"/>
                <a:gd name="connsiteX180" fmla="*/ 370449 w 2499287"/>
                <a:gd name="connsiteY180" fmla="*/ 671512 h 2258269"/>
                <a:gd name="connsiteX181" fmla="*/ 408549 w 2499287"/>
                <a:gd name="connsiteY181" fmla="*/ 661987 h 2258269"/>
                <a:gd name="connsiteX182" fmla="*/ 422837 w 2499287"/>
                <a:gd name="connsiteY182" fmla="*/ 652462 h 2258269"/>
                <a:gd name="connsiteX183" fmla="*/ 446649 w 2499287"/>
                <a:gd name="connsiteY183" fmla="*/ 642937 h 2258269"/>
                <a:gd name="connsiteX184" fmla="*/ 456174 w 2499287"/>
                <a:gd name="connsiteY184" fmla="*/ 623887 h 2258269"/>
                <a:gd name="connsiteX185" fmla="*/ 484749 w 2499287"/>
                <a:gd name="connsiteY185" fmla="*/ 614362 h 2258269"/>
                <a:gd name="connsiteX186" fmla="*/ 541899 w 2499287"/>
                <a:gd name="connsiteY186" fmla="*/ 595312 h 2258269"/>
                <a:gd name="connsiteX187" fmla="*/ 560949 w 2499287"/>
                <a:gd name="connsiteY187" fmla="*/ 585787 h 2258269"/>
                <a:gd name="connsiteX188" fmla="*/ 589524 w 2499287"/>
                <a:gd name="connsiteY188" fmla="*/ 576262 h 2258269"/>
                <a:gd name="connsiteX189" fmla="*/ 618099 w 2499287"/>
                <a:gd name="connsiteY189" fmla="*/ 561975 h 2258269"/>
                <a:gd name="connsiteX190" fmla="*/ 627624 w 2499287"/>
                <a:gd name="connsiteY190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08512 w 2499287"/>
                <a:gd name="connsiteY163" fmla="*/ 1033462 h 2258269"/>
                <a:gd name="connsiteX164" fmla="*/ 118037 w 2499287"/>
                <a:gd name="connsiteY164" fmla="*/ 985837 h 2258269"/>
                <a:gd name="connsiteX165" fmla="*/ 127562 w 2499287"/>
                <a:gd name="connsiteY165" fmla="*/ 966787 h 2258269"/>
                <a:gd name="connsiteX166" fmla="*/ 146612 w 2499287"/>
                <a:gd name="connsiteY166" fmla="*/ 957262 h 2258269"/>
                <a:gd name="connsiteX167" fmla="*/ 165662 w 2499287"/>
                <a:gd name="connsiteY167" fmla="*/ 933450 h 2258269"/>
                <a:gd name="connsiteX168" fmla="*/ 170424 w 2499287"/>
                <a:gd name="connsiteY168" fmla="*/ 919162 h 2258269"/>
                <a:gd name="connsiteX169" fmla="*/ 184712 w 2499287"/>
                <a:gd name="connsiteY169" fmla="*/ 909637 h 2258269"/>
                <a:gd name="connsiteX170" fmla="*/ 189474 w 2499287"/>
                <a:gd name="connsiteY170" fmla="*/ 890587 h 2258269"/>
                <a:gd name="connsiteX171" fmla="*/ 213287 w 2499287"/>
                <a:gd name="connsiteY171" fmla="*/ 862012 h 2258269"/>
                <a:gd name="connsiteX172" fmla="*/ 232337 w 2499287"/>
                <a:gd name="connsiteY172" fmla="*/ 809625 h 2258269"/>
                <a:gd name="connsiteX173" fmla="*/ 260912 w 2499287"/>
                <a:gd name="connsiteY173" fmla="*/ 790575 h 2258269"/>
                <a:gd name="connsiteX174" fmla="*/ 270437 w 2499287"/>
                <a:gd name="connsiteY174" fmla="*/ 776287 h 2258269"/>
                <a:gd name="connsiteX175" fmla="*/ 289487 w 2499287"/>
                <a:gd name="connsiteY175" fmla="*/ 762000 h 2258269"/>
                <a:gd name="connsiteX176" fmla="*/ 308537 w 2499287"/>
                <a:gd name="connsiteY176" fmla="*/ 733425 h 2258269"/>
                <a:gd name="connsiteX177" fmla="*/ 327587 w 2499287"/>
                <a:gd name="connsiteY177" fmla="*/ 704850 h 2258269"/>
                <a:gd name="connsiteX178" fmla="*/ 332349 w 2499287"/>
                <a:gd name="connsiteY178" fmla="*/ 690562 h 2258269"/>
                <a:gd name="connsiteX179" fmla="*/ 370449 w 2499287"/>
                <a:gd name="connsiteY179" fmla="*/ 671512 h 2258269"/>
                <a:gd name="connsiteX180" fmla="*/ 408549 w 2499287"/>
                <a:gd name="connsiteY180" fmla="*/ 661987 h 2258269"/>
                <a:gd name="connsiteX181" fmla="*/ 422837 w 2499287"/>
                <a:gd name="connsiteY181" fmla="*/ 652462 h 2258269"/>
                <a:gd name="connsiteX182" fmla="*/ 446649 w 2499287"/>
                <a:gd name="connsiteY182" fmla="*/ 642937 h 2258269"/>
                <a:gd name="connsiteX183" fmla="*/ 456174 w 2499287"/>
                <a:gd name="connsiteY183" fmla="*/ 623887 h 2258269"/>
                <a:gd name="connsiteX184" fmla="*/ 484749 w 2499287"/>
                <a:gd name="connsiteY184" fmla="*/ 614362 h 2258269"/>
                <a:gd name="connsiteX185" fmla="*/ 541899 w 2499287"/>
                <a:gd name="connsiteY185" fmla="*/ 595312 h 2258269"/>
                <a:gd name="connsiteX186" fmla="*/ 560949 w 2499287"/>
                <a:gd name="connsiteY186" fmla="*/ 585787 h 2258269"/>
                <a:gd name="connsiteX187" fmla="*/ 589524 w 2499287"/>
                <a:gd name="connsiteY187" fmla="*/ 576262 h 2258269"/>
                <a:gd name="connsiteX188" fmla="*/ 618099 w 2499287"/>
                <a:gd name="connsiteY188" fmla="*/ 561975 h 2258269"/>
                <a:gd name="connsiteX189" fmla="*/ 627624 w 2499287"/>
                <a:gd name="connsiteY189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27562 w 2499287"/>
                <a:gd name="connsiteY164" fmla="*/ 966787 h 2258269"/>
                <a:gd name="connsiteX165" fmla="*/ 146612 w 2499287"/>
                <a:gd name="connsiteY165" fmla="*/ 957262 h 2258269"/>
                <a:gd name="connsiteX166" fmla="*/ 165662 w 2499287"/>
                <a:gd name="connsiteY166" fmla="*/ 933450 h 2258269"/>
                <a:gd name="connsiteX167" fmla="*/ 170424 w 2499287"/>
                <a:gd name="connsiteY167" fmla="*/ 919162 h 2258269"/>
                <a:gd name="connsiteX168" fmla="*/ 184712 w 2499287"/>
                <a:gd name="connsiteY168" fmla="*/ 909637 h 2258269"/>
                <a:gd name="connsiteX169" fmla="*/ 189474 w 2499287"/>
                <a:gd name="connsiteY169" fmla="*/ 890587 h 2258269"/>
                <a:gd name="connsiteX170" fmla="*/ 213287 w 2499287"/>
                <a:gd name="connsiteY170" fmla="*/ 862012 h 2258269"/>
                <a:gd name="connsiteX171" fmla="*/ 232337 w 2499287"/>
                <a:gd name="connsiteY171" fmla="*/ 809625 h 2258269"/>
                <a:gd name="connsiteX172" fmla="*/ 260912 w 2499287"/>
                <a:gd name="connsiteY172" fmla="*/ 790575 h 2258269"/>
                <a:gd name="connsiteX173" fmla="*/ 270437 w 2499287"/>
                <a:gd name="connsiteY173" fmla="*/ 776287 h 2258269"/>
                <a:gd name="connsiteX174" fmla="*/ 289487 w 2499287"/>
                <a:gd name="connsiteY174" fmla="*/ 762000 h 2258269"/>
                <a:gd name="connsiteX175" fmla="*/ 308537 w 2499287"/>
                <a:gd name="connsiteY175" fmla="*/ 733425 h 2258269"/>
                <a:gd name="connsiteX176" fmla="*/ 327587 w 2499287"/>
                <a:gd name="connsiteY176" fmla="*/ 704850 h 2258269"/>
                <a:gd name="connsiteX177" fmla="*/ 332349 w 2499287"/>
                <a:gd name="connsiteY177" fmla="*/ 690562 h 2258269"/>
                <a:gd name="connsiteX178" fmla="*/ 370449 w 2499287"/>
                <a:gd name="connsiteY178" fmla="*/ 671512 h 2258269"/>
                <a:gd name="connsiteX179" fmla="*/ 408549 w 2499287"/>
                <a:gd name="connsiteY179" fmla="*/ 661987 h 2258269"/>
                <a:gd name="connsiteX180" fmla="*/ 422837 w 2499287"/>
                <a:gd name="connsiteY180" fmla="*/ 652462 h 2258269"/>
                <a:gd name="connsiteX181" fmla="*/ 446649 w 2499287"/>
                <a:gd name="connsiteY181" fmla="*/ 642937 h 2258269"/>
                <a:gd name="connsiteX182" fmla="*/ 456174 w 2499287"/>
                <a:gd name="connsiteY182" fmla="*/ 623887 h 2258269"/>
                <a:gd name="connsiteX183" fmla="*/ 484749 w 2499287"/>
                <a:gd name="connsiteY183" fmla="*/ 614362 h 2258269"/>
                <a:gd name="connsiteX184" fmla="*/ 541899 w 2499287"/>
                <a:gd name="connsiteY184" fmla="*/ 595312 h 2258269"/>
                <a:gd name="connsiteX185" fmla="*/ 560949 w 2499287"/>
                <a:gd name="connsiteY185" fmla="*/ 585787 h 2258269"/>
                <a:gd name="connsiteX186" fmla="*/ 589524 w 2499287"/>
                <a:gd name="connsiteY186" fmla="*/ 576262 h 2258269"/>
                <a:gd name="connsiteX187" fmla="*/ 618099 w 2499287"/>
                <a:gd name="connsiteY187" fmla="*/ 561975 h 2258269"/>
                <a:gd name="connsiteX188" fmla="*/ 627624 w 2499287"/>
                <a:gd name="connsiteY188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46612 w 2499287"/>
                <a:gd name="connsiteY164" fmla="*/ 957262 h 2258269"/>
                <a:gd name="connsiteX165" fmla="*/ 165662 w 2499287"/>
                <a:gd name="connsiteY165" fmla="*/ 933450 h 2258269"/>
                <a:gd name="connsiteX166" fmla="*/ 170424 w 2499287"/>
                <a:gd name="connsiteY166" fmla="*/ 919162 h 2258269"/>
                <a:gd name="connsiteX167" fmla="*/ 184712 w 2499287"/>
                <a:gd name="connsiteY167" fmla="*/ 909637 h 2258269"/>
                <a:gd name="connsiteX168" fmla="*/ 189474 w 2499287"/>
                <a:gd name="connsiteY168" fmla="*/ 890587 h 2258269"/>
                <a:gd name="connsiteX169" fmla="*/ 213287 w 2499287"/>
                <a:gd name="connsiteY169" fmla="*/ 862012 h 2258269"/>
                <a:gd name="connsiteX170" fmla="*/ 232337 w 2499287"/>
                <a:gd name="connsiteY170" fmla="*/ 809625 h 2258269"/>
                <a:gd name="connsiteX171" fmla="*/ 260912 w 2499287"/>
                <a:gd name="connsiteY171" fmla="*/ 790575 h 2258269"/>
                <a:gd name="connsiteX172" fmla="*/ 270437 w 2499287"/>
                <a:gd name="connsiteY172" fmla="*/ 776287 h 2258269"/>
                <a:gd name="connsiteX173" fmla="*/ 289487 w 2499287"/>
                <a:gd name="connsiteY173" fmla="*/ 762000 h 2258269"/>
                <a:gd name="connsiteX174" fmla="*/ 308537 w 2499287"/>
                <a:gd name="connsiteY174" fmla="*/ 733425 h 2258269"/>
                <a:gd name="connsiteX175" fmla="*/ 327587 w 2499287"/>
                <a:gd name="connsiteY175" fmla="*/ 704850 h 2258269"/>
                <a:gd name="connsiteX176" fmla="*/ 332349 w 2499287"/>
                <a:gd name="connsiteY176" fmla="*/ 690562 h 2258269"/>
                <a:gd name="connsiteX177" fmla="*/ 370449 w 2499287"/>
                <a:gd name="connsiteY177" fmla="*/ 671512 h 2258269"/>
                <a:gd name="connsiteX178" fmla="*/ 408549 w 2499287"/>
                <a:gd name="connsiteY178" fmla="*/ 661987 h 2258269"/>
                <a:gd name="connsiteX179" fmla="*/ 422837 w 2499287"/>
                <a:gd name="connsiteY179" fmla="*/ 652462 h 2258269"/>
                <a:gd name="connsiteX180" fmla="*/ 446649 w 2499287"/>
                <a:gd name="connsiteY180" fmla="*/ 642937 h 2258269"/>
                <a:gd name="connsiteX181" fmla="*/ 456174 w 2499287"/>
                <a:gd name="connsiteY181" fmla="*/ 623887 h 2258269"/>
                <a:gd name="connsiteX182" fmla="*/ 484749 w 2499287"/>
                <a:gd name="connsiteY182" fmla="*/ 614362 h 2258269"/>
                <a:gd name="connsiteX183" fmla="*/ 541899 w 2499287"/>
                <a:gd name="connsiteY183" fmla="*/ 595312 h 2258269"/>
                <a:gd name="connsiteX184" fmla="*/ 560949 w 2499287"/>
                <a:gd name="connsiteY184" fmla="*/ 585787 h 2258269"/>
                <a:gd name="connsiteX185" fmla="*/ 589524 w 2499287"/>
                <a:gd name="connsiteY185" fmla="*/ 576262 h 2258269"/>
                <a:gd name="connsiteX186" fmla="*/ 618099 w 2499287"/>
                <a:gd name="connsiteY186" fmla="*/ 561975 h 2258269"/>
                <a:gd name="connsiteX187" fmla="*/ 627624 w 2499287"/>
                <a:gd name="connsiteY187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65662 w 2499287"/>
                <a:gd name="connsiteY164" fmla="*/ 933450 h 2258269"/>
                <a:gd name="connsiteX165" fmla="*/ 170424 w 2499287"/>
                <a:gd name="connsiteY165" fmla="*/ 919162 h 2258269"/>
                <a:gd name="connsiteX166" fmla="*/ 184712 w 2499287"/>
                <a:gd name="connsiteY166" fmla="*/ 909637 h 2258269"/>
                <a:gd name="connsiteX167" fmla="*/ 189474 w 2499287"/>
                <a:gd name="connsiteY167" fmla="*/ 890587 h 2258269"/>
                <a:gd name="connsiteX168" fmla="*/ 213287 w 2499287"/>
                <a:gd name="connsiteY168" fmla="*/ 862012 h 2258269"/>
                <a:gd name="connsiteX169" fmla="*/ 232337 w 2499287"/>
                <a:gd name="connsiteY169" fmla="*/ 809625 h 2258269"/>
                <a:gd name="connsiteX170" fmla="*/ 260912 w 2499287"/>
                <a:gd name="connsiteY170" fmla="*/ 790575 h 2258269"/>
                <a:gd name="connsiteX171" fmla="*/ 270437 w 2499287"/>
                <a:gd name="connsiteY171" fmla="*/ 776287 h 2258269"/>
                <a:gd name="connsiteX172" fmla="*/ 289487 w 2499287"/>
                <a:gd name="connsiteY172" fmla="*/ 762000 h 2258269"/>
                <a:gd name="connsiteX173" fmla="*/ 308537 w 2499287"/>
                <a:gd name="connsiteY173" fmla="*/ 733425 h 2258269"/>
                <a:gd name="connsiteX174" fmla="*/ 327587 w 2499287"/>
                <a:gd name="connsiteY174" fmla="*/ 704850 h 2258269"/>
                <a:gd name="connsiteX175" fmla="*/ 332349 w 2499287"/>
                <a:gd name="connsiteY175" fmla="*/ 690562 h 2258269"/>
                <a:gd name="connsiteX176" fmla="*/ 370449 w 2499287"/>
                <a:gd name="connsiteY176" fmla="*/ 671512 h 2258269"/>
                <a:gd name="connsiteX177" fmla="*/ 408549 w 2499287"/>
                <a:gd name="connsiteY177" fmla="*/ 661987 h 2258269"/>
                <a:gd name="connsiteX178" fmla="*/ 422837 w 2499287"/>
                <a:gd name="connsiteY178" fmla="*/ 652462 h 2258269"/>
                <a:gd name="connsiteX179" fmla="*/ 446649 w 2499287"/>
                <a:gd name="connsiteY179" fmla="*/ 642937 h 2258269"/>
                <a:gd name="connsiteX180" fmla="*/ 456174 w 2499287"/>
                <a:gd name="connsiteY180" fmla="*/ 623887 h 2258269"/>
                <a:gd name="connsiteX181" fmla="*/ 484749 w 2499287"/>
                <a:gd name="connsiteY181" fmla="*/ 614362 h 2258269"/>
                <a:gd name="connsiteX182" fmla="*/ 541899 w 2499287"/>
                <a:gd name="connsiteY182" fmla="*/ 595312 h 2258269"/>
                <a:gd name="connsiteX183" fmla="*/ 560949 w 2499287"/>
                <a:gd name="connsiteY183" fmla="*/ 585787 h 2258269"/>
                <a:gd name="connsiteX184" fmla="*/ 589524 w 2499287"/>
                <a:gd name="connsiteY184" fmla="*/ 576262 h 2258269"/>
                <a:gd name="connsiteX185" fmla="*/ 618099 w 2499287"/>
                <a:gd name="connsiteY185" fmla="*/ 561975 h 2258269"/>
                <a:gd name="connsiteX186" fmla="*/ 627624 w 2499287"/>
                <a:gd name="connsiteY186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70424 w 2499287"/>
                <a:gd name="connsiteY164" fmla="*/ 919162 h 2258269"/>
                <a:gd name="connsiteX165" fmla="*/ 184712 w 2499287"/>
                <a:gd name="connsiteY165" fmla="*/ 909637 h 2258269"/>
                <a:gd name="connsiteX166" fmla="*/ 189474 w 2499287"/>
                <a:gd name="connsiteY166" fmla="*/ 890587 h 2258269"/>
                <a:gd name="connsiteX167" fmla="*/ 213287 w 2499287"/>
                <a:gd name="connsiteY167" fmla="*/ 862012 h 2258269"/>
                <a:gd name="connsiteX168" fmla="*/ 232337 w 2499287"/>
                <a:gd name="connsiteY168" fmla="*/ 809625 h 2258269"/>
                <a:gd name="connsiteX169" fmla="*/ 260912 w 2499287"/>
                <a:gd name="connsiteY169" fmla="*/ 790575 h 2258269"/>
                <a:gd name="connsiteX170" fmla="*/ 270437 w 2499287"/>
                <a:gd name="connsiteY170" fmla="*/ 776287 h 2258269"/>
                <a:gd name="connsiteX171" fmla="*/ 289487 w 2499287"/>
                <a:gd name="connsiteY171" fmla="*/ 762000 h 2258269"/>
                <a:gd name="connsiteX172" fmla="*/ 308537 w 2499287"/>
                <a:gd name="connsiteY172" fmla="*/ 733425 h 2258269"/>
                <a:gd name="connsiteX173" fmla="*/ 327587 w 2499287"/>
                <a:gd name="connsiteY173" fmla="*/ 704850 h 2258269"/>
                <a:gd name="connsiteX174" fmla="*/ 332349 w 2499287"/>
                <a:gd name="connsiteY174" fmla="*/ 690562 h 2258269"/>
                <a:gd name="connsiteX175" fmla="*/ 370449 w 2499287"/>
                <a:gd name="connsiteY175" fmla="*/ 671512 h 2258269"/>
                <a:gd name="connsiteX176" fmla="*/ 408549 w 2499287"/>
                <a:gd name="connsiteY176" fmla="*/ 661987 h 2258269"/>
                <a:gd name="connsiteX177" fmla="*/ 422837 w 2499287"/>
                <a:gd name="connsiteY177" fmla="*/ 652462 h 2258269"/>
                <a:gd name="connsiteX178" fmla="*/ 446649 w 2499287"/>
                <a:gd name="connsiteY178" fmla="*/ 642937 h 2258269"/>
                <a:gd name="connsiteX179" fmla="*/ 456174 w 2499287"/>
                <a:gd name="connsiteY179" fmla="*/ 623887 h 2258269"/>
                <a:gd name="connsiteX180" fmla="*/ 484749 w 2499287"/>
                <a:gd name="connsiteY180" fmla="*/ 614362 h 2258269"/>
                <a:gd name="connsiteX181" fmla="*/ 541899 w 2499287"/>
                <a:gd name="connsiteY181" fmla="*/ 595312 h 2258269"/>
                <a:gd name="connsiteX182" fmla="*/ 560949 w 2499287"/>
                <a:gd name="connsiteY182" fmla="*/ 585787 h 2258269"/>
                <a:gd name="connsiteX183" fmla="*/ 589524 w 2499287"/>
                <a:gd name="connsiteY183" fmla="*/ 576262 h 2258269"/>
                <a:gd name="connsiteX184" fmla="*/ 618099 w 2499287"/>
                <a:gd name="connsiteY184" fmla="*/ 561975 h 2258269"/>
                <a:gd name="connsiteX185" fmla="*/ 627624 w 2499287"/>
                <a:gd name="connsiteY185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84712 w 2499287"/>
                <a:gd name="connsiteY164" fmla="*/ 909637 h 2258269"/>
                <a:gd name="connsiteX165" fmla="*/ 189474 w 2499287"/>
                <a:gd name="connsiteY165" fmla="*/ 890587 h 2258269"/>
                <a:gd name="connsiteX166" fmla="*/ 213287 w 2499287"/>
                <a:gd name="connsiteY166" fmla="*/ 862012 h 2258269"/>
                <a:gd name="connsiteX167" fmla="*/ 232337 w 2499287"/>
                <a:gd name="connsiteY167" fmla="*/ 809625 h 2258269"/>
                <a:gd name="connsiteX168" fmla="*/ 260912 w 2499287"/>
                <a:gd name="connsiteY168" fmla="*/ 790575 h 2258269"/>
                <a:gd name="connsiteX169" fmla="*/ 270437 w 2499287"/>
                <a:gd name="connsiteY169" fmla="*/ 776287 h 2258269"/>
                <a:gd name="connsiteX170" fmla="*/ 289487 w 2499287"/>
                <a:gd name="connsiteY170" fmla="*/ 762000 h 2258269"/>
                <a:gd name="connsiteX171" fmla="*/ 308537 w 2499287"/>
                <a:gd name="connsiteY171" fmla="*/ 733425 h 2258269"/>
                <a:gd name="connsiteX172" fmla="*/ 327587 w 2499287"/>
                <a:gd name="connsiteY172" fmla="*/ 704850 h 2258269"/>
                <a:gd name="connsiteX173" fmla="*/ 332349 w 2499287"/>
                <a:gd name="connsiteY173" fmla="*/ 690562 h 2258269"/>
                <a:gd name="connsiteX174" fmla="*/ 370449 w 2499287"/>
                <a:gd name="connsiteY174" fmla="*/ 671512 h 2258269"/>
                <a:gd name="connsiteX175" fmla="*/ 408549 w 2499287"/>
                <a:gd name="connsiteY175" fmla="*/ 661987 h 2258269"/>
                <a:gd name="connsiteX176" fmla="*/ 422837 w 2499287"/>
                <a:gd name="connsiteY176" fmla="*/ 652462 h 2258269"/>
                <a:gd name="connsiteX177" fmla="*/ 446649 w 2499287"/>
                <a:gd name="connsiteY177" fmla="*/ 642937 h 2258269"/>
                <a:gd name="connsiteX178" fmla="*/ 456174 w 2499287"/>
                <a:gd name="connsiteY178" fmla="*/ 623887 h 2258269"/>
                <a:gd name="connsiteX179" fmla="*/ 484749 w 2499287"/>
                <a:gd name="connsiteY179" fmla="*/ 614362 h 2258269"/>
                <a:gd name="connsiteX180" fmla="*/ 541899 w 2499287"/>
                <a:gd name="connsiteY180" fmla="*/ 595312 h 2258269"/>
                <a:gd name="connsiteX181" fmla="*/ 560949 w 2499287"/>
                <a:gd name="connsiteY181" fmla="*/ 585787 h 2258269"/>
                <a:gd name="connsiteX182" fmla="*/ 589524 w 2499287"/>
                <a:gd name="connsiteY182" fmla="*/ 576262 h 2258269"/>
                <a:gd name="connsiteX183" fmla="*/ 618099 w 2499287"/>
                <a:gd name="connsiteY183" fmla="*/ 561975 h 2258269"/>
                <a:gd name="connsiteX184" fmla="*/ 627624 w 2499287"/>
                <a:gd name="connsiteY184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84712 w 2499287"/>
                <a:gd name="connsiteY164" fmla="*/ 909637 h 2258269"/>
                <a:gd name="connsiteX165" fmla="*/ 213287 w 2499287"/>
                <a:gd name="connsiteY165" fmla="*/ 862012 h 2258269"/>
                <a:gd name="connsiteX166" fmla="*/ 232337 w 2499287"/>
                <a:gd name="connsiteY166" fmla="*/ 809625 h 2258269"/>
                <a:gd name="connsiteX167" fmla="*/ 260912 w 2499287"/>
                <a:gd name="connsiteY167" fmla="*/ 790575 h 2258269"/>
                <a:gd name="connsiteX168" fmla="*/ 270437 w 2499287"/>
                <a:gd name="connsiteY168" fmla="*/ 776287 h 2258269"/>
                <a:gd name="connsiteX169" fmla="*/ 289487 w 2499287"/>
                <a:gd name="connsiteY169" fmla="*/ 762000 h 2258269"/>
                <a:gd name="connsiteX170" fmla="*/ 308537 w 2499287"/>
                <a:gd name="connsiteY170" fmla="*/ 733425 h 2258269"/>
                <a:gd name="connsiteX171" fmla="*/ 327587 w 2499287"/>
                <a:gd name="connsiteY171" fmla="*/ 704850 h 2258269"/>
                <a:gd name="connsiteX172" fmla="*/ 332349 w 2499287"/>
                <a:gd name="connsiteY172" fmla="*/ 690562 h 2258269"/>
                <a:gd name="connsiteX173" fmla="*/ 370449 w 2499287"/>
                <a:gd name="connsiteY173" fmla="*/ 671512 h 2258269"/>
                <a:gd name="connsiteX174" fmla="*/ 408549 w 2499287"/>
                <a:gd name="connsiteY174" fmla="*/ 661987 h 2258269"/>
                <a:gd name="connsiteX175" fmla="*/ 422837 w 2499287"/>
                <a:gd name="connsiteY175" fmla="*/ 652462 h 2258269"/>
                <a:gd name="connsiteX176" fmla="*/ 446649 w 2499287"/>
                <a:gd name="connsiteY176" fmla="*/ 642937 h 2258269"/>
                <a:gd name="connsiteX177" fmla="*/ 456174 w 2499287"/>
                <a:gd name="connsiteY177" fmla="*/ 623887 h 2258269"/>
                <a:gd name="connsiteX178" fmla="*/ 484749 w 2499287"/>
                <a:gd name="connsiteY178" fmla="*/ 614362 h 2258269"/>
                <a:gd name="connsiteX179" fmla="*/ 541899 w 2499287"/>
                <a:gd name="connsiteY179" fmla="*/ 595312 h 2258269"/>
                <a:gd name="connsiteX180" fmla="*/ 560949 w 2499287"/>
                <a:gd name="connsiteY180" fmla="*/ 585787 h 2258269"/>
                <a:gd name="connsiteX181" fmla="*/ 589524 w 2499287"/>
                <a:gd name="connsiteY181" fmla="*/ 576262 h 2258269"/>
                <a:gd name="connsiteX182" fmla="*/ 618099 w 2499287"/>
                <a:gd name="connsiteY182" fmla="*/ 561975 h 2258269"/>
                <a:gd name="connsiteX183" fmla="*/ 627624 w 2499287"/>
                <a:gd name="connsiteY183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84712 w 2499287"/>
                <a:gd name="connsiteY164" fmla="*/ 909637 h 2258269"/>
                <a:gd name="connsiteX165" fmla="*/ 232337 w 2499287"/>
                <a:gd name="connsiteY165" fmla="*/ 809625 h 2258269"/>
                <a:gd name="connsiteX166" fmla="*/ 260912 w 2499287"/>
                <a:gd name="connsiteY166" fmla="*/ 790575 h 2258269"/>
                <a:gd name="connsiteX167" fmla="*/ 270437 w 2499287"/>
                <a:gd name="connsiteY167" fmla="*/ 776287 h 2258269"/>
                <a:gd name="connsiteX168" fmla="*/ 289487 w 2499287"/>
                <a:gd name="connsiteY168" fmla="*/ 762000 h 2258269"/>
                <a:gd name="connsiteX169" fmla="*/ 308537 w 2499287"/>
                <a:gd name="connsiteY169" fmla="*/ 733425 h 2258269"/>
                <a:gd name="connsiteX170" fmla="*/ 327587 w 2499287"/>
                <a:gd name="connsiteY170" fmla="*/ 704850 h 2258269"/>
                <a:gd name="connsiteX171" fmla="*/ 332349 w 2499287"/>
                <a:gd name="connsiteY171" fmla="*/ 690562 h 2258269"/>
                <a:gd name="connsiteX172" fmla="*/ 370449 w 2499287"/>
                <a:gd name="connsiteY172" fmla="*/ 671512 h 2258269"/>
                <a:gd name="connsiteX173" fmla="*/ 408549 w 2499287"/>
                <a:gd name="connsiteY173" fmla="*/ 661987 h 2258269"/>
                <a:gd name="connsiteX174" fmla="*/ 422837 w 2499287"/>
                <a:gd name="connsiteY174" fmla="*/ 652462 h 2258269"/>
                <a:gd name="connsiteX175" fmla="*/ 446649 w 2499287"/>
                <a:gd name="connsiteY175" fmla="*/ 642937 h 2258269"/>
                <a:gd name="connsiteX176" fmla="*/ 456174 w 2499287"/>
                <a:gd name="connsiteY176" fmla="*/ 623887 h 2258269"/>
                <a:gd name="connsiteX177" fmla="*/ 484749 w 2499287"/>
                <a:gd name="connsiteY177" fmla="*/ 614362 h 2258269"/>
                <a:gd name="connsiteX178" fmla="*/ 541899 w 2499287"/>
                <a:gd name="connsiteY178" fmla="*/ 595312 h 2258269"/>
                <a:gd name="connsiteX179" fmla="*/ 560949 w 2499287"/>
                <a:gd name="connsiteY179" fmla="*/ 585787 h 2258269"/>
                <a:gd name="connsiteX180" fmla="*/ 589524 w 2499287"/>
                <a:gd name="connsiteY180" fmla="*/ 576262 h 2258269"/>
                <a:gd name="connsiteX181" fmla="*/ 618099 w 2499287"/>
                <a:gd name="connsiteY181" fmla="*/ 561975 h 2258269"/>
                <a:gd name="connsiteX182" fmla="*/ 627624 w 2499287"/>
                <a:gd name="connsiteY182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83770 w 2499287"/>
                <a:gd name="connsiteY164" fmla="*/ 883617 h 2258269"/>
                <a:gd name="connsiteX165" fmla="*/ 232337 w 2499287"/>
                <a:gd name="connsiteY165" fmla="*/ 809625 h 2258269"/>
                <a:gd name="connsiteX166" fmla="*/ 260912 w 2499287"/>
                <a:gd name="connsiteY166" fmla="*/ 790575 h 2258269"/>
                <a:gd name="connsiteX167" fmla="*/ 270437 w 2499287"/>
                <a:gd name="connsiteY167" fmla="*/ 776287 h 2258269"/>
                <a:gd name="connsiteX168" fmla="*/ 289487 w 2499287"/>
                <a:gd name="connsiteY168" fmla="*/ 762000 h 2258269"/>
                <a:gd name="connsiteX169" fmla="*/ 308537 w 2499287"/>
                <a:gd name="connsiteY169" fmla="*/ 733425 h 2258269"/>
                <a:gd name="connsiteX170" fmla="*/ 327587 w 2499287"/>
                <a:gd name="connsiteY170" fmla="*/ 704850 h 2258269"/>
                <a:gd name="connsiteX171" fmla="*/ 332349 w 2499287"/>
                <a:gd name="connsiteY171" fmla="*/ 690562 h 2258269"/>
                <a:gd name="connsiteX172" fmla="*/ 370449 w 2499287"/>
                <a:gd name="connsiteY172" fmla="*/ 671512 h 2258269"/>
                <a:gd name="connsiteX173" fmla="*/ 408549 w 2499287"/>
                <a:gd name="connsiteY173" fmla="*/ 661987 h 2258269"/>
                <a:gd name="connsiteX174" fmla="*/ 422837 w 2499287"/>
                <a:gd name="connsiteY174" fmla="*/ 652462 h 2258269"/>
                <a:gd name="connsiteX175" fmla="*/ 446649 w 2499287"/>
                <a:gd name="connsiteY175" fmla="*/ 642937 h 2258269"/>
                <a:gd name="connsiteX176" fmla="*/ 456174 w 2499287"/>
                <a:gd name="connsiteY176" fmla="*/ 623887 h 2258269"/>
                <a:gd name="connsiteX177" fmla="*/ 484749 w 2499287"/>
                <a:gd name="connsiteY177" fmla="*/ 614362 h 2258269"/>
                <a:gd name="connsiteX178" fmla="*/ 541899 w 2499287"/>
                <a:gd name="connsiteY178" fmla="*/ 595312 h 2258269"/>
                <a:gd name="connsiteX179" fmla="*/ 560949 w 2499287"/>
                <a:gd name="connsiteY179" fmla="*/ 585787 h 2258269"/>
                <a:gd name="connsiteX180" fmla="*/ 589524 w 2499287"/>
                <a:gd name="connsiteY180" fmla="*/ 576262 h 2258269"/>
                <a:gd name="connsiteX181" fmla="*/ 618099 w 2499287"/>
                <a:gd name="connsiteY181" fmla="*/ 561975 h 2258269"/>
                <a:gd name="connsiteX182" fmla="*/ 627624 w 2499287"/>
                <a:gd name="connsiteY182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83770 w 2499287"/>
                <a:gd name="connsiteY164" fmla="*/ 883617 h 2258269"/>
                <a:gd name="connsiteX165" fmla="*/ 232337 w 2499287"/>
                <a:gd name="connsiteY165" fmla="*/ 809625 h 2258269"/>
                <a:gd name="connsiteX166" fmla="*/ 270437 w 2499287"/>
                <a:gd name="connsiteY166" fmla="*/ 776287 h 2258269"/>
                <a:gd name="connsiteX167" fmla="*/ 289487 w 2499287"/>
                <a:gd name="connsiteY167" fmla="*/ 762000 h 2258269"/>
                <a:gd name="connsiteX168" fmla="*/ 308537 w 2499287"/>
                <a:gd name="connsiteY168" fmla="*/ 733425 h 2258269"/>
                <a:gd name="connsiteX169" fmla="*/ 327587 w 2499287"/>
                <a:gd name="connsiteY169" fmla="*/ 704850 h 2258269"/>
                <a:gd name="connsiteX170" fmla="*/ 332349 w 2499287"/>
                <a:gd name="connsiteY170" fmla="*/ 690562 h 2258269"/>
                <a:gd name="connsiteX171" fmla="*/ 370449 w 2499287"/>
                <a:gd name="connsiteY171" fmla="*/ 671512 h 2258269"/>
                <a:gd name="connsiteX172" fmla="*/ 408549 w 2499287"/>
                <a:gd name="connsiteY172" fmla="*/ 661987 h 2258269"/>
                <a:gd name="connsiteX173" fmla="*/ 422837 w 2499287"/>
                <a:gd name="connsiteY173" fmla="*/ 652462 h 2258269"/>
                <a:gd name="connsiteX174" fmla="*/ 446649 w 2499287"/>
                <a:gd name="connsiteY174" fmla="*/ 642937 h 2258269"/>
                <a:gd name="connsiteX175" fmla="*/ 456174 w 2499287"/>
                <a:gd name="connsiteY175" fmla="*/ 623887 h 2258269"/>
                <a:gd name="connsiteX176" fmla="*/ 484749 w 2499287"/>
                <a:gd name="connsiteY176" fmla="*/ 614362 h 2258269"/>
                <a:gd name="connsiteX177" fmla="*/ 541899 w 2499287"/>
                <a:gd name="connsiteY177" fmla="*/ 595312 h 2258269"/>
                <a:gd name="connsiteX178" fmla="*/ 560949 w 2499287"/>
                <a:gd name="connsiteY178" fmla="*/ 585787 h 2258269"/>
                <a:gd name="connsiteX179" fmla="*/ 589524 w 2499287"/>
                <a:gd name="connsiteY179" fmla="*/ 576262 h 2258269"/>
                <a:gd name="connsiteX180" fmla="*/ 618099 w 2499287"/>
                <a:gd name="connsiteY180" fmla="*/ 561975 h 2258269"/>
                <a:gd name="connsiteX181" fmla="*/ 627624 w 2499287"/>
                <a:gd name="connsiteY181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83770 w 2499287"/>
                <a:gd name="connsiteY164" fmla="*/ 883617 h 2258269"/>
                <a:gd name="connsiteX165" fmla="*/ 232337 w 2499287"/>
                <a:gd name="connsiteY165" fmla="*/ 809625 h 2258269"/>
                <a:gd name="connsiteX166" fmla="*/ 289487 w 2499287"/>
                <a:gd name="connsiteY166" fmla="*/ 762000 h 2258269"/>
                <a:gd name="connsiteX167" fmla="*/ 308537 w 2499287"/>
                <a:gd name="connsiteY167" fmla="*/ 733425 h 2258269"/>
                <a:gd name="connsiteX168" fmla="*/ 327587 w 2499287"/>
                <a:gd name="connsiteY168" fmla="*/ 704850 h 2258269"/>
                <a:gd name="connsiteX169" fmla="*/ 332349 w 2499287"/>
                <a:gd name="connsiteY169" fmla="*/ 690562 h 2258269"/>
                <a:gd name="connsiteX170" fmla="*/ 370449 w 2499287"/>
                <a:gd name="connsiteY170" fmla="*/ 671512 h 2258269"/>
                <a:gd name="connsiteX171" fmla="*/ 408549 w 2499287"/>
                <a:gd name="connsiteY171" fmla="*/ 661987 h 2258269"/>
                <a:gd name="connsiteX172" fmla="*/ 422837 w 2499287"/>
                <a:gd name="connsiteY172" fmla="*/ 652462 h 2258269"/>
                <a:gd name="connsiteX173" fmla="*/ 446649 w 2499287"/>
                <a:gd name="connsiteY173" fmla="*/ 642937 h 2258269"/>
                <a:gd name="connsiteX174" fmla="*/ 456174 w 2499287"/>
                <a:gd name="connsiteY174" fmla="*/ 623887 h 2258269"/>
                <a:gd name="connsiteX175" fmla="*/ 484749 w 2499287"/>
                <a:gd name="connsiteY175" fmla="*/ 614362 h 2258269"/>
                <a:gd name="connsiteX176" fmla="*/ 541899 w 2499287"/>
                <a:gd name="connsiteY176" fmla="*/ 595312 h 2258269"/>
                <a:gd name="connsiteX177" fmla="*/ 560949 w 2499287"/>
                <a:gd name="connsiteY177" fmla="*/ 585787 h 2258269"/>
                <a:gd name="connsiteX178" fmla="*/ 589524 w 2499287"/>
                <a:gd name="connsiteY178" fmla="*/ 576262 h 2258269"/>
                <a:gd name="connsiteX179" fmla="*/ 618099 w 2499287"/>
                <a:gd name="connsiteY179" fmla="*/ 561975 h 2258269"/>
                <a:gd name="connsiteX180" fmla="*/ 627624 w 2499287"/>
                <a:gd name="connsiteY180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83770 w 2499287"/>
                <a:gd name="connsiteY164" fmla="*/ 883617 h 2258269"/>
                <a:gd name="connsiteX165" fmla="*/ 232337 w 2499287"/>
                <a:gd name="connsiteY165" fmla="*/ 809625 h 2258269"/>
                <a:gd name="connsiteX166" fmla="*/ 308537 w 2499287"/>
                <a:gd name="connsiteY166" fmla="*/ 733425 h 2258269"/>
                <a:gd name="connsiteX167" fmla="*/ 327587 w 2499287"/>
                <a:gd name="connsiteY167" fmla="*/ 704850 h 2258269"/>
                <a:gd name="connsiteX168" fmla="*/ 332349 w 2499287"/>
                <a:gd name="connsiteY168" fmla="*/ 690562 h 2258269"/>
                <a:gd name="connsiteX169" fmla="*/ 370449 w 2499287"/>
                <a:gd name="connsiteY169" fmla="*/ 671512 h 2258269"/>
                <a:gd name="connsiteX170" fmla="*/ 408549 w 2499287"/>
                <a:gd name="connsiteY170" fmla="*/ 661987 h 2258269"/>
                <a:gd name="connsiteX171" fmla="*/ 422837 w 2499287"/>
                <a:gd name="connsiteY171" fmla="*/ 652462 h 2258269"/>
                <a:gd name="connsiteX172" fmla="*/ 446649 w 2499287"/>
                <a:gd name="connsiteY172" fmla="*/ 642937 h 2258269"/>
                <a:gd name="connsiteX173" fmla="*/ 456174 w 2499287"/>
                <a:gd name="connsiteY173" fmla="*/ 623887 h 2258269"/>
                <a:gd name="connsiteX174" fmla="*/ 484749 w 2499287"/>
                <a:gd name="connsiteY174" fmla="*/ 614362 h 2258269"/>
                <a:gd name="connsiteX175" fmla="*/ 541899 w 2499287"/>
                <a:gd name="connsiteY175" fmla="*/ 595312 h 2258269"/>
                <a:gd name="connsiteX176" fmla="*/ 560949 w 2499287"/>
                <a:gd name="connsiteY176" fmla="*/ 585787 h 2258269"/>
                <a:gd name="connsiteX177" fmla="*/ 589524 w 2499287"/>
                <a:gd name="connsiteY177" fmla="*/ 576262 h 2258269"/>
                <a:gd name="connsiteX178" fmla="*/ 618099 w 2499287"/>
                <a:gd name="connsiteY178" fmla="*/ 561975 h 2258269"/>
                <a:gd name="connsiteX179" fmla="*/ 627624 w 2499287"/>
                <a:gd name="connsiteY179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83770 w 2499287"/>
                <a:gd name="connsiteY164" fmla="*/ 883617 h 2258269"/>
                <a:gd name="connsiteX165" fmla="*/ 232337 w 2499287"/>
                <a:gd name="connsiteY165" fmla="*/ 809625 h 2258269"/>
                <a:gd name="connsiteX166" fmla="*/ 308537 w 2499287"/>
                <a:gd name="connsiteY166" fmla="*/ 733425 h 2258269"/>
                <a:gd name="connsiteX167" fmla="*/ 332349 w 2499287"/>
                <a:gd name="connsiteY167" fmla="*/ 690562 h 2258269"/>
                <a:gd name="connsiteX168" fmla="*/ 370449 w 2499287"/>
                <a:gd name="connsiteY168" fmla="*/ 671512 h 2258269"/>
                <a:gd name="connsiteX169" fmla="*/ 408549 w 2499287"/>
                <a:gd name="connsiteY169" fmla="*/ 661987 h 2258269"/>
                <a:gd name="connsiteX170" fmla="*/ 422837 w 2499287"/>
                <a:gd name="connsiteY170" fmla="*/ 652462 h 2258269"/>
                <a:gd name="connsiteX171" fmla="*/ 446649 w 2499287"/>
                <a:gd name="connsiteY171" fmla="*/ 642937 h 2258269"/>
                <a:gd name="connsiteX172" fmla="*/ 456174 w 2499287"/>
                <a:gd name="connsiteY172" fmla="*/ 623887 h 2258269"/>
                <a:gd name="connsiteX173" fmla="*/ 484749 w 2499287"/>
                <a:gd name="connsiteY173" fmla="*/ 614362 h 2258269"/>
                <a:gd name="connsiteX174" fmla="*/ 541899 w 2499287"/>
                <a:gd name="connsiteY174" fmla="*/ 595312 h 2258269"/>
                <a:gd name="connsiteX175" fmla="*/ 560949 w 2499287"/>
                <a:gd name="connsiteY175" fmla="*/ 585787 h 2258269"/>
                <a:gd name="connsiteX176" fmla="*/ 589524 w 2499287"/>
                <a:gd name="connsiteY176" fmla="*/ 576262 h 2258269"/>
                <a:gd name="connsiteX177" fmla="*/ 618099 w 2499287"/>
                <a:gd name="connsiteY177" fmla="*/ 561975 h 2258269"/>
                <a:gd name="connsiteX178" fmla="*/ 627624 w 2499287"/>
                <a:gd name="connsiteY178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83770 w 2499287"/>
                <a:gd name="connsiteY164" fmla="*/ 883617 h 2258269"/>
                <a:gd name="connsiteX165" fmla="*/ 232337 w 2499287"/>
                <a:gd name="connsiteY165" fmla="*/ 809625 h 2258269"/>
                <a:gd name="connsiteX166" fmla="*/ 308537 w 2499287"/>
                <a:gd name="connsiteY166" fmla="*/ 733425 h 2258269"/>
                <a:gd name="connsiteX167" fmla="*/ 370449 w 2499287"/>
                <a:gd name="connsiteY167" fmla="*/ 671512 h 2258269"/>
                <a:gd name="connsiteX168" fmla="*/ 408549 w 2499287"/>
                <a:gd name="connsiteY168" fmla="*/ 661987 h 2258269"/>
                <a:gd name="connsiteX169" fmla="*/ 422837 w 2499287"/>
                <a:gd name="connsiteY169" fmla="*/ 652462 h 2258269"/>
                <a:gd name="connsiteX170" fmla="*/ 446649 w 2499287"/>
                <a:gd name="connsiteY170" fmla="*/ 642937 h 2258269"/>
                <a:gd name="connsiteX171" fmla="*/ 456174 w 2499287"/>
                <a:gd name="connsiteY171" fmla="*/ 623887 h 2258269"/>
                <a:gd name="connsiteX172" fmla="*/ 484749 w 2499287"/>
                <a:gd name="connsiteY172" fmla="*/ 614362 h 2258269"/>
                <a:gd name="connsiteX173" fmla="*/ 541899 w 2499287"/>
                <a:gd name="connsiteY173" fmla="*/ 595312 h 2258269"/>
                <a:gd name="connsiteX174" fmla="*/ 560949 w 2499287"/>
                <a:gd name="connsiteY174" fmla="*/ 585787 h 2258269"/>
                <a:gd name="connsiteX175" fmla="*/ 589524 w 2499287"/>
                <a:gd name="connsiteY175" fmla="*/ 576262 h 2258269"/>
                <a:gd name="connsiteX176" fmla="*/ 618099 w 2499287"/>
                <a:gd name="connsiteY176" fmla="*/ 561975 h 2258269"/>
                <a:gd name="connsiteX177" fmla="*/ 627624 w 2499287"/>
                <a:gd name="connsiteY177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83770 w 2499287"/>
                <a:gd name="connsiteY164" fmla="*/ 883617 h 2258269"/>
                <a:gd name="connsiteX165" fmla="*/ 232337 w 2499287"/>
                <a:gd name="connsiteY165" fmla="*/ 809625 h 2258269"/>
                <a:gd name="connsiteX166" fmla="*/ 308537 w 2499287"/>
                <a:gd name="connsiteY166" fmla="*/ 733425 h 2258269"/>
                <a:gd name="connsiteX167" fmla="*/ 370449 w 2499287"/>
                <a:gd name="connsiteY167" fmla="*/ 671512 h 2258269"/>
                <a:gd name="connsiteX168" fmla="*/ 422837 w 2499287"/>
                <a:gd name="connsiteY168" fmla="*/ 652462 h 2258269"/>
                <a:gd name="connsiteX169" fmla="*/ 446649 w 2499287"/>
                <a:gd name="connsiteY169" fmla="*/ 642937 h 2258269"/>
                <a:gd name="connsiteX170" fmla="*/ 456174 w 2499287"/>
                <a:gd name="connsiteY170" fmla="*/ 623887 h 2258269"/>
                <a:gd name="connsiteX171" fmla="*/ 484749 w 2499287"/>
                <a:gd name="connsiteY171" fmla="*/ 614362 h 2258269"/>
                <a:gd name="connsiteX172" fmla="*/ 541899 w 2499287"/>
                <a:gd name="connsiteY172" fmla="*/ 595312 h 2258269"/>
                <a:gd name="connsiteX173" fmla="*/ 560949 w 2499287"/>
                <a:gd name="connsiteY173" fmla="*/ 585787 h 2258269"/>
                <a:gd name="connsiteX174" fmla="*/ 589524 w 2499287"/>
                <a:gd name="connsiteY174" fmla="*/ 576262 h 2258269"/>
                <a:gd name="connsiteX175" fmla="*/ 618099 w 2499287"/>
                <a:gd name="connsiteY175" fmla="*/ 561975 h 2258269"/>
                <a:gd name="connsiteX176" fmla="*/ 627624 w 2499287"/>
                <a:gd name="connsiteY176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83770 w 2499287"/>
                <a:gd name="connsiteY164" fmla="*/ 883617 h 2258269"/>
                <a:gd name="connsiteX165" fmla="*/ 232337 w 2499287"/>
                <a:gd name="connsiteY165" fmla="*/ 809625 h 2258269"/>
                <a:gd name="connsiteX166" fmla="*/ 308537 w 2499287"/>
                <a:gd name="connsiteY166" fmla="*/ 733425 h 2258269"/>
                <a:gd name="connsiteX167" fmla="*/ 370449 w 2499287"/>
                <a:gd name="connsiteY167" fmla="*/ 671512 h 2258269"/>
                <a:gd name="connsiteX168" fmla="*/ 446649 w 2499287"/>
                <a:gd name="connsiteY168" fmla="*/ 642937 h 2258269"/>
                <a:gd name="connsiteX169" fmla="*/ 456174 w 2499287"/>
                <a:gd name="connsiteY169" fmla="*/ 623887 h 2258269"/>
                <a:gd name="connsiteX170" fmla="*/ 484749 w 2499287"/>
                <a:gd name="connsiteY170" fmla="*/ 614362 h 2258269"/>
                <a:gd name="connsiteX171" fmla="*/ 541899 w 2499287"/>
                <a:gd name="connsiteY171" fmla="*/ 595312 h 2258269"/>
                <a:gd name="connsiteX172" fmla="*/ 560949 w 2499287"/>
                <a:gd name="connsiteY172" fmla="*/ 585787 h 2258269"/>
                <a:gd name="connsiteX173" fmla="*/ 589524 w 2499287"/>
                <a:gd name="connsiteY173" fmla="*/ 576262 h 2258269"/>
                <a:gd name="connsiteX174" fmla="*/ 618099 w 2499287"/>
                <a:gd name="connsiteY174" fmla="*/ 561975 h 2258269"/>
                <a:gd name="connsiteX175" fmla="*/ 627624 w 2499287"/>
                <a:gd name="connsiteY175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83770 w 2499287"/>
                <a:gd name="connsiteY164" fmla="*/ 883617 h 2258269"/>
                <a:gd name="connsiteX165" fmla="*/ 232337 w 2499287"/>
                <a:gd name="connsiteY165" fmla="*/ 809625 h 2258269"/>
                <a:gd name="connsiteX166" fmla="*/ 308537 w 2499287"/>
                <a:gd name="connsiteY166" fmla="*/ 733425 h 2258269"/>
                <a:gd name="connsiteX167" fmla="*/ 370449 w 2499287"/>
                <a:gd name="connsiteY167" fmla="*/ 671512 h 2258269"/>
                <a:gd name="connsiteX168" fmla="*/ 456174 w 2499287"/>
                <a:gd name="connsiteY168" fmla="*/ 623887 h 2258269"/>
                <a:gd name="connsiteX169" fmla="*/ 484749 w 2499287"/>
                <a:gd name="connsiteY169" fmla="*/ 614362 h 2258269"/>
                <a:gd name="connsiteX170" fmla="*/ 541899 w 2499287"/>
                <a:gd name="connsiteY170" fmla="*/ 595312 h 2258269"/>
                <a:gd name="connsiteX171" fmla="*/ 560949 w 2499287"/>
                <a:gd name="connsiteY171" fmla="*/ 585787 h 2258269"/>
                <a:gd name="connsiteX172" fmla="*/ 589524 w 2499287"/>
                <a:gd name="connsiteY172" fmla="*/ 576262 h 2258269"/>
                <a:gd name="connsiteX173" fmla="*/ 618099 w 2499287"/>
                <a:gd name="connsiteY173" fmla="*/ 561975 h 2258269"/>
                <a:gd name="connsiteX174" fmla="*/ 627624 w 2499287"/>
                <a:gd name="connsiteY174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83770 w 2499287"/>
                <a:gd name="connsiteY164" fmla="*/ 883617 h 2258269"/>
                <a:gd name="connsiteX165" fmla="*/ 232337 w 2499287"/>
                <a:gd name="connsiteY165" fmla="*/ 809625 h 2258269"/>
                <a:gd name="connsiteX166" fmla="*/ 308537 w 2499287"/>
                <a:gd name="connsiteY166" fmla="*/ 733425 h 2258269"/>
                <a:gd name="connsiteX167" fmla="*/ 370449 w 2499287"/>
                <a:gd name="connsiteY167" fmla="*/ 671512 h 2258269"/>
                <a:gd name="connsiteX168" fmla="*/ 484749 w 2499287"/>
                <a:gd name="connsiteY168" fmla="*/ 614362 h 2258269"/>
                <a:gd name="connsiteX169" fmla="*/ 541899 w 2499287"/>
                <a:gd name="connsiteY169" fmla="*/ 595312 h 2258269"/>
                <a:gd name="connsiteX170" fmla="*/ 560949 w 2499287"/>
                <a:gd name="connsiteY170" fmla="*/ 585787 h 2258269"/>
                <a:gd name="connsiteX171" fmla="*/ 589524 w 2499287"/>
                <a:gd name="connsiteY171" fmla="*/ 576262 h 2258269"/>
                <a:gd name="connsiteX172" fmla="*/ 618099 w 2499287"/>
                <a:gd name="connsiteY172" fmla="*/ 561975 h 2258269"/>
                <a:gd name="connsiteX173" fmla="*/ 627624 w 2499287"/>
                <a:gd name="connsiteY173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83770 w 2499287"/>
                <a:gd name="connsiteY164" fmla="*/ 883617 h 2258269"/>
                <a:gd name="connsiteX165" fmla="*/ 232337 w 2499287"/>
                <a:gd name="connsiteY165" fmla="*/ 809625 h 2258269"/>
                <a:gd name="connsiteX166" fmla="*/ 308537 w 2499287"/>
                <a:gd name="connsiteY166" fmla="*/ 733425 h 2258269"/>
                <a:gd name="connsiteX167" fmla="*/ 370449 w 2499287"/>
                <a:gd name="connsiteY167" fmla="*/ 671512 h 2258269"/>
                <a:gd name="connsiteX168" fmla="*/ 484749 w 2499287"/>
                <a:gd name="connsiteY168" fmla="*/ 614362 h 2258269"/>
                <a:gd name="connsiteX169" fmla="*/ 560949 w 2499287"/>
                <a:gd name="connsiteY169" fmla="*/ 585787 h 2258269"/>
                <a:gd name="connsiteX170" fmla="*/ 589524 w 2499287"/>
                <a:gd name="connsiteY170" fmla="*/ 576262 h 2258269"/>
                <a:gd name="connsiteX171" fmla="*/ 618099 w 2499287"/>
                <a:gd name="connsiteY171" fmla="*/ 561975 h 2258269"/>
                <a:gd name="connsiteX172" fmla="*/ 627624 w 2499287"/>
                <a:gd name="connsiteY172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83770 w 2499287"/>
                <a:gd name="connsiteY164" fmla="*/ 883617 h 2258269"/>
                <a:gd name="connsiteX165" fmla="*/ 232337 w 2499287"/>
                <a:gd name="connsiteY165" fmla="*/ 809625 h 2258269"/>
                <a:gd name="connsiteX166" fmla="*/ 308537 w 2499287"/>
                <a:gd name="connsiteY166" fmla="*/ 733425 h 2258269"/>
                <a:gd name="connsiteX167" fmla="*/ 370449 w 2499287"/>
                <a:gd name="connsiteY167" fmla="*/ 671512 h 2258269"/>
                <a:gd name="connsiteX168" fmla="*/ 484749 w 2499287"/>
                <a:gd name="connsiteY168" fmla="*/ 614362 h 2258269"/>
                <a:gd name="connsiteX169" fmla="*/ 589524 w 2499287"/>
                <a:gd name="connsiteY169" fmla="*/ 576262 h 2258269"/>
                <a:gd name="connsiteX170" fmla="*/ 618099 w 2499287"/>
                <a:gd name="connsiteY170" fmla="*/ 561975 h 2258269"/>
                <a:gd name="connsiteX171" fmla="*/ 627624 w 2499287"/>
                <a:gd name="connsiteY171" fmla="*/ 557212 h 2258269"/>
                <a:gd name="connsiteX0" fmla="*/ 627624 w 2499287"/>
                <a:gd name="connsiteY0" fmla="*/ 55721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83770 w 2499287"/>
                <a:gd name="connsiteY164" fmla="*/ 883617 h 2258269"/>
                <a:gd name="connsiteX165" fmla="*/ 232337 w 2499287"/>
                <a:gd name="connsiteY165" fmla="*/ 809625 h 2258269"/>
                <a:gd name="connsiteX166" fmla="*/ 308537 w 2499287"/>
                <a:gd name="connsiteY166" fmla="*/ 733425 h 2258269"/>
                <a:gd name="connsiteX167" fmla="*/ 370449 w 2499287"/>
                <a:gd name="connsiteY167" fmla="*/ 671512 h 2258269"/>
                <a:gd name="connsiteX168" fmla="*/ 484749 w 2499287"/>
                <a:gd name="connsiteY168" fmla="*/ 614362 h 2258269"/>
                <a:gd name="connsiteX169" fmla="*/ 589524 w 2499287"/>
                <a:gd name="connsiteY169" fmla="*/ 576262 h 2258269"/>
                <a:gd name="connsiteX170" fmla="*/ 627624 w 2499287"/>
                <a:gd name="connsiteY170" fmla="*/ 557212 h 2258269"/>
                <a:gd name="connsiteX0" fmla="*/ 589524 w 2499287"/>
                <a:gd name="connsiteY0" fmla="*/ 576262 h 2258269"/>
                <a:gd name="connsiteX1" fmla="*/ 665724 w 2499287"/>
                <a:gd name="connsiteY1" fmla="*/ 528637 h 2258269"/>
                <a:gd name="connsiteX2" fmla="*/ 680012 w 2499287"/>
                <a:gd name="connsiteY2" fmla="*/ 519112 h 2258269"/>
                <a:gd name="connsiteX3" fmla="*/ 789549 w 2499287"/>
                <a:gd name="connsiteY3" fmla="*/ 514350 h 2258269"/>
                <a:gd name="connsiteX4" fmla="*/ 884799 w 2499287"/>
                <a:gd name="connsiteY4" fmla="*/ 519112 h 2258269"/>
                <a:gd name="connsiteX5" fmla="*/ 932424 w 2499287"/>
                <a:gd name="connsiteY5" fmla="*/ 533400 h 2258269"/>
                <a:gd name="connsiteX6" fmla="*/ 980049 w 2499287"/>
                <a:gd name="connsiteY6" fmla="*/ 538162 h 2258269"/>
                <a:gd name="connsiteX7" fmla="*/ 999099 w 2499287"/>
                <a:gd name="connsiteY7" fmla="*/ 542925 h 2258269"/>
                <a:gd name="connsiteX8" fmla="*/ 1022912 w 2499287"/>
                <a:gd name="connsiteY8" fmla="*/ 552450 h 2258269"/>
                <a:gd name="connsiteX9" fmla="*/ 1051487 w 2499287"/>
                <a:gd name="connsiteY9" fmla="*/ 557212 h 2258269"/>
                <a:gd name="connsiteX10" fmla="*/ 1070537 w 2499287"/>
                <a:gd name="connsiteY10" fmla="*/ 561975 h 2258269"/>
                <a:gd name="connsiteX11" fmla="*/ 1175312 w 2499287"/>
                <a:gd name="connsiteY11" fmla="*/ 571500 h 2258269"/>
                <a:gd name="connsiteX12" fmla="*/ 1222937 w 2499287"/>
                <a:gd name="connsiteY12" fmla="*/ 581025 h 2258269"/>
                <a:gd name="connsiteX13" fmla="*/ 1232462 w 2499287"/>
                <a:gd name="connsiteY13" fmla="*/ 595312 h 2258269"/>
                <a:gd name="connsiteX14" fmla="*/ 1251512 w 2499287"/>
                <a:gd name="connsiteY14" fmla="*/ 604837 h 2258269"/>
                <a:gd name="connsiteX15" fmla="*/ 1432487 w 2499287"/>
                <a:gd name="connsiteY15" fmla="*/ 623887 h 2258269"/>
                <a:gd name="connsiteX16" fmla="*/ 1461062 w 2499287"/>
                <a:gd name="connsiteY16" fmla="*/ 628650 h 2258269"/>
                <a:gd name="connsiteX17" fmla="*/ 1499162 w 2499287"/>
                <a:gd name="connsiteY17" fmla="*/ 638175 h 2258269"/>
                <a:gd name="connsiteX18" fmla="*/ 1584887 w 2499287"/>
                <a:gd name="connsiteY18" fmla="*/ 628650 h 2258269"/>
                <a:gd name="connsiteX19" fmla="*/ 1613462 w 2499287"/>
                <a:gd name="connsiteY19" fmla="*/ 619125 h 2258269"/>
                <a:gd name="connsiteX20" fmla="*/ 1732524 w 2499287"/>
                <a:gd name="connsiteY20" fmla="*/ 609600 h 2258269"/>
                <a:gd name="connsiteX21" fmla="*/ 1751574 w 2499287"/>
                <a:gd name="connsiteY21" fmla="*/ 600075 h 2258269"/>
                <a:gd name="connsiteX22" fmla="*/ 1770624 w 2499287"/>
                <a:gd name="connsiteY22" fmla="*/ 595312 h 2258269"/>
                <a:gd name="connsiteX23" fmla="*/ 1789674 w 2499287"/>
                <a:gd name="connsiteY23" fmla="*/ 566737 h 2258269"/>
                <a:gd name="connsiteX24" fmla="*/ 1827774 w 2499287"/>
                <a:gd name="connsiteY24" fmla="*/ 557212 h 2258269"/>
                <a:gd name="connsiteX25" fmla="*/ 1861112 w 2499287"/>
                <a:gd name="connsiteY25" fmla="*/ 528637 h 2258269"/>
                <a:gd name="connsiteX26" fmla="*/ 1870637 w 2499287"/>
                <a:gd name="connsiteY26" fmla="*/ 514350 h 2258269"/>
                <a:gd name="connsiteX27" fmla="*/ 1889687 w 2499287"/>
                <a:gd name="connsiteY27" fmla="*/ 500062 h 2258269"/>
                <a:gd name="connsiteX28" fmla="*/ 1918262 w 2499287"/>
                <a:gd name="connsiteY28" fmla="*/ 442912 h 2258269"/>
                <a:gd name="connsiteX29" fmla="*/ 1927787 w 2499287"/>
                <a:gd name="connsiteY29" fmla="*/ 423862 h 2258269"/>
                <a:gd name="connsiteX30" fmla="*/ 1937312 w 2499287"/>
                <a:gd name="connsiteY30" fmla="*/ 404812 h 2258269"/>
                <a:gd name="connsiteX31" fmla="*/ 1961124 w 2499287"/>
                <a:gd name="connsiteY31" fmla="*/ 357187 h 2258269"/>
                <a:gd name="connsiteX32" fmla="*/ 1965887 w 2499287"/>
                <a:gd name="connsiteY32" fmla="*/ 214312 h 2258269"/>
                <a:gd name="connsiteX33" fmla="*/ 1965887 w 2499287"/>
                <a:gd name="connsiteY33" fmla="*/ 161925 h 2258269"/>
                <a:gd name="connsiteX34" fmla="*/ 1975412 w 2499287"/>
                <a:gd name="connsiteY34" fmla="*/ 128587 h 2258269"/>
                <a:gd name="connsiteX35" fmla="*/ 1989699 w 2499287"/>
                <a:gd name="connsiteY35" fmla="*/ 119062 h 2258269"/>
                <a:gd name="connsiteX36" fmla="*/ 2013512 w 2499287"/>
                <a:gd name="connsiteY36" fmla="*/ 85725 h 2258269"/>
                <a:gd name="connsiteX37" fmla="*/ 2032562 w 2499287"/>
                <a:gd name="connsiteY37" fmla="*/ 76200 h 2258269"/>
                <a:gd name="connsiteX38" fmla="*/ 2042087 w 2499287"/>
                <a:gd name="connsiteY38" fmla="*/ 61912 h 2258269"/>
                <a:gd name="connsiteX39" fmla="*/ 2027799 w 2499287"/>
                <a:gd name="connsiteY39" fmla="*/ 57150 h 2258269"/>
                <a:gd name="connsiteX40" fmla="*/ 2080187 w 2499287"/>
                <a:gd name="connsiteY40" fmla="*/ 52387 h 2258269"/>
                <a:gd name="connsiteX41" fmla="*/ 2103999 w 2499287"/>
                <a:gd name="connsiteY41" fmla="*/ 19050 h 2258269"/>
                <a:gd name="connsiteX42" fmla="*/ 2113524 w 2499287"/>
                <a:gd name="connsiteY42" fmla="*/ 0 h 2258269"/>
                <a:gd name="connsiteX43" fmla="*/ 2123049 w 2499287"/>
                <a:gd name="connsiteY43" fmla="*/ 14287 h 2258269"/>
                <a:gd name="connsiteX44" fmla="*/ 2142099 w 2499287"/>
                <a:gd name="connsiteY44" fmla="*/ 33337 h 2258269"/>
                <a:gd name="connsiteX45" fmla="*/ 2175437 w 2499287"/>
                <a:gd name="connsiteY45" fmla="*/ 95250 h 2258269"/>
                <a:gd name="connsiteX46" fmla="*/ 2189724 w 2499287"/>
                <a:gd name="connsiteY46" fmla="*/ 104775 h 2258269"/>
                <a:gd name="connsiteX47" fmla="*/ 2194487 w 2499287"/>
                <a:gd name="connsiteY47" fmla="*/ 119062 h 2258269"/>
                <a:gd name="connsiteX48" fmla="*/ 2223062 w 2499287"/>
                <a:gd name="connsiteY48" fmla="*/ 138112 h 2258269"/>
                <a:gd name="connsiteX49" fmla="*/ 2237349 w 2499287"/>
                <a:gd name="connsiteY49" fmla="*/ 147637 h 2258269"/>
                <a:gd name="connsiteX50" fmla="*/ 2256399 w 2499287"/>
                <a:gd name="connsiteY50" fmla="*/ 166687 h 2258269"/>
                <a:gd name="connsiteX51" fmla="*/ 2265924 w 2499287"/>
                <a:gd name="connsiteY51" fmla="*/ 185737 h 2258269"/>
                <a:gd name="connsiteX52" fmla="*/ 2308787 w 2499287"/>
                <a:gd name="connsiteY52" fmla="*/ 214312 h 2258269"/>
                <a:gd name="connsiteX53" fmla="*/ 2337362 w 2499287"/>
                <a:gd name="connsiteY53" fmla="*/ 247650 h 2258269"/>
                <a:gd name="connsiteX54" fmla="*/ 2351649 w 2499287"/>
                <a:gd name="connsiteY54" fmla="*/ 257175 h 2258269"/>
                <a:gd name="connsiteX55" fmla="*/ 2356412 w 2499287"/>
                <a:gd name="connsiteY55" fmla="*/ 276225 h 2258269"/>
                <a:gd name="connsiteX56" fmla="*/ 2370699 w 2499287"/>
                <a:gd name="connsiteY56" fmla="*/ 285750 h 2258269"/>
                <a:gd name="connsiteX57" fmla="*/ 2389749 w 2499287"/>
                <a:gd name="connsiteY57" fmla="*/ 314325 h 2258269"/>
                <a:gd name="connsiteX58" fmla="*/ 2399274 w 2499287"/>
                <a:gd name="connsiteY58" fmla="*/ 328612 h 2258269"/>
                <a:gd name="connsiteX59" fmla="*/ 2442137 w 2499287"/>
                <a:gd name="connsiteY59" fmla="*/ 385762 h 2258269"/>
                <a:gd name="connsiteX60" fmla="*/ 2470712 w 2499287"/>
                <a:gd name="connsiteY60" fmla="*/ 438150 h 2258269"/>
                <a:gd name="connsiteX61" fmla="*/ 2475474 w 2499287"/>
                <a:gd name="connsiteY61" fmla="*/ 452437 h 2258269"/>
                <a:gd name="connsiteX62" fmla="*/ 2494524 w 2499287"/>
                <a:gd name="connsiteY62" fmla="*/ 485775 h 2258269"/>
                <a:gd name="connsiteX63" fmla="*/ 2499287 w 2499287"/>
                <a:gd name="connsiteY63" fmla="*/ 504825 h 2258269"/>
                <a:gd name="connsiteX64" fmla="*/ 2494524 w 2499287"/>
                <a:gd name="connsiteY64" fmla="*/ 523875 h 2258269"/>
                <a:gd name="connsiteX65" fmla="*/ 2480237 w 2499287"/>
                <a:gd name="connsiteY65" fmla="*/ 528637 h 2258269"/>
                <a:gd name="connsiteX66" fmla="*/ 2442137 w 2499287"/>
                <a:gd name="connsiteY66" fmla="*/ 538162 h 2258269"/>
                <a:gd name="connsiteX67" fmla="*/ 2413562 w 2499287"/>
                <a:gd name="connsiteY67" fmla="*/ 557212 h 2258269"/>
                <a:gd name="connsiteX68" fmla="*/ 2404037 w 2499287"/>
                <a:gd name="connsiteY68" fmla="*/ 571500 h 2258269"/>
                <a:gd name="connsiteX69" fmla="*/ 2389749 w 2499287"/>
                <a:gd name="connsiteY69" fmla="*/ 590550 h 2258269"/>
                <a:gd name="connsiteX70" fmla="*/ 2337362 w 2499287"/>
                <a:gd name="connsiteY70" fmla="*/ 619125 h 2258269"/>
                <a:gd name="connsiteX71" fmla="*/ 2323074 w 2499287"/>
                <a:gd name="connsiteY71" fmla="*/ 628650 h 2258269"/>
                <a:gd name="connsiteX72" fmla="*/ 2294499 w 2499287"/>
                <a:gd name="connsiteY72" fmla="*/ 623887 h 2258269"/>
                <a:gd name="connsiteX73" fmla="*/ 2175437 w 2499287"/>
                <a:gd name="connsiteY73" fmla="*/ 633412 h 2258269"/>
                <a:gd name="connsiteX74" fmla="*/ 2161149 w 2499287"/>
                <a:gd name="connsiteY74" fmla="*/ 642937 h 2258269"/>
                <a:gd name="connsiteX75" fmla="*/ 2142099 w 2499287"/>
                <a:gd name="connsiteY75" fmla="*/ 647700 h 2258269"/>
                <a:gd name="connsiteX76" fmla="*/ 2127812 w 2499287"/>
                <a:gd name="connsiteY76" fmla="*/ 652462 h 2258269"/>
                <a:gd name="connsiteX77" fmla="*/ 2018274 w 2499287"/>
                <a:gd name="connsiteY77" fmla="*/ 671512 h 2258269"/>
                <a:gd name="connsiteX78" fmla="*/ 1975412 w 2499287"/>
                <a:gd name="connsiteY78" fmla="*/ 681037 h 2258269"/>
                <a:gd name="connsiteX79" fmla="*/ 1961124 w 2499287"/>
                <a:gd name="connsiteY79" fmla="*/ 690562 h 2258269"/>
                <a:gd name="connsiteX80" fmla="*/ 1951599 w 2499287"/>
                <a:gd name="connsiteY80" fmla="*/ 728662 h 2258269"/>
                <a:gd name="connsiteX81" fmla="*/ 1942074 w 2499287"/>
                <a:gd name="connsiteY81" fmla="*/ 747712 h 2258269"/>
                <a:gd name="connsiteX82" fmla="*/ 1913499 w 2499287"/>
                <a:gd name="connsiteY82" fmla="*/ 795337 h 2258269"/>
                <a:gd name="connsiteX83" fmla="*/ 1894449 w 2499287"/>
                <a:gd name="connsiteY83" fmla="*/ 809625 h 2258269"/>
                <a:gd name="connsiteX84" fmla="*/ 1870637 w 2499287"/>
                <a:gd name="connsiteY84" fmla="*/ 828675 h 2258269"/>
                <a:gd name="connsiteX85" fmla="*/ 1856349 w 2499287"/>
                <a:gd name="connsiteY85" fmla="*/ 842962 h 2258269"/>
                <a:gd name="connsiteX86" fmla="*/ 1851587 w 2499287"/>
                <a:gd name="connsiteY86" fmla="*/ 857250 h 2258269"/>
                <a:gd name="connsiteX87" fmla="*/ 1837299 w 2499287"/>
                <a:gd name="connsiteY87" fmla="*/ 862012 h 2258269"/>
                <a:gd name="connsiteX88" fmla="*/ 1813487 w 2499287"/>
                <a:gd name="connsiteY88" fmla="*/ 885825 h 2258269"/>
                <a:gd name="connsiteX89" fmla="*/ 1789674 w 2499287"/>
                <a:gd name="connsiteY89" fmla="*/ 942975 h 2258269"/>
                <a:gd name="connsiteX90" fmla="*/ 1784912 w 2499287"/>
                <a:gd name="connsiteY90" fmla="*/ 957262 h 2258269"/>
                <a:gd name="connsiteX91" fmla="*/ 1775387 w 2499287"/>
                <a:gd name="connsiteY91" fmla="*/ 990600 h 2258269"/>
                <a:gd name="connsiteX92" fmla="*/ 1765862 w 2499287"/>
                <a:gd name="connsiteY92" fmla="*/ 1066800 h 2258269"/>
                <a:gd name="connsiteX93" fmla="*/ 1756337 w 2499287"/>
                <a:gd name="connsiteY93" fmla="*/ 1085850 h 2258269"/>
                <a:gd name="connsiteX94" fmla="*/ 1751574 w 2499287"/>
                <a:gd name="connsiteY94" fmla="*/ 1128712 h 2258269"/>
                <a:gd name="connsiteX95" fmla="*/ 1742049 w 2499287"/>
                <a:gd name="connsiteY95" fmla="*/ 1147762 h 2258269"/>
                <a:gd name="connsiteX96" fmla="*/ 1737287 w 2499287"/>
                <a:gd name="connsiteY96" fmla="*/ 1485900 h 2258269"/>
                <a:gd name="connsiteX97" fmla="*/ 1722999 w 2499287"/>
                <a:gd name="connsiteY97" fmla="*/ 1533525 h 2258269"/>
                <a:gd name="connsiteX98" fmla="*/ 1718237 w 2499287"/>
                <a:gd name="connsiteY98" fmla="*/ 1562100 h 2258269"/>
                <a:gd name="connsiteX99" fmla="*/ 1708712 w 2499287"/>
                <a:gd name="connsiteY99" fmla="*/ 1590675 h 2258269"/>
                <a:gd name="connsiteX100" fmla="*/ 1699187 w 2499287"/>
                <a:gd name="connsiteY100" fmla="*/ 1633537 h 2258269"/>
                <a:gd name="connsiteX101" fmla="*/ 1689662 w 2499287"/>
                <a:gd name="connsiteY101" fmla="*/ 1647825 h 2258269"/>
                <a:gd name="connsiteX102" fmla="*/ 1684899 w 2499287"/>
                <a:gd name="connsiteY102" fmla="*/ 1695450 h 2258269"/>
                <a:gd name="connsiteX103" fmla="*/ 1675374 w 2499287"/>
                <a:gd name="connsiteY103" fmla="*/ 1714500 h 2258269"/>
                <a:gd name="connsiteX104" fmla="*/ 1670612 w 2499287"/>
                <a:gd name="connsiteY104" fmla="*/ 1733550 h 2258269"/>
                <a:gd name="connsiteX105" fmla="*/ 1646799 w 2499287"/>
                <a:gd name="connsiteY105" fmla="*/ 1800225 h 2258269"/>
                <a:gd name="connsiteX106" fmla="*/ 1632512 w 2499287"/>
                <a:gd name="connsiteY106" fmla="*/ 1809750 h 2258269"/>
                <a:gd name="connsiteX107" fmla="*/ 1618224 w 2499287"/>
                <a:gd name="connsiteY107" fmla="*/ 1857375 h 2258269"/>
                <a:gd name="connsiteX108" fmla="*/ 1599174 w 2499287"/>
                <a:gd name="connsiteY108" fmla="*/ 1895475 h 2258269"/>
                <a:gd name="connsiteX109" fmla="*/ 1561074 w 2499287"/>
                <a:gd name="connsiteY109" fmla="*/ 1919287 h 2258269"/>
                <a:gd name="connsiteX110" fmla="*/ 1513449 w 2499287"/>
                <a:gd name="connsiteY110" fmla="*/ 1952625 h 2258269"/>
                <a:gd name="connsiteX111" fmla="*/ 1494399 w 2499287"/>
                <a:gd name="connsiteY111" fmla="*/ 1962150 h 2258269"/>
                <a:gd name="connsiteX112" fmla="*/ 1475349 w 2499287"/>
                <a:gd name="connsiteY112" fmla="*/ 1990725 h 2258269"/>
                <a:gd name="connsiteX113" fmla="*/ 1451537 w 2499287"/>
                <a:gd name="connsiteY113" fmla="*/ 2019300 h 2258269"/>
                <a:gd name="connsiteX114" fmla="*/ 1413437 w 2499287"/>
                <a:gd name="connsiteY114" fmla="*/ 2043112 h 2258269"/>
                <a:gd name="connsiteX115" fmla="*/ 1408674 w 2499287"/>
                <a:gd name="connsiteY115" fmla="*/ 2062162 h 2258269"/>
                <a:gd name="connsiteX116" fmla="*/ 1389624 w 2499287"/>
                <a:gd name="connsiteY116" fmla="*/ 2071687 h 2258269"/>
                <a:gd name="connsiteX117" fmla="*/ 1361049 w 2499287"/>
                <a:gd name="connsiteY117" fmla="*/ 2090737 h 2258269"/>
                <a:gd name="connsiteX118" fmla="*/ 1351524 w 2499287"/>
                <a:gd name="connsiteY118" fmla="*/ 2109787 h 2258269"/>
                <a:gd name="connsiteX119" fmla="*/ 1313424 w 2499287"/>
                <a:gd name="connsiteY119" fmla="*/ 2124075 h 2258269"/>
                <a:gd name="connsiteX120" fmla="*/ 1294374 w 2499287"/>
                <a:gd name="connsiteY120" fmla="*/ 2133600 h 2258269"/>
                <a:gd name="connsiteX121" fmla="*/ 1284849 w 2499287"/>
                <a:gd name="connsiteY121" fmla="*/ 2147887 h 2258269"/>
                <a:gd name="connsiteX122" fmla="*/ 1265799 w 2499287"/>
                <a:gd name="connsiteY122" fmla="*/ 2152650 h 2258269"/>
                <a:gd name="connsiteX123" fmla="*/ 1218174 w 2499287"/>
                <a:gd name="connsiteY123" fmla="*/ 2166937 h 2258269"/>
                <a:gd name="connsiteX124" fmla="*/ 1122924 w 2499287"/>
                <a:gd name="connsiteY124" fmla="*/ 2190750 h 2258269"/>
                <a:gd name="connsiteX125" fmla="*/ 1084824 w 2499287"/>
                <a:gd name="connsiteY125" fmla="*/ 2205037 h 2258269"/>
                <a:gd name="connsiteX126" fmla="*/ 1065774 w 2499287"/>
                <a:gd name="connsiteY126" fmla="*/ 2224087 h 2258269"/>
                <a:gd name="connsiteX127" fmla="*/ 1046724 w 2499287"/>
                <a:gd name="connsiteY127" fmla="*/ 2228850 h 2258269"/>
                <a:gd name="connsiteX128" fmla="*/ 956237 w 2499287"/>
                <a:gd name="connsiteY128" fmla="*/ 2238375 h 2258269"/>
                <a:gd name="connsiteX129" fmla="*/ 741924 w 2499287"/>
                <a:gd name="connsiteY129" fmla="*/ 2238375 h 2258269"/>
                <a:gd name="connsiteX130" fmla="*/ 718112 w 2499287"/>
                <a:gd name="connsiteY130" fmla="*/ 2228850 h 2258269"/>
                <a:gd name="connsiteX131" fmla="*/ 660962 w 2499287"/>
                <a:gd name="connsiteY131" fmla="*/ 2219325 h 2258269"/>
                <a:gd name="connsiteX132" fmla="*/ 594287 w 2499287"/>
                <a:gd name="connsiteY132" fmla="*/ 2214562 h 2258269"/>
                <a:gd name="connsiteX133" fmla="*/ 575237 w 2499287"/>
                <a:gd name="connsiteY133" fmla="*/ 2205037 h 2258269"/>
                <a:gd name="connsiteX134" fmla="*/ 432362 w 2499287"/>
                <a:gd name="connsiteY134" fmla="*/ 2176462 h 2258269"/>
                <a:gd name="connsiteX135" fmla="*/ 413312 w 2499287"/>
                <a:gd name="connsiteY135" fmla="*/ 2166937 h 2258269"/>
                <a:gd name="connsiteX136" fmla="*/ 408549 w 2499287"/>
                <a:gd name="connsiteY136" fmla="*/ 2147887 h 2258269"/>
                <a:gd name="connsiteX137" fmla="*/ 399024 w 2499287"/>
                <a:gd name="connsiteY137" fmla="*/ 2128837 h 2258269"/>
                <a:gd name="connsiteX138" fmla="*/ 394262 w 2499287"/>
                <a:gd name="connsiteY138" fmla="*/ 2109787 h 2258269"/>
                <a:gd name="connsiteX139" fmla="*/ 379974 w 2499287"/>
                <a:gd name="connsiteY139" fmla="*/ 2100262 h 2258269"/>
                <a:gd name="connsiteX140" fmla="*/ 360924 w 2499287"/>
                <a:gd name="connsiteY140" fmla="*/ 2081212 h 2258269"/>
                <a:gd name="connsiteX141" fmla="*/ 351399 w 2499287"/>
                <a:gd name="connsiteY141" fmla="*/ 2066925 h 2258269"/>
                <a:gd name="connsiteX142" fmla="*/ 313299 w 2499287"/>
                <a:gd name="connsiteY142" fmla="*/ 2043112 h 2258269"/>
                <a:gd name="connsiteX143" fmla="*/ 299012 w 2499287"/>
                <a:gd name="connsiteY143" fmla="*/ 2033587 h 2258269"/>
                <a:gd name="connsiteX144" fmla="*/ 260912 w 2499287"/>
                <a:gd name="connsiteY144" fmla="*/ 2019300 h 2258269"/>
                <a:gd name="connsiteX145" fmla="*/ 256149 w 2499287"/>
                <a:gd name="connsiteY145" fmla="*/ 2005012 h 2258269"/>
                <a:gd name="connsiteX146" fmla="*/ 246624 w 2499287"/>
                <a:gd name="connsiteY146" fmla="*/ 1990725 h 2258269"/>
                <a:gd name="connsiteX147" fmla="*/ 241862 w 2499287"/>
                <a:gd name="connsiteY147" fmla="*/ 1971675 h 2258269"/>
                <a:gd name="connsiteX148" fmla="*/ 222812 w 2499287"/>
                <a:gd name="connsiteY148" fmla="*/ 1933575 h 2258269"/>
                <a:gd name="connsiteX149" fmla="*/ 160899 w 2499287"/>
                <a:gd name="connsiteY149" fmla="*/ 1828800 h 2258269"/>
                <a:gd name="connsiteX150" fmla="*/ 141849 w 2499287"/>
                <a:gd name="connsiteY150" fmla="*/ 1800225 h 2258269"/>
                <a:gd name="connsiteX151" fmla="*/ 137087 w 2499287"/>
                <a:gd name="connsiteY151" fmla="*/ 1785937 h 2258269"/>
                <a:gd name="connsiteX152" fmla="*/ 122799 w 2499287"/>
                <a:gd name="connsiteY152" fmla="*/ 1766887 h 2258269"/>
                <a:gd name="connsiteX153" fmla="*/ 98987 w 2499287"/>
                <a:gd name="connsiteY153" fmla="*/ 1733550 h 2258269"/>
                <a:gd name="connsiteX154" fmla="*/ 79937 w 2499287"/>
                <a:gd name="connsiteY154" fmla="*/ 1695450 h 2258269"/>
                <a:gd name="connsiteX155" fmla="*/ 60688 w 2499287"/>
                <a:gd name="connsiteY155" fmla="*/ 1653356 h 2258269"/>
                <a:gd name="connsiteX156" fmla="*/ 11079 w 2499287"/>
                <a:gd name="connsiteY156" fmla="*/ 1529134 h 2258269"/>
                <a:gd name="connsiteX157" fmla="*/ 2125 w 2499287"/>
                <a:gd name="connsiteY157" fmla="*/ 1435025 h 2258269"/>
                <a:gd name="connsiteX158" fmla="*/ 8499 w 2499287"/>
                <a:gd name="connsiteY158" fmla="*/ 1338262 h 2258269"/>
                <a:gd name="connsiteX159" fmla="*/ 22787 w 2499287"/>
                <a:gd name="connsiteY159" fmla="*/ 1252537 h 2258269"/>
                <a:gd name="connsiteX160" fmla="*/ 32312 w 2499287"/>
                <a:gd name="connsiteY160" fmla="*/ 1200150 h 2258269"/>
                <a:gd name="connsiteX161" fmla="*/ 56124 w 2499287"/>
                <a:gd name="connsiteY161" fmla="*/ 1147762 h 2258269"/>
                <a:gd name="connsiteX162" fmla="*/ 89462 w 2499287"/>
                <a:gd name="connsiteY162" fmla="*/ 1071562 h 2258269"/>
                <a:gd name="connsiteX163" fmla="*/ 118037 w 2499287"/>
                <a:gd name="connsiteY163" fmla="*/ 985837 h 2258269"/>
                <a:gd name="connsiteX164" fmla="*/ 183770 w 2499287"/>
                <a:gd name="connsiteY164" fmla="*/ 883617 h 2258269"/>
                <a:gd name="connsiteX165" fmla="*/ 232337 w 2499287"/>
                <a:gd name="connsiteY165" fmla="*/ 809625 h 2258269"/>
                <a:gd name="connsiteX166" fmla="*/ 308537 w 2499287"/>
                <a:gd name="connsiteY166" fmla="*/ 733425 h 2258269"/>
                <a:gd name="connsiteX167" fmla="*/ 370449 w 2499287"/>
                <a:gd name="connsiteY167" fmla="*/ 671512 h 2258269"/>
                <a:gd name="connsiteX168" fmla="*/ 484749 w 2499287"/>
                <a:gd name="connsiteY168" fmla="*/ 614362 h 2258269"/>
                <a:gd name="connsiteX169" fmla="*/ 589524 w 2499287"/>
                <a:gd name="connsiteY169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32424 w 2499287"/>
                <a:gd name="connsiteY4" fmla="*/ 533400 h 2258269"/>
                <a:gd name="connsiteX5" fmla="*/ 980049 w 2499287"/>
                <a:gd name="connsiteY5" fmla="*/ 538162 h 2258269"/>
                <a:gd name="connsiteX6" fmla="*/ 999099 w 2499287"/>
                <a:gd name="connsiteY6" fmla="*/ 542925 h 2258269"/>
                <a:gd name="connsiteX7" fmla="*/ 1022912 w 2499287"/>
                <a:gd name="connsiteY7" fmla="*/ 552450 h 2258269"/>
                <a:gd name="connsiteX8" fmla="*/ 1051487 w 2499287"/>
                <a:gd name="connsiteY8" fmla="*/ 557212 h 2258269"/>
                <a:gd name="connsiteX9" fmla="*/ 1070537 w 2499287"/>
                <a:gd name="connsiteY9" fmla="*/ 561975 h 2258269"/>
                <a:gd name="connsiteX10" fmla="*/ 1175312 w 2499287"/>
                <a:gd name="connsiteY10" fmla="*/ 571500 h 2258269"/>
                <a:gd name="connsiteX11" fmla="*/ 1222937 w 2499287"/>
                <a:gd name="connsiteY11" fmla="*/ 581025 h 2258269"/>
                <a:gd name="connsiteX12" fmla="*/ 1232462 w 2499287"/>
                <a:gd name="connsiteY12" fmla="*/ 595312 h 2258269"/>
                <a:gd name="connsiteX13" fmla="*/ 1251512 w 2499287"/>
                <a:gd name="connsiteY13" fmla="*/ 604837 h 2258269"/>
                <a:gd name="connsiteX14" fmla="*/ 1432487 w 2499287"/>
                <a:gd name="connsiteY14" fmla="*/ 623887 h 2258269"/>
                <a:gd name="connsiteX15" fmla="*/ 1461062 w 2499287"/>
                <a:gd name="connsiteY15" fmla="*/ 628650 h 2258269"/>
                <a:gd name="connsiteX16" fmla="*/ 1499162 w 2499287"/>
                <a:gd name="connsiteY16" fmla="*/ 638175 h 2258269"/>
                <a:gd name="connsiteX17" fmla="*/ 1584887 w 2499287"/>
                <a:gd name="connsiteY17" fmla="*/ 628650 h 2258269"/>
                <a:gd name="connsiteX18" fmla="*/ 1613462 w 2499287"/>
                <a:gd name="connsiteY18" fmla="*/ 619125 h 2258269"/>
                <a:gd name="connsiteX19" fmla="*/ 1732524 w 2499287"/>
                <a:gd name="connsiteY19" fmla="*/ 609600 h 2258269"/>
                <a:gd name="connsiteX20" fmla="*/ 1751574 w 2499287"/>
                <a:gd name="connsiteY20" fmla="*/ 600075 h 2258269"/>
                <a:gd name="connsiteX21" fmla="*/ 1770624 w 2499287"/>
                <a:gd name="connsiteY21" fmla="*/ 595312 h 2258269"/>
                <a:gd name="connsiteX22" fmla="*/ 1789674 w 2499287"/>
                <a:gd name="connsiteY22" fmla="*/ 566737 h 2258269"/>
                <a:gd name="connsiteX23" fmla="*/ 1827774 w 2499287"/>
                <a:gd name="connsiteY23" fmla="*/ 557212 h 2258269"/>
                <a:gd name="connsiteX24" fmla="*/ 1861112 w 2499287"/>
                <a:gd name="connsiteY24" fmla="*/ 528637 h 2258269"/>
                <a:gd name="connsiteX25" fmla="*/ 1870637 w 2499287"/>
                <a:gd name="connsiteY25" fmla="*/ 514350 h 2258269"/>
                <a:gd name="connsiteX26" fmla="*/ 1889687 w 2499287"/>
                <a:gd name="connsiteY26" fmla="*/ 500062 h 2258269"/>
                <a:gd name="connsiteX27" fmla="*/ 1918262 w 2499287"/>
                <a:gd name="connsiteY27" fmla="*/ 442912 h 2258269"/>
                <a:gd name="connsiteX28" fmla="*/ 1927787 w 2499287"/>
                <a:gd name="connsiteY28" fmla="*/ 423862 h 2258269"/>
                <a:gd name="connsiteX29" fmla="*/ 1937312 w 2499287"/>
                <a:gd name="connsiteY29" fmla="*/ 404812 h 2258269"/>
                <a:gd name="connsiteX30" fmla="*/ 1961124 w 2499287"/>
                <a:gd name="connsiteY30" fmla="*/ 357187 h 2258269"/>
                <a:gd name="connsiteX31" fmla="*/ 1965887 w 2499287"/>
                <a:gd name="connsiteY31" fmla="*/ 214312 h 2258269"/>
                <a:gd name="connsiteX32" fmla="*/ 1965887 w 2499287"/>
                <a:gd name="connsiteY32" fmla="*/ 161925 h 2258269"/>
                <a:gd name="connsiteX33" fmla="*/ 1975412 w 2499287"/>
                <a:gd name="connsiteY33" fmla="*/ 128587 h 2258269"/>
                <a:gd name="connsiteX34" fmla="*/ 1989699 w 2499287"/>
                <a:gd name="connsiteY34" fmla="*/ 119062 h 2258269"/>
                <a:gd name="connsiteX35" fmla="*/ 2013512 w 2499287"/>
                <a:gd name="connsiteY35" fmla="*/ 85725 h 2258269"/>
                <a:gd name="connsiteX36" fmla="*/ 2032562 w 2499287"/>
                <a:gd name="connsiteY36" fmla="*/ 76200 h 2258269"/>
                <a:gd name="connsiteX37" fmla="*/ 2042087 w 2499287"/>
                <a:gd name="connsiteY37" fmla="*/ 61912 h 2258269"/>
                <a:gd name="connsiteX38" fmla="*/ 2027799 w 2499287"/>
                <a:gd name="connsiteY38" fmla="*/ 57150 h 2258269"/>
                <a:gd name="connsiteX39" fmla="*/ 2080187 w 2499287"/>
                <a:gd name="connsiteY39" fmla="*/ 52387 h 2258269"/>
                <a:gd name="connsiteX40" fmla="*/ 2103999 w 2499287"/>
                <a:gd name="connsiteY40" fmla="*/ 19050 h 2258269"/>
                <a:gd name="connsiteX41" fmla="*/ 2113524 w 2499287"/>
                <a:gd name="connsiteY41" fmla="*/ 0 h 2258269"/>
                <a:gd name="connsiteX42" fmla="*/ 2123049 w 2499287"/>
                <a:gd name="connsiteY42" fmla="*/ 14287 h 2258269"/>
                <a:gd name="connsiteX43" fmla="*/ 2142099 w 2499287"/>
                <a:gd name="connsiteY43" fmla="*/ 33337 h 2258269"/>
                <a:gd name="connsiteX44" fmla="*/ 2175437 w 2499287"/>
                <a:gd name="connsiteY44" fmla="*/ 95250 h 2258269"/>
                <a:gd name="connsiteX45" fmla="*/ 2189724 w 2499287"/>
                <a:gd name="connsiteY45" fmla="*/ 104775 h 2258269"/>
                <a:gd name="connsiteX46" fmla="*/ 2194487 w 2499287"/>
                <a:gd name="connsiteY46" fmla="*/ 119062 h 2258269"/>
                <a:gd name="connsiteX47" fmla="*/ 2223062 w 2499287"/>
                <a:gd name="connsiteY47" fmla="*/ 138112 h 2258269"/>
                <a:gd name="connsiteX48" fmla="*/ 2237349 w 2499287"/>
                <a:gd name="connsiteY48" fmla="*/ 147637 h 2258269"/>
                <a:gd name="connsiteX49" fmla="*/ 2256399 w 2499287"/>
                <a:gd name="connsiteY49" fmla="*/ 166687 h 2258269"/>
                <a:gd name="connsiteX50" fmla="*/ 2265924 w 2499287"/>
                <a:gd name="connsiteY50" fmla="*/ 185737 h 2258269"/>
                <a:gd name="connsiteX51" fmla="*/ 2308787 w 2499287"/>
                <a:gd name="connsiteY51" fmla="*/ 214312 h 2258269"/>
                <a:gd name="connsiteX52" fmla="*/ 2337362 w 2499287"/>
                <a:gd name="connsiteY52" fmla="*/ 247650 h 2258269"/>
                <a:gd name="connsiteX53" fmla="*/ 2351649 w 2499287"/>
                <a:gd name="connsiteY53" fmla="*/ 257175 h 2258269"/>
                <a:gd name="connsiteX54" fmla="*/ 2356412 w 2499287"/>
                <a:gd name="connsiteY54" fmla="*/ 276225 h 2258269"/>
                <a:gd name="connsiteX55" fmla="*/ 2370699 w 2499287"/>
                <a:gd name="connsiteY55" fmla="*/ 285750 h 2258269"/>
                <a:gd name="connsiteX56" fmla="*/ 2389749 w 2499287"/>
                <a:gd name="connsiteY56" fmla="*/ 314325 h 2258269"/>
                <a:gd name="connsiteX57" fmla="*/ 2399274 w 2499287"/>
                <a:gd name="connsiteY57" fmla="*/ 328612 h 2258269"/>
                <a:gd name="connsiteX58" fmla="*/ 2442137 w 2499287"/>
                <a:gd name="connsiteY58" fmla="*/ 385762 h 2258269"/>
                <a:gd name="connsiteX59" fmla="*/ 2470712 w 2499287"/>
                <a:gd name="connsiteY59" fmla="*/ 438150 h 2258269"/>
                <a:gd name="connsiteX60" fmla="*/ 2475474 w 2499287"/>
                <a:gd name="connsiteY60" fmla="*/ 452437 h 2258269"/>
                <a:gd name="connsiteX61" fmla="*/ 2494524 w 2499287"/>
                <a:gd name="connsiteY61" fmla="*/ 485775 h 2258269"/>
                <a:gd name="connsiteX62" fmla="*/ 2499287 w 2499287"/>
                <a:gd name="connsiteY62" fmla="*/ 504825 h 2258269"/>
                <a:gd name="connsiteX63" fmla="*/ 2494524 w 2499287"/>
                <a:gd name="connsiteY63" fmla="*/ 523875 h 2258269"/>
                <a:gd name="connsiteX64" fmla="*/ 2480237 w 2499287"/>
                <a:gd name="connsiteY64" fmla="*/ 528637 h 2258269"/>
                <a:gd name="connsiteX65" fmla="*/ 2442137 w 2499287"/>
                <a:gd name="connsiteY65" fmla="*/ 538162 h 2258269"/>
                <a:gd name="connsiteX66" fmla="*/ 2413562 w 2499287"/>
                <a:gd name="connsiteY66" fmla="*/ 557212 h 2258269"/>
                <a:gd name="connsiteX67" fmla="*/ 2404037 w 2499287"/>
                <a:gd name="connsiteY67" fmla="*/ 571500 h 2258269"/>
                <a:gd name="connsiteX68" fmla="*/ 2389749 w 2499287"/>
                <a:gd name="connsiteY68" fmla="*/ 590550 h 2258269"/>
                <a:gd name="connsiteX69" fmla="*/ 2337362 w 2499287"/>
                <a:gd name="connsiteY69" fmla="*/ 619125 h 2258269"/>
                <a:gd name="connsiteX70" fmla="*/ 2323074 w 2499287"/>
                <a:gd name="connsiteY70" fmla="*/ 628650 h 2258269"/>
                <a:gd name="connsiteX71" fmla="*/ 2294499 w 2499287"/>
                <a:gd name="connsiteY71" fmla="*/ 623887 h 2258269"/>
                <a:gd name="connsiteX72" fmla="*/ 2175437 w 2499287"/>
                <a:gd name="connsiteY72" fmla="*/ 633412 h 2258269"/>
                <a:gd name="connsiteX73" fmla="*/ 2161149 w 2499287"/>
                <a:gd name="connsiteY73" fmla="*/ 642937 h 2258269"/>
                <a:gd name="connsiteX74" fmla="*/ 2142099 w 2499287"/>
                <a:gd name="connsiteY74" fmla="*/ 647700 h 2258269"/>
                <a:gd name="connsiteX75" fmla="*/ 2127812 w 2499287"/>
                <a:gd name="connsiteY75" fmla="*/ 652462 h 2258269"/>
                <a:gd name="connsiteX76" fmla="*/ 2018274 w 2499287"/>
                <a:gd name="connsiteY76" fmla="*/ 671512 h 2258269"/>
                <a:gd name="connsiteX77" fmla="*/ 1975412 w 2499287"/>
                <a:gd name="connsiteY77" fmla="*/ 681037 h 2258269"/>
                <a:gd name="connsiteX78" fmla="*/ 1961124 w 2499287"/>
                <a:gd name="connsiteY78" fmla="*/ 690562 h 2258269"/>
                <a:gd name="connsiteX79" fmla="*/ 1951599 w 2499287"/>
                <a:gd name="connsiteY79" fmla="*/ 728662 h 2258269"/>
                <a:gd name="connsiteX80" fmla="*/ 1942074 w 2499287"/>
                <a:gd name="connsiteY80" fmla="*/ 747712 h 2258269"/>
                <a:gd name="connsiteX81" fmla="*/ 1913499 w 2499287"/>
                <a:gd name="connsiteY81" fmla="*/ 795337 h 2258269"/>
                <a:gd name="connsiteX82" fmla="*/ 1894449 w 2499287"/>
                <a:gd name="connsiteY82" fmla="*/ 809625 h 2258269"/>
                <a:gd name="connsiteX83" fmla="*/ 1870637 w 2499287"/>
                <a:gd name="connsiteY83" fmla="*/ 828675 h 2258269"/>
                <a:gd name="connsiteX84" fmla="*/ 1856349 w 2499287"/>
                <a:gd name="connsiteY84" fmla="*/ 842962 h 2258269"/>
                <a:gd name="connsiteX85" fmla="*/ 1851587 w 2499287"/>
                <a:gd name="connsiteY85" fmla="*/ 857250 h 2258269"/>
                <a:gd name="connsiteX86" fmla="*/ 1837299 w 2499287"/>
                <a:gd name="connsiteY86" fmla="*/ 862012 h 2258269"/>
                <a:gd name="connsiteX87" fmla="*/ 1813487 w 2499287"/>
                <a:gd name="connsiteY87" fmla="*/ 885825 h 2258269"/>
                <a:gd name="connsiteX88" fmla="*/ 1789674 w 2499287"/>
                <a:gd name="connsiteY88" fmla="*/ 942975 h 2258269"/>
                <a:gd name="connsiteX89" fmla="*/ 1784912 w 2499287"/>
                <a:gd name="connsiteY89" fmla="*/ 957262 h 2258269"/>
                <a:gd name="connsiteX90" fmla="*/ 1775387 w 2499287"/>
                <a:gd name="connsiteY90" fmla="*/ 990600 h 2258269"/>
                <a:gd name="connsiteX91" fmla="*/ 1765862 w 2499287"/>
                <a:gd name="connsiteY91" fmla="*/ 1066800 h 2258269"/>
                <a:gd name="connsiteX92" fmla="*/ 1756337 w 2499287"/>
                <a:gd name="connsiteY92" fmla="*/ 1085850 h 2258269"/>
                <a:gd name="connsiteX93" fmla="*/ 1751574 w 2499287"/>
                <a:gd name="connsiteY93" fmla="*/ 1128712 h 2258269"/>
                <a:gd name="connsiteX94" fmla="*/ 1742049 w 2499287"/>
                <a:gd name="connsiteY94" fmla="*/ 1147762 h 2258269"/>
                <a:gd name="connsiteX95" fmla="*/ 1737287 w 2499287"/>
                <a:gd name="connsiteY95" fmla="*/ 1485900 h 2258269"/>
                <a:gd name="connsiteX96" fmla="*/ 1722999 w 2499287"/>
                <a:gd name="connsiteY96" fmla="*/ 1533525 h 2258269"/>
                <a:gd name="connsiteX97" fmla="*/ 1718237 w 2499287"/>
                <a:gd name="connsiteY97" fmla="*/ 1562100 h 2258269"/>
                <a:gd name="connsiteX98" fmla="*/ 1708712 w 2499287"/>
                <a:gd name="connsiteY98" fmla="*/ 1590675 h 2258269"/>
                <a:gd name="connsiteX99" fmla="*/ 1699187 w 2499287"/>
                <a:gd name="connsiteY99" fmla="*/ 1633537 h 2258269"/>
                <a:gd name="connsiteX100" fmla="*/ 1689662 w 2499287"/>
                <a:gd name="connsiteY100" fmla="*/ 1647825 h 2258269"/>
                <a:gd name="connsiteX101" fmla="*/ 1684899 w 2499287"/>
                <a:gd name="connsiteY101" fmla="*/ 1695450 h 2258269"/>
                <a:gd name="connsiteX102" fmla="*/ 1675374 w 2499287"/>
                <a:gd name="connsiteY102" fmla="*/ 1714500 h 2258269"/>
                <a:gd name="connsiteX103" fmla="*/ 1670612 w 2499287"/>
                <a:gd name="connsiteY103" fmla="*/ 1733550 h 2258269"/>
                <a:gd name="connsiteX104" fmla="*/ 1646799 w 2499287"/>
                <a:gd name="connsiteY104" fmla="*/ 1800225 h 2258269"/>
                <a:gd name="connsiteX105" fmla="*/ 1632512 w 2499287"/>
                <a:gd name="connsiteY105" fmla="*/ 1809750 h 2258269"/>
                <a:gd name="connsiteX106" fmla="*/ 1618224 w 2499287"/>
                <a:gd name="connsiteY106" fmla="*/ 1857375 h 2258269"/>
                <a:gd name="connsiteX107" fmla="*/ 1599174 w 2499287"/>
                <a:gd name="connsiteY107" fmla="*/ 1895475 h 2258269"/>
                <a:gd name="connsiteX108" fmla="*/ 1561074 w 2499287"/>
                <a:gd name="connsiteY108" fmla="*/ 1919287 h 2258269"/>
                <a:gd name="connsiteX109" fmla="*/ 1513449 w 2499287"/>
                <a:gd name="connsiteY109" fmla="*/ 1952625 h 2258269"/>
                <a:gd name="connsiteX110" fmla="*/ 1494399 w 2499287"/>
                <a:gd name="connsiteY110" fmla="*/ 1962150 h 2258269"/>
                <a:gd name="connsiteX111" fmla="*/ 1475349 w 2499287"/>
                <a:gd name="connsiteY111" fmla="*/ 1990725 h 2258269"/>
                <a:gd name="connsiteX112" fmla="*/ 1451537 w 2499287"/>
                <a:gd name="connsiteY112" fmla="*/ 2019300 h 2258269"/>
                <a:gd name="connsiteX113" fmla="*/ 1413437 w 2499287"/>
                <a:gd name="connsiteY113" fmla="*/ 2043112 h 2258269"/>
                <a:gd name="connsiteX114" fmla="*/ 1408674 w 2499287"/>
                <a:gd name="connsiteY114" fmla="*/ 2062162 h 2258269"/>
                <a:gd name="connsiteX115" fmla="*/ 1389624 w 2499287"/>
                <a:gd name="connsiteY115" fmla="*/ 2071687 h 2258269"/>
                <a:gd name="connsiteX116" fmla="*/ 1361049 w 2499287"/>
                <a:gd name="connsiteY116" fmla="*/ 2090737 h 2258269"/>
                <a:gd name="connsiteX117" fmla="*/ 1351524 w 2499287"/>
                <a:gd name="connsiteY117" fmla="*/ 2109787 h 2258269"/>
                <a:gd name="connsiteX118" fmla="*/ 1313424 w 2499287"/>
                <a:gd name="connsiteY118" fmla="*/ 2124075 h 2258269"/>
                <a:gd name="connsiteX119" fmla="*/ 1294374 w 2499287"/>
                <a:gd name="connsiteY119" fmla="*/ 2133600 h 2258269"/>
                <a:gd name="connsiteX120" fmla="*/ 1284849 w 2499287"/>
                <a:gd name="connsiteY120" fmla="*/ 2147887 h 2258269"/>
                <a:gd name="connsiteX121" fmla="*/ 1265799 w 2499287"/>
                <a:gd name="connsiteY121" fmla="*/ 2152650 h 2258269"/>
                <a:gd name="connsiteX122" fmla="*/ 1218174 w 2499287"/>
                <a:gd name="connsiteY122" fmla="*/ 2166937 h 2258269"/>
                <a:gd name="connsiteX123" fmla="*/ 1122924 w 2499287"/>
                <a:gd name="connsiteY123" fmla="*/ 2190750 h 2258269"/>
                <a:gd name="connsiteX124" fmla="*/ 1084824 w 2499287"/>
                <a:gd name="connsiteY124" fmla="*/ 2205037 h 2258269"/>
                <a:gd name="connsiteX125" fmla="*/ 1065774 w 2499287"/>
                <a:gd name="connsiteY125" fmla="*/ 2224087 h 2258269"/>
                <a:gd name="connsiteX126" fmla="*/ 1046724 w 2499287"/>
                <a:gd name="connsiteY126" fmla="*/ 2228850 h 2258269"/>
                <a:gd name="connsiteX127" fmla="*/ 956237 w 2499287"/>
                <a:gd name="connsiteY127" fmla="*/ 2238375 h 2258269"/>
                <a:gd name="connsiteX128" fmla="*/ 741924 w 2499287"/>
                <a:gd name="connsiteY128" fmla="*/ 2238375 h 2258269"/>
                <a:gd name="connsiteX129" fmla="*/ 718112 w 2499287"/>
                <a:gd name="connsiteY129" fmla="*/ 2228850 h 2258269"/>
                <a:gd name="connsiteX130" fmla="*/ 660962 w 2499287"/>
                <a:gd name="connsiteY130" fmla="*/ 2219325 h 2258269"/>
                <a:gd name="connsiteX131" fmla="*/ 594287 w 2499287"/>
                <a:gd name="connsiteY131" fmla="*/ 2214562 h 2258269"/>
                <a:gd name="connsiteX132" fmla="*/ 575237 w 2499287"/>
                <a:gd name="connsiteY132" fmla="*/ 2205037 h 2258269"/>
                <a:gd name="connsiteX133" fmla="*/ 432362 w 2499287"/>
                <a:gd name="connsiteY133" fmla="*/ 2176462 h 2258269"/>
                <a:gd name="connsiteX134" fmla="*/ 413312 w 2499287"/>
                <a:gd name="connsiteY134" fmla="*/ 2166937 h 2258269"/>
                <a:gd name="connsiteX135" fmla="*/ 408549 w 2499287"/>
                <a:gd name="connsiteY135" fmla="*/ 2147887 h 2258269"/>
                <a:gd name="connsiteX136" fmla="*/ 399024 w 2499287"/>
                <a:gd name="connsiteY136" fmla="*/ 2128837 h 2258269"/>
                <a:gd name="connsiteX137" fmla="*/ 394262 w 2499287"/>
                <a:gd name="connsiteY137" fmla="*/ 2109787 h 2258269"/>
                <a:gd name="connsiteX138" fmla="*/ 379974 w 2499287"/>
                <a:gd name="connsiteY138" fmla="*/ 2100262 h 2258269"/>
                <a:gd name="connsiteX139" fmla="*/ 360924 w 2499287"/>
                <a:gd name="connsiteY139" fmla="*/ 2081212 h 2258269"/>
                <a:gd name="connsiteX140" fmla="*/ 351399 w 2499287"/>
                <a:gd name="connsiteY140" fmla="*/ 2066925 h 2258269"/>
                <a:gd name="connsiteX141" fmla="*/ 313299 w 2499287"/>
                <a:gd name="connsiteY141" fmla="*/ 2043112 h 2258269"/>
                <a:gd name="connsiteX142" fmla="*/ 299012 w 2499287"/>
                <a:gd name="connsiteY142" fmla="*/ 2033587 h 2258269"/>
                <a:gd name="connsiteX143" fmla="*/ 260912 w 2499287"/>
                <a:gd name="connsiteY143" fmla="*/ 2019300 h 2258269"/>
                <a:gd name="connsiteX144" fmla="*/ 256149 w 2499287"/>
                <a:gd name="connsiteY144" fmla="*/ 2005012 h 2258269"/>
                <a:gd name="connsiteX145" fmla="*/ 246624 w 2499287"/>
                <a:gd name="connsiteY145" fmla="*/ 1990725 h 2258269"/>
                <a:gd name="connsiteX146" fmla="*/ 241862 w 2499287"/>
                <a:gd name="connsiteY146" fmla="*/ 1971675 h 2258269"/>
                <a:gd name="connsiteX147" fmla="*/ 222812 w 2499287"/>
                <a:gd name="connsiteY147" fmla="*/ 1933575 h 2258269"/>
                <a:gd name="connsiteX148" fmla="*/ 160899 w 2499287"/>
                <a:gd name="connsiteY148" fmla="*/ 1828800 h 2258269"/>
                <a:gd name="connsiteX149" fmla="*/ 141849 w 2499287"/>
                <a:gd name="connsiteY149" fmla="*/ 1800225 h 2258269"/>
                <a:gd name="connsiteX150" fmla="*/ 137087 w 2499287"/>
                <a:gd name="connsiteY150" fmla="*/ 1785937 h 2258269"/>
                <a:gd name="connsiteX151" fmla="*/ 122799 w 2499287"/>
                <a:gd name="connsiteY151" fmla="*/ 1766887 h 2258269"/>
                <a:gd name="connsiteX152" fmla="*/ 98987 w 2499287"/>
                <a:gd name="connsiteY152" fmla="*/ 1733550 h 2258269"/>
                <a:gd name="connsiteX153" fmla="*/ 79937 w 2499287"/>
                <a:gd name="connsiteY153" fmla="*/ 1695450 h 2258269"/>
                <a:gd name="connsiteX154" fmla="*/ 60688 w 2499287"/>
                <a:gd name="connsiteY154" fmla="*/ 1653356 h 2258269"/>
                <a:gd name="connsiteX155" fmla="*/ 11079 w 2499287"/>
                <a:gd name="connsiteY155" fmla="*/ 1529134 h 2258269"/>
                <a:gd name="connsiteX156" fmla="*/ 2125 w 2499287"/>
                <a:gd name="connsiteY156" fmla="*/ 1435025 h 2258269"/>
                <a:gd name="connsiteX157" fmla="*/ 8499 w 2499287"/>
                <a:gd name="connsiteY157" fmla="*/ 1338262 h 2258269"/>
                <a:gd name="connsiteX158" fmla="*/ 22787 w 2499287"/>
                <a:gd name="connsiteY158" fmla="*/ 1252537 h 2258269"/>
                <a:gd name="connsiteX159" fmla="*/ 32312 w 2499287"/>
                <a:gd name="connsiteY159" fmla="*/ 1200150 h 2258269"/>
                <a:gd name="connsiteX160" fmla="*/ 56124 w 2499287"/>
                <a:gd name="connsiteY160" fmla="*/ 1147762 h 2258269"/>
                <a:gd name="connsiteX161" fmla="*/ 89462 w 2499287"/>
                <a:gd name="connsiteY161" fmla="*/ 1071562 h 2258269"/>
                <a:gd name="connsiteX162" fmla="*/ 118037 w 2499287"/>
                <a:gd name="connsiteY162" fmla="*/ 985837 h 2258269"/>
                <a:gd name="connsiteX163" fmla="*/ 183770 w 2499287"/>
                <a:gd name="connsiteY163" fmla="*/ 883617 h 2258269"/>
                <a:gd name="connsiteX164" fmla="*/ 232337 w 2499287"/>
                <a:gd name="connsiteY164" fmla="*/ 809625 h 2258269"/>
                <a:gd name="connsiteX165" fmla="*/ 308537 w 2499287"/>
                <a:gd name="connsiteY165" fmla="*/ 733425 h 2258269"/>
                <a:gd name="connsiteX166" fmla="*/ 370449 w 2499287"/>
                <a:gd name="connsiteY166" fmla="*/ 671512 h 2258269"/>
                <a:gd name="connsiteX167" fmla="*/ 484749 w 2499287"/>
                <a:gd name="connsiteY167" fmla="*/ 614362 h 2258269"/>
                <a:gd name="connsiteX168" fmla="*/ 589524 w 2499287"/>
                <a:gd name="connsiteY168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80049 w 2499287"/>
                <a:gd name="connsiteY4" fmla="*/ 538162 h 2258269"/>
                <a:gd name="connsiteX5" fmla="*/ 999099 w 2499287"/>
                <a:gd name="connsiteY5" fmla="*/ 542925 h 2258269"/>
                <a:gd name="connsiteX6" fmla="*/ 1022912 w 2499287"/>
                <a:gd name="connsiteY6" fmla="*/ 552450 h 2258269"/>
                <a:gd name="connsiteX7" fmla="*/ 1051487 w 2499287"/>
                <a:gd name="connsiteY7" fmla="*/ 557212 h 2258269"/>
                <a:gd name="connsiteX8" fmla="*/ 1070537 w 2499287"/>
                <a:gd name="connsiteY8" fmla="*/ 561975 h 2258269"/>
                <a:gd name="connsiteX9" fmla="*/ 1175312 w 2499287"/>
                <a:gd name="connsiteY9" fmla="*/ 571500 h 2258269"/>
                <a:gd name="connsiteX10" fmla="*/ 1222937 w 2499287"/>
                <a:gd name="connsiteY10" fmla="*/ 581025 h 2258269"/>
                <a:gd name="connsiteX11" fmla="*/ 1232462 w 2499287"/>
                <a:gd name="connsiteY11" fmla="*/ 595312 h 2258269"/>
                <a:gd name="connsiteX12" fmla="*/ 1251512 w 2499287"/>
                <a:gd name="connsiteY12" fmla="*/ 604837 h 2258269"/>
                <a:gd name="connsiteX13" fmla="*/ 1432487 w 2499287"/>
                <a:gd name="connsiteY13" fmla="*/ 623887 h 2258269"/>
                <a:gd name="connsiteX14" fmla="*/ 1461062 w 2499287"/>
                <a:gd name="connsiteY14" fmla="*/ 628650 h 2258269"/>
                <a:gd name="connsiteX15" fmla="*/ 1499162 w 2499287"/>
                <a:gd name="connsiteY15" fmla="*/ 638175 h 2258269"/>
                <a:gd name="connsiteX16" fmla="*/ 1584887 w 2499287"/>
                <a:gd name="connsiteY16" fmla="*/ 628650 h 2258269"/>
                <a:gd name="connsiteX17" fmla="*/ 1613462 w 2499287"/>
                <a:gd name="connsiteY17" fmla="*/ 619125 h 2258269"/>
                <a:gd name="connsiteX18" fmla="*/ 1732524 w 2499287"/>
                <a:gd name="connsiteY18" fmla="*/ 609600 h 2258269"/>
                <a:gd name="connsiteX19" fmla="*/ 1751574 w 2499287"/>
                <a:gd name="connsiteY19" fmla="*/ 600075 h 2258269"/>
                <a:gd name="connsiteX20" fmla="*/ 1770624 w 2499287"/>
                <a:gd name="connsiteY20" fmla="*/ 595312 h 2258269"/>
                <a:gd name="connsiteX21" fmla="*/ 1789674 w 2499287"/>
                <a:gd name="connsiteY21" fmla="*/ 566737 h 2258269"/>
                <a:gd name="connsiteX22" fmla="*/ 1827774 w 2499287"/>
                <a:gd name="connsiteY22" fmla="*/ 557212 h 2258269"/>
                <a:gd name="connsiteX23" fmla="*/ 1861112 w 2499287"/>
                <a:gd name="connsiteY23" fmla="*/ 528637 h 2258269"/>
                <a:gd name="connsiteX24" fmla="*/ 1870637 w 2499287"/>
                <a:gd name="connsiteY24" fmla="*/ 514350 h 2258269"/>
                <a:gd name="connsiteX25" fmla="*/ 1889687 w 2499287"/>
                <a:gd name="connsiteY25" fmla="*/ 500062 h 2258269"/>
                <a:gd name="connsiteX26" fmla="*/ 1918262 w 2499287"/>
                <a:gd name="connsiteY26" fmla="*/ 442912 h 2258269"/>
                <a:gd name="connsiteX27" fmla="*/ 1927787 w 2499287"/>
                <a:gd name="connsiteY27" fmla="*/ 423862 h 2258269"/>
                <a:gd name="connsiteX28" fmla="*/ 1937312 w 2499287"/>
                <a:gd name="connsiteY28" fmla="*/ 404812 h 2258269"/>
                <a:gd name="connsiteX29" fmla="*/ 1961124 w 2499287"/>
                <a:gd name="connsiteY29" fmla="*/ 357187 h 2258269"/>
                <a:gd name="connsiteX30" fmla="*/ 1965887 w 2499287"/>
                <a:gd name="connsiteY30" fmla="*/ 214312 h 2258269"/>
                <a:gd name="connsiteX31" fmla="*/ 1965887 w 2499287"/>
                <a:gd name="connsiteY31" fmla="*/ 161925 h 2258269"/>
                <a:gd name="connsiteX32" fmla="*/ 1975412 w 2499287"/>
                <a:gd name="connsiteY32" fmla="*/ 128587 h 2258269"/>
                <a:gd name="connsiteX33" fmla="*/ 1989699 w 2499287"/>
                <a:gd name="connsiteY33" fmla="*/ 119062 h 2258269"/>
                <a:gd name="connsiteX34" fmla="*/ 2013512 w 2499287"/>
                <a:gd name="connsiteY34" fmla="*/ 85725 h 2258269"/>
                <a:gd name="connsiteX35" fmla="*/ 2032562 w 2499287"/>
                <a:gd name="connsiteY35" fmla="*/ 76200 h 2258269"/>
                <a:gd name="connsiteX36" fmla="*/ 2042087 w 2499287"/>
                <a:gd name="connsiteY36" fmla="*/ 61912 h 2258269"/>
                <a:gd name="connsiteX37" fmla="*/ 2027799 w 2499287"/>
                <a:gd name="connsiteY37" fmla="*/ 57150 h 2258269"/>
                <a:gd name="connsiteX38" fmla="*/ 2080187 w 2499287"/>
                <a:gd name="connsiteY38" fmla="*/ 52387 h 2258269"/>
                <a:gd name="connsiteX39" fmla="*/ 2103999 w 2499287"/>
                <a:gd name="connsiteY39" fmla="*/ 19050 h 2258269"/>
                <a:gd name="connsiteX40" fmla="*/ 2113524 w 2499287"/>
                <a:gd name="connsiteY40" fmla="*/ 0 h 2258269"/>
                <a:gd name="connsiteX41" fmla="*/ 2123049 w 2499287"/>
                <a:gd name="connsiteY41" fmla="*/ 14287 h 2258269"/>
                <a:gd name="connsiteX42" fmla="*/ 2142099 w 2499287"/>
                <a:gd name="connsiteY42" fmla="*/ 33337 h 2258269"/>
                <a:gd name="connsiteX43" fmla="*/ 2175437 w 2499287"/>
                <a:gd name="connsiteY43" fmla="*/ 95250 h 2258269"/>
                <a:gd name="connsiteX44" fmla="*/ 2189724 w 2499287"/>
                <a:gd name="connsiteY44" fmla="*/ 104775 h 2258269"/>
                <a:gd name="connsiteX45" fmla="*/ 2194487 w 2499287"/>
                <a:gd name="connsiteY45" fmla="*/ 119062 h 2258269"/>
                <a:gd name="connsiteX46" fmla="*/ 2223062 w 2499287"/>
                <a:gd name="connsiteY46" fmla="*/ 138112 h 2258269"/>
                <a:gd name="connsiteX47" fmla="*/ 2237349 w 2499287"/>
                <a:gd name="connsiteY47" fmla="*/ 147637 h 2258269"/>
                <a:gd name="connsiteX48" fmla="*/ 2256399 w 2499287"/>
                <a:gd name="connsiteY48" fmla="*/ 166687 h 2258269"/>
                <a:gd name="connsiteX49" fmla="*/ 2265924 w 2499287"/>
                <a:gd name="connsiteY49" fmla="*/ 185737 h 2258269"/>
                <a:gd name="connsiteX50" fmla="*/ 2308787 w 2499287"/>
                <a:gd name="connsiteY50" fmla="*/ 214312 h 2258269"/>
                <a:gd name="connsiteX51" fmla="*/ 2337362 w 2499287"/>
                <a:gd name="connsiteY51" fmla="*/ 247650 h 2258269"/>
                <a:gd name="connsiteX52" fmla="*/ 2351649 w 2499287"/>
                <a:gd name="connsiteY52" fmla="*/ 257175 h 2258269"/>
                <a:gd name="connsiteX53" fmla="*/ 2356412 w 2499287"/>
                <a:gd name="connsiteY53" fmla="*/ 276225 h 2258269"/>
                <a:gd name="connsiteX54" fmla="*/ 2370699 w 2499287"/>
                <a:gd name="connsiteY54" fmla="*/ 285750 h 2258269"/>
                <a:gd name="connsiteX55" fmla="*/ 2389749 w 2499287"/>
                <a:gd name="connsiteY55" fmla="*/ 314325 h 2258269"/>
                <a:gd name="connsiteX56" fmla="*/ 2399274 w 2499287"/>
                <a:gd name="connsiteY56" fmla="*/ 328612 h 2258269"/>
                <a:gd name="connsiteX57" fmla="*/ 2442137 w 2499287"/>
                <a:gd name="connsiteY57" fmla="*/ 385762 h 2258269"/>
                <a:gd name="connsiteX58" fmla="*/ 2470712 w 2499287"/>
                <a:gd name="connsiteY58" fmla="*/ 438150 h 2258269"/>
                <a:gd name="connsiteX59" fmla="*/ 2475474 w 2499287"/>
                <a:gd name="connsiteY59" fmla="*/ 452437 h 2258269"/>
                <a:gd name="connsiteX60" fmla="*/ 2494524 w 2499287"/>
                <a:gd name="connsiteY60" fmla="*/ 485775 h 2258269"/>
                <a:gd name="connsiteX61" fmla="*/ 2499287 w 2499287"/>
                <a:gd name="connsiteY61" fmla="*/ 504825 h 2258269"/>
                <a:gd name="connsiteX62" fmla="*/ 2494524 w 2499287"/>
                <a:gd name="connsiteY62" fmla="*/ 523875 h 2258269"/>
                <a:gd name="connsiteX63" fmla="*/ 2480237 w 2499287"/>
                <a:gd name="connsiteY63" fmla="*/ 528637 h 2258269"/>
                <a:gd name="connsiteX64" fmla="*/ 2442137 w 2499287"/>
                <a:gd name="connsiteY64" fmla="*/ 538162 h 2258269"/>
                <a:gd name="connsiteX65" fmla="*/ 2413562 w 2499287"/>
                <a:gd name="connsiteY65" fmla="*/ 557212 h 2258269"/>
                <a:gd name="connsiteX66" fmla="*/ 2404037 w 2499287"/>
                <a:gd name="connsiteY66" fmla="*/ 571500 h 2258269"/>
                <a:gd name="connsiteX67" fmla="*/ 2389749 w 2499287"/>
                <a:gd name="connsiteY67" fmla="*/ 590550 h 2258269"/>
                <a:gd name="connsiteX68" fmla="*/ 2337362 w 2499287"/>
                <a:gd name="connsiteY68" fmla="*/ 619125 h 2258269"/>
                <a:gd name="connsiteX69" fmla="*/ 2323074 w 2499287"/>
                <a:gd name="connsiteY69" fmla="*/ 628650 h 2258269"/>
                <a:gd name="connsiteX70" fmla="*/ 2294499 w 2499287"/>
                <a:gd name="connsiteY70" fmla="*/ 623887 h 2258269"/>
                <a:gd name="connsiteX71" fmla="*/ 2175437 w 2499287"/>
                <a:gd name="connsiteY71" fmla="*/ 633412 h 2258269"/>
                <a:gd name="connsiteX72" fmla="*/ 2161149 w 2499287"/>
                <a:gd name="connsiteY72" fmla="*/ 642937 h 2258269"/>
                <a:gd name="connsiteX73" fmla="*/ 2142099 w 2499287"/>
                <a:gd name="connsiteY73" fmla="*/ 647700 h 2258269"/>
                <a:gd name="connsiteX74" fmla="*/ 2127812 w 2499287"/>
                <a:gd name="connsiteY74" fmla="*/ 652462 h 2258269"/>
                <a:gd name="connsiteX75" fmla="*/ 2018274 w 2499287"/>
                <a:gd name="connsiteY75" fmla="*/ 671512 h 2258269"/>
                <a:gd name="connsiteX76" fmla="*/ 1975412 w 2499287"/>
                <a:gd name="connsiteY76" fmla="*/ 681037 h 2258269"/>
                <a:gd name="connsiteX77" fmla="*/ 1961124 w 2499287"/>
                <a:gd name="connsiteY77" fmla="*/ 690562 h 2258269"/>
                <a:gd name="connsiteX78" fmla="*/ 1951599 w 2499287"/>
                <a:gd name="connsiteY78" fmla="*/ 728662 h 2258269"/>
                <a:gd name="connsiteX79" fmla="*/ 1942074 w 2499287"/>
                <a:gd name="connsiteY79" fmla="*/ 747712 h 2258269"/>
                <a:gd name="connsiteX80" fmla="*/ 1913499 w 2499287"/>
                <a:gd name="connsiteY80" fmla="*/ 795337 h 2258269"/>
                <a:gd name="connsiteX81" fmla="*/ 1894449 w 2499287"/>
                <a:gd name="connsiteY81" fmla="*/ 809625 h 2258269"/>
                <a:gd name="connsiteX82" fmla="*/ 1870637 w 2499287"/>
                <a:gd name="connsiteY82" fmla="*/ 828675 h 2258269"/>
                <a:gd name="connsiteX83" fmla="*/ 1856349 w 2499287"/>
                <a:gd name="connsiteY83" fmla="*/ 842962 h 2258269"/>
                <a:gd name="connsiteX84" fmla="*/ 1851587 w 2499287"/>
                <a:gd name="connsiteY84" fmla="*/ 857250 h 2258269"/>
                <a:gd name="connsiteX85" fmla="*/ 1837299 w 2499287"/>
                <a:gd name="connsiteY85" fmla="*/ 862012 h 2258269"/>
                <a:gd name="connsiteX86" fmla="*/ 1813487 w 2499287"/>
                <a:gd name="connsiteY86" fmla="*/ 885825 h 2258269"/>
                <a:gd name="connsiteX87" fmla="*/ 1789674 w 2499287"/>
                <a:gd name="connsiteY87" fmla="*/ 942975 h 2258269"/>
                <a:gd name="connsiteX88" fmla="*/ 1784912 w 2499287"/>
                <a:gd name="connsiteY88" fmla="*/ 957262 h 2258269"/>
                <a:gd name="connsiteX89" fmla="*/ 1775387 w 2499287"/>
                <a:gd name="connsiteY89" fmla="*/ 990600 h 2258269"/>
                <a:gd name="connsiteX90" fmla="*/ 1765862 w 2499287"/>
                <a:gd name="connsiteY90" fmla="*/ 1066800 h 2258269"/>
                <a:gd name="connsiteX91" fmla="*/ 1756337 w 2499287"/>
                <a:gd name="connsiteY91" fmla="*/ 1085850 h 2258269"/>
                <a:gd name="connsiteX92" fmla="*/ 1751574 w 2499287"/>
                <a:gd name="connsiteY92" fmla="*/ 1128712 h 2258269"/>
                <a:gd name="connsiteX93" fmla="*/ 1742049 w 2499287"/>
                <a:gd name="connsiteY93" fmla="*/ 1147762 h 2258269"/>
                <a:gd name="connsiteX94" fmla="*/ 1737287 w 2499287"/>
                <a:gd name="connsiteY94" fmla="*/ 1485900 h 2258269"/>
                <a:gd name="connsiteX95" fmla="*/ 1722999 w 2499287"/>
                <a:gd name="connsiteY95" fmla="*/ 1533525 h 2258269"/>
                <a:gd name="connsiteX96" fmla="*/ 1718237 w 2499287"/>
                <a:gd name="connsiteY96" fmla="*/ 1562100 h 2258269"/>
                <a:gd name="connsiteX97" fmla="*/ 1708712 w 2499287"/>
                <a:gd name="connsiteY97" fmla="*/ 1590675 h 2258269"/>
                <a:gd name="connsiteX98" fmla="*/ 1699187 w 2499287"/>
                <a:gd name="connsiteY98" fmla="*/ 1633537 h 2258269"/>
                <a:gd name="connsiteX99" fmla="*/ 1689662 w 2499287"/>
                <a:gd name="connsiteY99" fmla="*/ 1647825 h 2258269"/>
                <a:gd name="connsiteX100" fmla="*/ 1684899 w 2499287"/>
                <a:gd name="connsiteY100" fmla="*/ 1695450 h 2258269"/>
                <a:gd name="connsiteX101" fmla="*/ 1675374 w 2499287"/>
                <a:gd name="connsiteY101" fmla="*/ 1714500 h 2258269"/>
                <a:gd name="connsiteX102" fmla="*/ 1670612 w 2499287"/>
                <a:gd name="connsiteY102" fmla="*/ 1733550 h 2258269"/>
                <a:gd name="connsiteX103" fmla="*/ 1646799 w 2499287"/>
                <a:gd name="connsiteY103" fmla="*/ 1800225 h 2258269"/>
                <a:gd name="connsiteX104" fmla="*/ 1632512 w 2499287"/>
                <a:gd name="connsiteY104" fmla="*/ 1809750 h 2258269"/>
                <a:gd name="connsiteX105" fmla="*/ 1618224 w 2499287"/>
                <a:gd name="connsiteY105" fmla="*/ 1857375 h 2258269"/>
                <a:gd name="connsiteX106" fmla="*/ 1599174 w 2499287"/>
                <a:gd name="connsiteY106" fmla="*/ 1895475 h 2258269"/>
                <a:gd name="connsiteX107" fmla="*/ 1561074 w 2499287"/>
                <a:gd name="connsiteY107" fmla="*/ 1919287 h 2258269"/>
                <a:gd name="connsiteX108" fmla="*/ 1513449 w 2499287"/>
                <a:gd name="connsiteY108" fmla="*/ 1952625 h 2258269"/>
                <a:gd name="connsiteX109" fmla="*/ 1494399 w 2499287"/>
                <a:gd name="connsiteY109" fmla="*/ 1962150 h 2258269"/>
                <a:gd name="connsiteX110" fmla="*/ 1475349 w 2499287"/>
                <a:gd name="connsiteY110" fmla="*/ 1990725 h 2258269"/>
                <a:gd name="connsiteX111" fmla="*/ 1451537 w 2499287"/>
                <a:gd name="connsiteY111" fmla="*/ 2019300 h 2258269"/>
                <a:gd name="connsiteX112" fmla="*/ 1413437 w 2499287"/>
                <a:gd name="connsiteY112" fmla="*/ 2043112 h 2258269"/>
                <a:gd name="connsiteX113" fmla="*/ 1408674 w 2499287"/>
                <a:gd name="connsiteY113" fmla="*/ 2062162 h 2258269"/>
                <a:gd name="connsiteX114" fmla="*/ 1389624 w 2499287"/>
                <a:gd name="connsiteY114" fmla="*/ 2071687 h 2258269"/>
                <a:gd name="connsiteX115" fmla="*/ 1361049 w 2499287"/>
                <a:gd name="connsiteY115" fmla="*/ 2090737 h 2258269"/>
                <a:gd name="connsiteX116" fmla="*/ 1351524 w 2499287"/>
                <a:gd name="connsiteY116" fmla="*/ 2109787 h 2258269"/>
                <a:gd name="connsiteX117" fmla="*/ 1313424 w 2499287"/>
                <a:gd name="connsiteY117" fmla="*/ 2124075 h 2258269"/>
                <a:gd name="connsiteX118" fmla="*/ 1294374 w 2499287"/>
                <a:gd name="connsiteY118" fmla="*/ 2133600 h 2258269"/>
                <a:gd name="connsiteX119" fmla="*/ 1284849 w 2499287"/>
                <a:gd name="connsiteY119" fmla="*/ 2147887 h 2258269"/>
                <a:gd name="connsiteX120" fmla="*/ 1265799 w 2499287"/>
                <a:gd name="connsiteY120" fmla="*/ 2152650 h 2258269"/>
                <a:gd name="connsiteX121" fmla="*/ 1218174 w 2499287"/>
                <a:gd name="connsiteY121" fmla="*/ 2166937 h 2258269"/>
                <a:gd name="connsiteX122" fmla="*/ 1122924 w 2499287"/>
                <a:gd name="connsiteY122" fmla="*/ 2190750 h 2258269"/>
                <a:gd name="connsiteX123" fmla="*/ 1084824 w 2499287"/>
                <a:gd name="connsiteY123" fmla="*/ 2205037 h 2258269"/>
                <a:gd name="connsiteX124" fmla="*/ 1065774 w 2499287"/>
                <a:gd name="connsiteY124" fmla="*/ 2224087 h 2258269"/>
                <a:gd name="connsiteX125" fmla="*/ 1046724 w 2499287"/>
                <a:gd name="connsiteY125" fmla="*/ 2228850 h 2258269"/>
                <a:gd name="connsiteX126" fmla="*/ 956237 w 2499287"/>
                <a:gd name="connsiteY126" fmla="*/ 2238375 h 2258269"/>
                <a:gd name="connsiteX127" fmla="*/ 741924 w 2499287"/>
                <a:gd name="connsiteY127" fmla="*/ 2238375 h 2258269"/>
                <a:gd name="connsiteX128" fmla="*/ 718112 w 2499287"/>
                <a:gd name="connsiteY128" fmla="*/ 2228850 h 2258269"/>
                <a:gd name="connsiteX129" fmla="*/ 660962 w 2499287"/>
                <a:gd name="connsiteY129" fmla="*/ 2219325 h 2258269"/>
                <a:gd name="connsiteX130" fmla="*/ 594287 w 2499287"/>
                <a:gd name="connsiteY130" fmla="*/ 2214562 h 2258269"/>
                <a:gd name="connsiteX131" fmla="*/ 575237 w 2499287"/>
                <a:gd name="connsiteY131" fmla="*/ 2205037 h 2258269"/>
                <a:gd name="connsiteX132" fmla="*/ 432362 w 2499287"/>
                <a:gd name="connsiteY132" fmla="*/ 2176462 h 2258269"/>
                <a:gd name="connsiteX133" fmla="*/ 413312 w 2499287"/>
                <a:gd name="connsiteY133" fmla="*/ 2166937 h 2258269"/>
                <a:gd name="connsiteX134" fmla="*/ 408549 w 2499287"/>
                <a:gd name="connsiteY134" fmla="*/ 2147887 h 2258269"/>
                <a:gd name="connsiteX135" fmla="*/ 399024 w 2499287"/>
                <a:gd name="connsiteY135" fmla="*/ 2128837 h 2258269"/>
                <a:gd name="connsiteX136" fmla="*/ 394262 w 2499287"/>
                <a:gd name="connsiteY136" fmla="*/ 2109787 h 2258269"/>
                <a:gd name="connsiteX137" fmla="*/ 379974 w 2499287"/>
                <a:gd name="connsiteY137" fmla="*/ 2100262 h 2258269"/>
                <a:gd name="connsiteX138" fmla="*/ 360924 w 2499287"/>
                <a:gd name="connsiteY138" fmla="*/ 2081212 h 2258269"/>
                <a:gd name="connsiteX139" fmla="*/ 351399 w 2499287"/>
                <a:gd name="connsiteY139" fmla="*/ 2066925 h 2258269"/>
                <a:gd name="connsiteX140" fmla="*/ 313299 w 2499287"/>
                <a:gd name="connsiteY140" fmla="*/ 2043112 h 2258269"/>
                <a:gd name="connsiteX141" fmla="*/ 299012 w 2499287"/>
                <a:gd name="connsiteY141" fmla="*/ 2033587 h 2258269"/>
                <a:gd name="connsiteX142" fmla="*/ 260912 w 2499287"/>
                <a:gd name="connsiteY142" fmla="*/ 2019300 h 2258269"/>
                <a:gd name="connsiteX143" fmla="*/ 256149 w 2499287"/>
                <a:gd name="connsiteY143" fmla="*/ 2005012 h 2258269"/>
                <a:gd name="connsiteX144" fmla="*/ 246624 w 2499287"/>
                <a:gd name="connsiteY144" fmla="*/ 1990725 h 2258269"/>
                <a:gd name="connsiteX145" fmla="*/ 241862 w 2499287"/>
                <a:gd name="connsiteY145" fmla="*/ 1971675 h 2258269"/>
                <a:gd name="connsiteX146" fmla="*/ 222812 w 2499287"/>
                <a:gd name="connsiteY146" fmla="*/ 1933575 h 2258269"/>
                <a:gd name="connsiteX147" fmla="*/ 160899 w 2499287"/>
                <a:gd name="connsiteY147" fmla="*/ 1828800 h 2258269"/>
                <a:gd name="connsiteX148" fmla="*/ 141849 w 2499287"/>
                <a:gd name="connsiteY148" fmla="*/ 1800225 h 2258269"/>
                <a:gd name="connsiteX149" fmla="*/ 137087 w 2499287"/>
                <a:gd name="connsiteY149" fmla="*/ 1785937 h 2258269"/>
                <a:gd name="connsiteX150" fmla="*/ 122799 w 2499287"/>
                <a:gd name="connsiteY150" fmla="*/ 1766887 h 2258269"/>
                <a:gd name="connsiteX151" fmla="*/ 98987 w 2499287"/>
                <a:gd name="connsiteY151" fmla="*/ 1733550 h 2258269"/>
                <a:gd name="connsiteX152" fmla="*/ 79937 w 2499287"/>
                <a:gd name="connsiteY152" fmla="*/ 1695450 h 2258269"/>
                <a:gd name="connsiteX153" fmla="*/ 60688 w 2499287"/>
                <a:gd name="connsiteY153" fmla="*/ 1653356 h 2258269"/>
                <a:gd name="connsiteX154" fmla="*/ 11079 w 2499287"/>
                <a:gd name="connsiteY154" fmla="*/ 1529134 h 2258269"/>
                <a:gd name="connsiteX155" fmla="*/ 2125 w 2499287"/>
                <a:gd name="connsiteY155" fmla="*/ 1435025 h 2258269"/>
                <a:gd name="connsiteX156" fmla="*/ 8499 w 2499287"/>
                <a:gd name="connsiteY156" fmla="*/ 1338262 h 2258269"/>
                <a:gd name="connsiteX157" fmla="*/ 22787 w 2499287"/>
                <a:gd name="connsiteY157" fmla="*/ 1252537 h 2258269"/>
                <a:gd name="connsiteX158" fmla="*/ 32312 w 2499287"/>
                <a:gd name="connsiteY158" fmla="*/ 1200150 h 2258269"/>
                <a:gd name="connsiteX159" fmla="*/ 56124 w 2499287"/>
                <a:gd name="connsiteY159" fmla="*/ 1147762 h 2258269"/>
                <a:gd name="connsiteX160" fmla="*/ 89462 w 2499287"/>
                <a:gd name="connsiteY160" fmla="*/ 1071562 h 2258269"/>
                <a:gd name="connsiteX161" fmla="*/ 118037 w 2499287"/>
                <a:gd name="connsiteY161" fmla="*/ 985837 h 2258269"/>
                <a:gd name="connsiteX162" fmla="*/ 183770 w 2499287"/>
                <a:gd name="connsiteY162" fmla="*/ 883617 h 2258269"/>
                <a:gd name="connsiteX163" fmla="*/ 232337 w 2499287"/>
                <a:gd name="connsiteY163" fmla="*/ 809625 h 2258269"/>
                <a:gd name="connsiteX164" fmla="*/ 308537 w 2499287"/>
                <a:gd name="connsiteY164" fmla="*/ 733425 h 2258269"/>
                <a:gd name="connsiteX165" fmla="*/ 370449 w 2499287"/>
                <a:gd name="connsiteY165" fmla="*/ 671512 h 2258269"/>
                <a:gd name="connsiteX166" fmla="*/ 484749 w 2499287"/>
                <a:gd name="connsiteY166" fmla="*/ 614362 h 2258269"/>
                <a:gd name="connsiteX167" fmla="*/ 589524 w 2499287"/>
                <a:gd name="connsiteY167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022912 w 2499287"/>
                <a:gd name="connsiteY5" fmla="*/ 552450 h 2258269"/>
                <a:gd name="connsiteX6" fmla="*/ 1051487 w 2499287"/>
                <a:gd name="connsiteY6" fmla="*/ 557212 h 2258269"/>
                <a:gd name="connsiteX7" fmla="*/ 1070537 w 2499287"/>
                <a:gd name="connsiteY7" fmla="*/ 561975 h 2258269"/>
                <a:gd name="connsiteX8" fmla="*/ 1175312 w 2499287"/>
                <a:gd name="connsiteY8" fmla="*/ 571500 h 2258269"/>
                <a:gd name="connsiteX9" fmla="*/ 1222937 w 2499287"/>
                <a:gd name="connsiteY9" fmla="*/ 581025 h 2258269"/>
                <a:gd name="connsiteX10" fmla="*/ 1232462 w 2499287"/>
                <a:gd name="connsiteY10" fmla="*/ 595312 h 2258269"/>
                <a:gd name="connsiteX11" fmla="*/ 1251512 w 2499287"/>
                <a:gd name="connsiteY11" fmla="*/ 604837 h 2258269"/>
                <a:gd name="connsiteX12" fmla="*/ 1432487 w 2499287"/>
                <a:gd name="connsiteY12" fmla="*/ 623887 h 2258269"/>
                <a:gd name="connsiteX13" fmla="*/ 1461062 w 2499287"/>
                <a:gd name="connsiteY13" fmla="*/ 628650 h 2258269"/>
                <a:gd name="connsiteX14" fmla="*/ 1499162 w 2499287"/>
                <a:gd name="connsiteY14" fmla="*/ 638175 h 2258269"/>
                <a:gd name="connsiteX15" fmla="*/ 1584887 w 2499287"/>
                <a:gd name="connsiteY15" fmla="*/ 628650 h 2258269"/>
                <a:gd name="connsiteX16" fmla="*/ 1613462 w 2499287"/>
                <a:gd name="connsiteY16" fmla="*/ 619125 h 2258269"/>
                <a:gd name="connsiteX17" fmla="*/ 1732524 w 2499287"/>
                <a:gd name="connsiteY17" fmla="*/ 609600 h 2258269"/>
                <a:gd name="connsiteX18" fmla="*/ 1751574 w 2499287"/>
                <a:gd name="connsiteY18" fmla="*/ 600075 h 2258269"/>
                <a:gd name="connsiteX19" fmla="*/ 1770624 w 2499287"/>
                <a:gd name="connsiteY19" fmla="*/ 595312 h 2258269"/>
                <a:gd name="connsiteX20" fmla="*/ 1789674 w 2499287"/>
                <a:gd name="connsiteY20" fmla="*/ 566737 h 2258269"/>
                <a:gd name="connsiteX21" fmla="*/ 1827774 w 2499287"/>
                <a:gd name="connsiteY21" fmla="*/ 557212 h 2258269"/>
                <a:gd name="connsiteX22" fmla="*/ 1861112 w 2499287"/>
                <a:gd name="connsiteY22" fmla="*/ 528637 h 2258269"/>
                <a:gd name="connsiteX23" fmla="*/ 1870637 w 2499287"/>
                <a:gd name="connsiteY23" fmla="*/ 514350 h 2258269"/>
                <a:gd name="connsiteX24" fmla="*/ 1889687 w 2499287"/>
                <a:gd name="connsiteY24" fmla="*/ 500062 h 2258269"/>
                <a:gd name="connsiteX25" fmla="*/ 1918262 w 2499287"/>
                <a:gd name="connsiteY25" fmla="*/ 442912 h 2258269"/>
                <a:gd name="connsiteX26" fmla="*/ 1927787 w 2499287"/>
                <a:gd name="connsiteY26" fmla="*/ 423862 h 2258269"/>
                <a:gd name="connsiteX27" fmla="*/ 1937312 w 2499287"/>
                <a:gd name="connsiteY27" fmla="*/ 404812 h 2258269"/>
                <a:gd name="connsiteX28" fmla="*/ 1961124 w 2499287"/>
                <a:gd name="connsiteY28" fmla="*/ 357187 h 2258269"/>
                <a:gd name="connsiteX29" fmla="*/ 1965887 w 2499287"/>
                <a:gd name="connsiteY29" fmla="*/ 214312 h 2258269"/>
                <a:gd name="connsiteX30" fmla="*/ 1965887 w 2499287"/>
                <a:gd name="connsiteY30" fmla="*/ 161925 h 2258269"/>
                <a:gd name="connsiteX31" fmla="*/ 1975412 w 2499287"/>
                <a:gd name="connsiteY31" fmla="*/ 128587 h 2258269"/>
                <a:gd name="connsiteX32" fmla="*/ 1989699 w 2499287"/>
                <a:gd name="connsiteY32" fmla="*/ 119062 h 2258269"/>
                <a:gd name="connsiteX33" fmla="*/ 2013512 w 2499287"/>
                <a:gd name="connsiteY33" fmla="*/ 85725 h 2258269"/>
                <a:gd name="connsiteX34" fmla="*/ 2032562 w 2499287"/>
                <a:gd name="connsiteY34" fmla="*/ 76200 h 2258269"/>
                <a:gd name="connsiteX35" fmla="*/ 2042087 w 2499287"/>
                <a:gd name="connsiteY35" fmla="*/ 61912 h 2258269"/>
                <a:gd name="connsiteX36" fmla="*/ 2027799 w 2499287"/>
                <a:gd name="connsiteY36" fmla="*/ 57150 h 2258269"/>
                <a:gd name="connsiteX37" fmla="*/ 2080187 w 2499287"/>
                <a:gd name="connsiteY37" fmla="*/ 52387 h 2258269"/>
                <a:gd name="connsiteX38" fmla="*/ 2103999 w 2499287"/>
                <a:gd name="connsiteY38" fmla="*/ 19050 h 2258269"/>
                <a:gd name="connsiteX39" fmla="*/ 2113524 w 2499287"/>
                <a:gd name="connsiteY39" fmla="*/ 0 h 2258269"/>
                <a:gd name="connsiteX40" fmla="*/ 2123049 w 2499287"/>
                <a:gd name="connsiteY40" fmla="*/ 14287 h 2258269"/>
                <a:gd name="connsiteX41" fmla="*/ 2142099 w 2499287"/>
                <a:gd name="connsiteY41" fmla="*/ 33337 h 2258269"/>
                <a:gd name="connsiteX42" fmla="*/ 2175437 w 2499287"/>
                <a:gd name="connsiteY42" fmla="*/ 95250 h 2258269"/>
                <a:gd name="connsiteX43" fmla="*/ 2189724 w 2499287"/>
                <a:gd name="connsiteY43" fmla="*/ 104775 h 2258269"/>
                <a:gd name="connsiteX44" fmla="*/ 2194487 w 2499287"/>
                <a:gd name="connsiteY44" fmla="*/ 119062 h 2258269"/>
                <a:gd name="connsiteX45" fmla="*/ 2223062 w 2499287"/>
                <a:gd name="connsiteY45" fmla="*/ 138112 h 2258269"/>
                <a:gd name="connsiteX46" fmla="*/ 2237349 w 2499287"/>
                <a:gd name="connsiteY46" fmla="*/ 147637 h 2258269"/>
                <a:gd name="connsiteX47" fmla="*/ 2256399 w 2499287"/>
                <a:gd name="connsiteY47" fmla="*/ 166687 h 2258269"/>
                <a:gd name="connsiteX48" fmla="*/ 2265924 w 2499287"/>
                <a:gd name="connsiteY48" fmla="*/ 185737 h 2258269"/>
                <a:gd name="connsiteX49" fmla="*/ 2308787 w 2499287"/>
                <a:gd name="connsiteY49" fmla="*/ 214312 h 2258269"/>
                <a:gd name="connsiteX50" fmla="*/ 2337362 w 2499287"/>
                <a:gd name="connsiteY50" fmla="*/ 247650 h 2258269"/>
                <a:gd name="connsiteX51" fmla="*/ 2351649 w 2499287"/>
                <a:gd name="connsiteY51" fmla="*/ 257175 h 2258269"/>
                <a:gd name="connsiteX52" fmla="*/ 2356412 w 2499287"/>
                <a:gd name="connsiteY52" fmla="*/ 276225 h 2258269"/>
                <a:gd name="connsiteX53" fmla="*/ 2370699 w 2499287"/>
                <a:gd name="connsiteY53" fmla="*/ 285750 h 2258269"/>
                <a:gd name="connsiteX54" fmla="*/ 2389749 w 2499287"/>
                <a:gd name="connsiteY54" fmla="*/ 314325 h 2258269"/>
                <a:gd name="connsiteX55" fmla="*/ 2399274 w 2499287"/>
                <a:gd name="connsiteY55" fmla="*/ 328612 h 2258269"/>
                <a:gd name="connsiteX56" fmla="*/ 2442137 w 2499287"/>
                <a:gd name="connsiteY56" fmla="*/ 385762 h 2258269"/>
                <a:gd name="connsiteX57" fmla="*/ 2470712 w 2499287"/>
                <a:gd name="connsiteY57" fmla="*/ 438150 h 2258269"/>
                <a:gd name="connsiteX58" fmla="*/ 2475474 w 2499287"/>
                <a:gd name="connsiteY58" fmla="*/ 452437 h 2258269"/>
                <a:gd name="connsiteX59" fmla="*/ 2494524 w 2499287"/>
                <a:gd name="connsiteY59" fmla="*/ 485775 h 2258269"/>
                <a:gd name="connsiteX60" fmla="*/ 2499287 w 2499287"/>
                <a:gd name="connsiteY60" fmla="*/ 504825 h 2258269"/>
                <a:gd name="connsiteX61" fmla="*/ 2494524 w 2499287"/>
                <a:gd name="connsiteY61" fmla="*/ 523875 h 2258269"/>
                <a:gd name="connsiteX62" fmla="*/ 2480237 w 2499287"/>
                <a:gd name="connsiteY62" fmla="*/ 528637 h 2258269"/>
                <a:gd name="connsiteX63" fmla="*/ 2442137 w 2499287"/>
                <a:gd name="connsiteY63" fmla="*/ 538162 h 2258269"/>
                <a:gd name="connsiteX64" fmla="*/ 2413562 w 2499287"/>
                <a:gd name="connsiteY64" fmla="*/ 557212 h 2258269"/>
                <a:gd name="connsiteX65" fmla="*/ 2404037 w 2499287"/>
                <a:gd name="connsiteY65" fmla="*/ 571500 h 2258269"/>
                <a:gd name="connsiteX66" fmla="*/ 2389749 w 2499287"/>
                <a:gd name="connsiteY66" fmla="*/ 590550 h 2258269"/>
                <a:gd name="connsiteX67" fmla="*/ 2337362 w 2499287"/>
                <a:gd name="connsiteY67" fmla="*/ 619125 h 2258269"/>
                <a:gd name="connsiteX68" fmla="*/ 2323074 w 2499287"/>
                <a:gd name="connsiteY68" fmla="*/ 628650 h 2258269"/>
                <a:gd name="connsiteX69" fmla="*/ 2294499 w 2499287"/>
                <a:gd name="connsiteY69" fmla="*/ 623887 h 2258269"/>
                <a:gd name="connsiteX70" fmla="*/ 2175437 w 2499287"/>
                <a:gd name="connsiteY70" fmla="*/ 633412 h 2258269"/>
                <a:gd name="connsiteX71" fmla="*/ 2161149 w 2499287"/>
                <a:gd name="connsiteY71" fmla="*/ 642937 h 2258269"/>
                <a:gd name="connsiteX72" fmla="*/ 2142099 w 2499287"/>
                <a:gd name="connsiteY72" fmla="*/ 647700 h 2258269"/>
                <a:gd name="connsiteX73" fmla="*/ 2127812 w 2499287"/>
                <a:gd name="connsiteY73" fmla="*/ 652462 h 2258269"/>
                <a:gd name="connsiteX74" fmla="*/ 2018274 w 2499287"/>
                <a:gd name="connsiteY74" fmla="*/ 671512 h 2258269"/>
                <a:gd name="connsiteX75" fmla="*/ 1975412 w 2499287"/>
                <a:gd name="connsiteY75" fmla="*/ 681037 h 2258269"/>
                <a:gd name="connsiteX76" fmla="*/ 1961124 w 2499287"/>
                <a:gd name="connsiteY76" fmla="*/ 690562 h 2258269"/>
                <a:gd name="connsiteX77" fmla="*/ 1951599 w 2499287"/>
                <a:gd name="connsiteY77" fmla="*/ 728662 h 2258269"/>
                <a:gd name="connsiteX78" fmla="*/ 1942074 w 2499287"/>
                <a:gd name="connsiteY78" fmla="*/ 747712 h 2258269"/>
                <a:gd name="connsiteX79" fmla="*/ 1913499 w 2499287"/>
                <a:gd name="connsiteY79" fmla="*/ 795337 h 2258269"/>
                <a:gd name="connsiteX80" fmla="*/ 1894449 w 2499287"/>
                <a:gd name="connsiteY80" fmla="*/ 809625 h 2258269"/>
                <a:gd name="connsiteX81" fmla="*/ 1870637 w 2499287"/>
                <a:gd name="connsiteY81" fmla="*/ 828675 h 2258269"/>
                <a:gd name="connsiteX82" fmla="*/ 1856349 w 2499287"/>
                <a:gd name="connsiteY82" fmla="*/ 842962 h 2258269"/>
                <a:gd name="connsiteX83" fmla="*/ 1851587 w 2499287"/>
                <a:gd name="connsiteY83" fmla="*/ 857250 h 2258269"/>
                <a:gd name="connsiteX84" fmla="*/ 1837299 w 2499287"/>
                <a:gd name="connsiteY84" fmla="*/ 862012 h 2258269"/>
                <a:gd name="connsiteX85" fmla="*/ 1813487 w 2499287"/>
                <a:gd name="connsiteY85" fmla="*/ 885825 h 2258269"/>
                <a:gd name="connsiteX86" fmla="*/ 1789674 w 2499287"/>
                <a:gd name="connsiteY86" fmla="*/ 942975 h 2258269"/>
                <a:gd name="connsiteX87" fmla="*/ 1784912 w 2499287"/>
                <a:gd name="connsiteY87" fmla="*/ 957262 h 2258269"/>
                <a:gd name="connsiteX88" fmla="*/ 1775387 w 2499287"/>
                <a:gd name="connsiteY88" fmla="*/ 990600 h 2258269"/>
                <a:gd name="connsiteX89" fmla="*/ 1765862 w 2499287"/>
                <a:gd name="connsiteY89" fmla="*/ 1066800 h 2258269"/>
                <a:gd name="connsiteX90" fmla="*/ 1756337 w 2499287"/>
                <a:gd name="connsiteY90" fmla="*/ 1085850 h 2258269"/>
                <a:gd name="connsiteX91" fmla="*/ 1751574 w 2499287"/>
                <a:gd name="connsiteY91" fmla="*/ 1128712 h 2258269"/>
                <a:gd name="connsiteX92" fmla="*/ 1742049 w 2499287"/>
                <a:gd name="connsiteY92" fmla="*/ 1147762 h 2258269"/>
                <a:gd name="connsiteX93" fmla="*/ 1737287 w 2499287"/>
                <a:gd name="connsiteY93" fmla="*/ 1485900 h 2258269"/>
                <a:gd name="connsiteX94" fmla="*/ 1722999 w 2499287"/>
                <a:gd name="connsiteY94" fmla="*/ 1533525 h 2258269"/>
                <a:gd name="connsiteX95" fmla="*/ 1718237 w 2499287"/>
                <a:gd name="connsiteY95" fmla="*/ 1562100 h 2258269"/>
                <a:gd name="connsiteX96" fmla="*/ 1708712 w 2499287"/>
                <a:gd name="connsiteY96" fmla="*/ 1590675 h 2258269"/>
                <a:gd name="connsiteX97" fmla="*/ 1699187 w 2499287"/>
                <a:gd name="connsiteY97" fmla="*/ 1633537 h 2258269"/>
                <a:gd name="connsiteX98" fmla="*/ 1689662 w 2499287"/>
                <a:gd name="connsiteY98" fmla="*/ 1647825 h 2258269"/>
                <a:gd name="connsiteX99" fmla="*/ 1684899 w 2499287"/>
                <a:gd name="connsiteY99" fmla="*/ 1695450 h 2258269"/>
                <a:gd name="connsiteX100" fmla="*/ 1675374 w 2499287"/>
                <a:gd name="connsiteY100" fmla="*/ 1714500 h 2258269"/>
                <a:gd name="connsiteX101" fmla="*/ 1670612 w 2499287"/>
                <a:gd name="connsiteY101" fmla="*/ 1733550 h 2258269"/>
                <a:gd name="connsiteX102" fmla="*/ 1646799 w 2499287"/>
                <a:gd name="connsiteY102" fmla="*/ 1800225 h 2258269"/>
                <a:gd name="connsiteX103" fmla="*/ 1632512 w 2499287"/>
                <a:gd name="connsiteY103" fmla="*/ 1809750 h 2258269"/>
                <a:gd name="connsiteX104" fmla="*/ 1618224 w 2499287"/>
                <a:gd name="connsiteY104" fmla="*/ 1857375 h 2258269"/>
                <a:gd name="connsiteX105" fmla="*/ 1599174 w 2499287"/>
                <a:gd name="connsiteY105" fmla="*/ 1895475 h 2258269"/>
                <a:gd name="connsiteX106" fmla="*/ 1561074 w 2499287"/>
                <a:gd name="connsiteY106" fmla="*/ 1919287 h 2258269"/>
                <a:gd name="connsiteX107" fmla="*/ 1513449 w 2499287"/>
                <a:gd name="connsiteY107" fmla="*/ 1952625 h 2258269"/>
                <a:gd name="connsiteX108" fmla="*/ 1494399 w 2499287"/>
                <a:gd name="connsiteY108" fmla="*/ 1962150 h 2258269"/>
                <a:gd name="connsiteX109" fmla="*/ 1475349 w 2499287"/>
                <a:gd name="connsiteY109" fmla="*/ 1990725 h 2258269"/>
                <a:gd name="connsiteX110" fmla="*/ 1451537 w 2499287"/>
                <a:gd name="connsiteY110" fmla="*/ 2019300 h 2258269"/>
                <a:gd name="connsiteX111" fmla="*/ 1413437 w 2499287"/>
                <a:gd name="connsiteY111" fmla="*/ 2043112 h 2258269"/>
                <a:gd name="connsiteX112" fmla="*/ 1408674 w 2499287"/>
                <a:gd name="connsiteY112" fmla="*/ 2062162 h 2258269"/>
                <a:gd name="connsiteX113" fmla="*/ 1389624 w 2499287"/>
                <a:gd name="connsiteY113" fmla="*/ 2071687 h 2258269"/>
                <a:gd name="connsiteX114" fmla="*/ 1361049 w 2499287"/>
                <a:gd name="connsiteY114" fmla="*/ 2090737 h 2258269"/>
                <a:gd name="connsiteX115" fmla="*/ 1351524 w 2499287"/>
                <a:gd name="connsiteY115" fmla="*/ 2109787 h 2258269"/>
                <a:gd name="connsiteX116" fmla="*/ 1313424 w 2499287"/>
                <a:gd name="connsiteY116" fmla="*/ 2124075 h 2258269"/>
                <a:gd name="connsiteX117" fmla="*/ 1294374 w 2499287"/>
                <a:gd name="connsiteY117" fmla="*/ 2133600 h 2258269"/>
                <a:gd name="connsiteX118" fmla="*/ 1284849 w 2499287"/>
                <a:gd name="connsiteY118" fmla="*/ 2147887 h 2258269"/>
                <a:gd name="connsiteX119" fmla="*/ 1265799 w 2499287"/>
                <a:gd name="connsiteY119" fmla="*/ 2152650 h 2258269"/>
                <a:gd name="connsiteX120" fmla="*/ 1218174 w 2499287"/>
                <a:gd name="connsiteY120" fmla="*/ 2166937 h 2258269"/>
                <a:gd name="connsiteX121" fmla="*/ 1122924 w 2499287"/>
                <a:gd name="connsiteY121" fmla="*/ 2190750 h 2258269"/>
                <a:gd name="connsiteX122" fmla="*/ 1084824 w 2499287"/>
                <a:gd name="connsiteY122" fmla="*/ 2205037 h 2258269"/>
                <a:gd name="connsiteX123" fmla="*/ 1065774 w 2499287"/>
                <a:gd name="connsiteY123" fmla="*/ 2224087 h 2258269"/>
                <a:gd name="connsiteX124" fmla="*/ 1046724 w 2499287"/>
                <a:gd name="connsiteY124" fmla="*/ 2228850 h 2258269"/>
                <a:gd name="connsiteX125" fmla="*/ 956237 w 2499287"/>
                <a:gd name="connsiteY125" fmla="*/ 2238375 h 2258269"/>
                <a:gd name="connsiteX126" fmla="*/ 741924 w 2499287"/>
                <a:gd name="connsiteY126" fmla="*/ 2238375 h 2258269"/>
                <a:gd name="connsiteX127" fmla="*/ 718112 w 2499287"/>
                <a:gd name="connsiteY127" fmla="*/ 2228850 h 2258269"/>
                <a:gd name="connsiteX128" fmla="*/ 660962 w 2499287"/>
                <a:gd name="connsiteY128" fmla="*/ 2219325 h 2258269"/>
                <a:gd name="connsiteX129" fmla="*/ 594287 w 2499287"/>
                <a:gd name="connsiteY129" fmla="*/ 2214562 h 2258269"/>
                <a:gd name="connsiteX130" fmla="*/ 575237 w 2499287"/>
                <a:gd name="connsiteY130" fmla="*/ 2205037 h 2258269"/>
                <a:gd name="connsiteX131" fmla="*/ 432362 w 2499287"/>
                <a:gd name="connsiteY131" fmla="*/ 2176462 h 2258269"/>
                <a:gd name="connsiteX132" fmla="*/ 413312 w 2499287"/>
                <a:gd name="connsiteY132" fmla="*/ 2166937 h 2258269"/>
                <a:gd name="connsiteX133" fmla="*/ 408549 w 2499287"/>
                <a:gd name="connsiteY133" fmla="*/ 2147887 h 2258269"/>
                <a:gd name="connsiteX134" fmla="*/ 399024 w 2499287"/>
                <a:gd name="connsiteY134" fmla="*/ 2128837 h 2258269"/>
                <a:gd name="connsiteX135" fmla="*/ 394262 w 2499287"/>
                <a:gd name="connsiteY135" fmla="*/ 2109787 h 2258269"/>
                <a:gd name="connsiteX136" fmla="*/ 379974 w 2499287"/>
                <a:gd name="connsiteY136" fmla="*/ 2100262 h 2258269"/>
                <a:gd name="connsiteX137" fmla="*/ 360924 w 2499287"/>
                <a:gd name="connsiteY137" fmla="*/ 2081212 h 2258269"/>
                <a:gd name="connsiteX138" fmla="*/ 351399 w 2499287"/>
                <a:gd name="connsiteY138" fmla="*/ 2066925 h 2258269"/>
                <a:gd name="connsiteX139" fmla="*/ 313299 w 2499287"/>
                <a:gd name="connsiteY139" fmla="*/ 2043112 h 2258269"/>
                <a:gd name="connsiteX140" fmla="*/ 299012 w 2499287"/>
                <a:gd name="connsiteY140" fmla="*/ 2033587 h 2258269"/>
                <a:gd name="connsiteX141" fmla="*/ 260912 w 2499287"/>
                <a:gd name="connsiteY141" fmla="*/ 2019300 h 2258269"/>
                <a:gd name="connsiteX142" fmla="*/ 256149 w 2499287"/>
                <a:gd name="connsiteY142" fmla="*/ 2005012 h 2258269"/>
                <a:gd name="connsiteX143" fmla="*/ 246624 w 2499287"/>
                <a:gd name="connsiteY143" fmla="*/ 1990725 h 2258269"/>
                <a:gd name="connsiteX144" fmla="*/ 241862 w 2499287"/>
                <a:gd name="connsiteY144" fmla="*/ 1971675 h 2258269"/>
                <a:gd name="connsiteX145" fmla="*/ 222812 w 2499287"/>
                <a:gd name="connsiteY145" fmla="*/ 1933575 h 2258269"/>
                <a:gd name="connsiteX146" fmla="*/ 160899 w 2499287"/>
                <a:gd name="connsiteY146" fmla="*/ 1828800 h 2258269"/>
                <a:gd name="connsiteX147" fmla="*/ 141849 w 2499287"/>
                <a:gd name="connsiteY147" fmla="*/ 1800225 h 2258269"/>
                <a:gd name="connsiteX148" fmla="*/ 137087 w 2499287"/>
                <a:gd name="connsiteY148" fmla="*/ 1785937 h 2258269"/>
                <a:gd name="connsiteX149" fmla="*/ 122799 w 2499287"/>
                <a:gd name="connsiteY149" fmla="*/ 1766887 h 2258269"/>
                <a:gd name="connsiteX150" fmla="*/ 98987 w 2499287"/>
                <a:gd name="connsiteY150" fmla="*/ 1733550 h 2258269"/>
                <a:gd name="connsiteX151" fmla="*/ 79937 w 2499287"/>
                <a:gd name="connsiteY151" fmla="*/ 1695450 h 2258269"/>
                <a:gd name="connsiteX152" fmla="*/ 60688 w 2499287"/>
                <a:gd name="connsiteY152" fmla="*/ 1653356 h 2258269"/>
                <a:gd name="connsiteX153" fmla="*/ 11079 w 2499287"/>
                <a:gd name="connsiteY153" fmla="*/ 1529134 h 2258269"/>
                <a:gd name="connsiteX154" fmla="*/ 2125 w 2499287"/>
                <a:gd name="connsiteY154" fmla="*/ 1435025 h 2258269"/>
                <a:gd name="connsiteX155" fmla="*/ 8499 w 2499287"/>
                <a:gd name="connsiteY155" fmla="*/ 1338262 h 2258269"/>
                <a:gd name="connsiteX156" fmla="*/ 22787 w 2499287"/>
                <a:gd name="connsiteY156" fmla="*/ 1252537 h 2258269"/>
                <a:gd name="connsiteX157" fmla="*/ 32312 w 2499287"/>
                <a:gd name="connsiteY157" fmla="*/ 1200150 h 2258269"/>
                <a:gd name="connsiteX158" fmla="*/ 56124 w 2499287"/>
                <a:gd name="connsiteY158" fmla="*/ 1147762 h 2258269"/>
                <a:gd name="connsiteX159" fmla="*/ 89462 w 2499287"/>
                <a:gd name="connsiteY159" fmla="*/ 1071562 h 2258269"/>
                <a:gd name="connsiteX160" fmla="*/ 118037 w 2499287"/>
                <a:gd name="connsiteY160" fmla="*/ 985837 h 2258269"/>
                <a:gd name="connsiteX161" fmla="*/ 183770 w 2499287"/>
                <a:gd name="connsiteY161" fmla="*/ 883617 h 2258269"/>
                <a:gd name="connsiteX162" fmla="*/ 232337 w 2499287"/>
                <a:gd name="connsiteY162" fmla="*/ 809625 h 2258269"/>
                <a:gd name="connsiteX163" fmla="*/ 308537 w 2499287"/>
                <a:gd name="connsiteY163" fmla="*/ 733425 h 2258269"/>
                <a:gd name="connsiteX164" fmla="*/ 370449 w 2499287"/>
                <a:gd name="connsiteY164" fmla="*/ 671512 h 2258269"/>
                <a:gd name="connsiteX165" fmla="*/ 484749 w 2499287"/>
                <a:gd name="connsiteY165" fmla="*/ 614362 h 2258269"/>
                <a:gd name="connsiteX166" fmla="*/ 589524 w 2499287"/>
                <a:gd name="connsiteY166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051487 w 2499287"/>
                <a:gd name="connsiteY5" fmla="*/ 557212 h 2258269"/>
                <a:gd name="connsiteX6" fmla="*/ 1070537 w 2499287"/>
                <a:gd name="connsiteY6" fmla="*/ 561975 h 2258269"/>
                <a:gd name="connsiteX7" fmla="*/ 1175312 w 2499287"/>
                <a:gd name="connsiteY7" fmla="*/ 571500 h 2258269"/>
                <a:gd name="connsiteX8" fmla="*/ 1222937 w 2499287"/>
                <a:gd name="connsiteY8" fmla="*/ 581025 h 2258269"/>
                <a:gd name="connsiteX9" fmla="*/ 1232462 w 2499287"/>
                <a:gd name="connsiteY9" fmla="*/ 595312 h 2258269"/>
                <a:gd name="connsiteX10" fmla="*/ 1251512 w 2499287"/>
                <a:gd name="connsiteY10" fmla="*/ 604837 h 2258269"/>
                <a:gd name="connsiteX11" fmla="*/ 1432487 w 2499287"/>
                <a:gd name="connsiteY11" fmla="*/ 623887 h 2258269"/>
                <a:gd name="connsiteX12" fmla="*/ 1461062 w 2499287"/>
                <a:gd name="connsiteY12" fmla="*/ 628650 h 2258269"/>
                <a:gd name="connsiteX13" fmla="*/ 1499162 w 2499287"/>
                <a:gd name="connsiteY13" fmla="*/ 638175 h 2258269"/>
                <a:gd name="connsiteX14" fmla="*/ 1584887 w 2499287"/>
                <a:gd name="connsiteY14" fmla="*/ 628650 h 2258269"/>
                <a:gd name="connsiteX15" fmla="*/ 1613462 w 2499287"/>
                <a:gd name="connsiteY15" fmla="*/ 619125 h 2258269"/>
                <a:gd name="connsiteX16" fmla="*/ 1732524 w 2499287"/>
                <a:gd name="connsiteY16" fmla="*/ 609600 h 2258269"/>
                <a:gd name="connsiteX17" fmla="*/ 1751574 w 2499287"/>
                <a:gd name="connsiteY17" fmla="*/ 600075 h 2258269"/>
                <a:gd name="connsiteX18" fmla="*/ 1770624 w 2499287"/>
                <a:gd name="connsiteY18" fmla="*/ 595312 h 2258269"/>
                <a:gd name="connsiteX19" fmla="*/ 1789674 w 2499287"/>
                <a:gd name="connsiteY19" fmla="*/ 566737 h 2258269"/>
                <a:gd name="connsiteX20" fmla="*/ 1827774 w 2499287"/>
                <a:gd name="connsiteY20" fmla="*/ 557212 h 2258269"/>
                <a:gd name="connsiteX21" fmla="*/ 1861112 w 2499287"/>
                <a:gd name="connsiteY21" fmla="*/ 528637 h 2258269"/>
                <a:gd name="connsiteX22" fmla="*/ 1870637 w 2499287"/>
                <a:gd name="connsiteY22" fmla="*/ 514350 h 2258269"/>
                <a:gd name="connsiteX23" fmla="*/ 1889687 w 2499287"/>
                <a:gd name="connsiteY23" fmla="*/ 500062 h 2258269"/>
                <a:gd name="connsiteX24" fmla="*/ 1918262 w 2499287"/>
                <a:gd name="connsiteY24" fmla="*/ 442912 h 2258269"/>
                <a:gd name="connsiteX25" fmla="*/ 1927787 w 2499287"/>
                <a:gd name="connsiteY25" fmla="*/ 423862 h 2258269"/>
                <a:gd name="connsiteX26" fmla="*/ 1937312 w 2499287"/>
                <a:gd name="connsiteY26" fmla="*/ 404812 h 2258269"/>
                <a:gd name="connsiteX27" fmla="*/ 1961124 w 2499287"/>
                <a:gd name="connsiteY27" fmla="*/ 357187 h 2258269"/>
                <a:gd name="connsiteX28" fmla="*/ 1965887 w 2499287"/>
                <a:gd name="connsiteY28" fmla="*/ 214312 h 2258269"/>
                <a:gd name="connsiteX29" fmla="*/ 1965887 w 2499287"/>
                <a:gd name="connsiteY29" fmla="*/ 161925 h 2258269"/>
                <a:gd name="connsiteX30" fmla="*/ 1975412 w 2499287"/>
                <a:gd name="connsiteY30" fmla="*/ 128587 h 2258269"/>
                <a:gd name="connsiteX31" fmla="*/ 1989699 w 2499287"/>
                <a:gd name="connsiteY31" fmla="*/ 119062 h 2258269"/>
                <a:gd name="connsiteX32" fmla="*/ 2013512 w 2499287"/>
                <a:gd name="connsiteY32" fmla="*/ 85725 h 2258269"/>
                <a:gd name="connsiteX33" fmla="*/ 2032562 w 2499287"/>
                <a:gd name="connsiteY33" fmla="*/ 76200 h 2258269"/>
                <a:gd name="connsiteX34" fmla="*/ 2042087 w 2499287"/>
                <a:gd name="connsiteY34" fmla="*/ 61912 h 2258269"/>
                <a:gd name="connsiteX35" fmla="*/ 2027799 w 2499287"/>
                <a:gd name="connsiteY35" fmla="*/ 57150 h 2258269"/>
                <a:gd name="connsiteX36" fmla="*/ 2080187 w 2499287"/>
                <a:gd name="connsiteY36" fmla="*/ 52387 h 2258269"/>
                <a:gd name="connsiteX37" fmla="*/ 2103999 w 2499287"/>
                <a:gd name="connsiteY37" fmla="*/ 19050 h 2258269"/>
                <a:gd name="connsiteX38" fmla="*/ 2113524 w 2499287"/>
                <a:gd name="connsiteY38" fmla="*/ 0 h 2258269"/>
                <a:gd name="connsiteX39" fmla="*/ 2123049 w 2499287"/>
                <a:gd name="connsiteY39" fmla="*/ 14287 h 2258269"/>
                <a:gd name="connsiteX40" fmla="*/ 2142099 w 2499287"/>
                <a:gd name="connsiteY40" fmla="*/ 33337 h 2258269"/>
                <a:gd name="connsiteX41" fmla="*/ 2175437 w 2499287"/>
                <a:gd name="connsiteY41" fmla="*/ 95250 h 2258269"/>
                <a:gd name="connsiteX42" fmla="*/ 2189724 w 2499287"/>
                <a:gd name="connsiteY42" fmla="*/ 104775 h 2258269"/>
                <a:gd name="connsiteX43" fmla="*/ 2194487 w 2499287"/>
                <a:gd name="connsiteY43" fmla="*/ 119062 h 2258269"/>
                <a:gd name="connsiteX44" fmla="*/ 2223062 w 2499287"/>
                <a:gd name="connsiteY44" fmla="*/ 138112 h 2258269"/>
                <a:gd name="connsiteX45" fmla="*/ 2237349 w 2499287"/>
                <a:gd name="connsiteY45" fmla="*/ 147637 h 2258269"/>
                <a:gd name="connsiteX46" fmla="*/ 2256399 w 2499287"/>
                <a:gd name="connsiteY46" fmla="*/ 166687 h 2258269"/>
                <a:gd name="connsiteX47" fmla="*/ 2265924 w 2499287"/>
                <a:gd name="connsiteY47" fmla="*/ 185737 h 2258269"/>
                <a:gd name="connsiteX48" fmla="*/ 2308787 w 2499287"/>
                <a:gd name="connsiteY48" fmla="*/ 214312 h 2258269"/>
                <a:gd name="connsiteX49" fmla="*/ 2337362 w 2499287"/>
                <a:gd name="connsiteY49" fmla="*/ 247650 h 2258269"/>
                <a:gd name="connsiteX50" fmla="*/ 2351649 w 2499287"/>
                <a:gd name="connsiteY50" fmla="*/ 257175 h 2258269"/>
                <a:gd name="connsiteX51" fmla="*/ 2356412 w 2499287"/>
                <a:gd name="connsiteY51" fmla="*/ 276225 h 2258269"/>
                <a:gd name="connsiteX52" fmla="*/ 2370699 w 2499287"/>
                <a:gd name="connsiteY52" fmla="*/ 285750 h 2258269"/>
                <a:gd name="connsiteX53" fmla="*/ 2389749 w 2499287"/>
                <a:gd name="connsiteY53" fmla="*/ 314325 h 2258269"/>
                <a:gd name="connsiteX54" fmla="*/ 2399274 w 2499287"/>
                <a:gd name="connsiteY54" fmla="*/ 328612 h 2258269"/>
                <a:gd name="connsiteX55" fmla="*/ 2442137 w 2499287"/>
                <a:gd name="connsiteY55" fmla="*/ 385762 h 2258269"/>
                <a:gd name="connsiteX56" fmla="*/ 2470712 w 2499287"/>
                <a:gd name="connsiteY56" fmla="*/ 438150 h 2258269"/>
                <a:gd name="connsiteX57" fmla="*/ 2475474 w 2499287"/>
                <a:gd name="connsiteY57" fmla="*/ 452437 h 2258269"/>
                <a:gd name="connsiteX58" fmla="*/ 2494524 w 2499287"/>
                <a:gd name="connsiteY58" fmla="*/ 485775 h 2258269"/>
                <a:gd name="connsiteX59" fmla="*/ 2499287 w 2499287"/>
                <a:gd name="connsiteY59" fmla="*/ 504825 h 2258269"/>
                <a:gd name="connsiteX60" fmla="*/ 2494524 w 2499287"/>
                <a:gd name="connsiteY60" fmla="*/ 523875 h 2258269"/>
                <a:gd name="connsiteX61" fmla="*/ 2480237 w 2499287"/>
                <a:gd name="connsiteY61" fmla="*/ 528637 h 2258269"/>
                <a:gd name="connsiteX62" fmla="*/ 2442137 w 2499287"/>
                <a:gd name="connsiteY62" fmla="*/ 538162 h 2258269"/>
                <a:gd name="connsiteX63" fmla="*/ 2413562 w 2499287"/>
                <a:gd name="connsiteY63" fmla="*/ 557212 h 2258269"/>
                <a:gd name="connsiteX64" fmla="*/ 2404037 w 2499287"/>
                <a:gd name="connsiteY64" fmla="*/ 571500 h 2258269"/>
                <a:gd name="connsiteX65" fmla="*/ 2389749 w 2499287"/>
                <a:gd name="connsiteY65" fmla="*/ 590550 h 2258269"/>
                <a:gd name="connsiteX66" fmla="*/ 2337362 w 2499287"/>
                <a:gd name="connsiteY66" fmla="*/ 619125 h 2258269"/>
                <a:gd name="connsiteX67" fmla="*/ 2323074 w 2499287"/>
                <a:gd name="connsiteY67" fmla="*/ 628650 h 2258269"/>
                <a:gd name="connsiteX68" fmla="*/ 2294499 w 2499287"/>
                <a:gd name="connsiteY68" fmla="*/ 623887 h 2258269"/>
                <a:gd name="connsiteX69" fmla="*/ 2175437 w 2499287"/>
                <a:gd name="connsiteY69" fmla="*/ 633412 h 2258269"/>
                <a:gd name="connsiteX70" fmla="*/ 2161149 w 2499287"/>
                <a:gd name="connsiteY70" fmla="*/ 642937 h 2258269"/>
                <a:gd name="connsiteX71" fmla="*/ 2142099 w 2499287"/>
                <a:gd name="connsiteY71" fmla="*/ 647700 h 2258269"/>
                <a:gd name="connsiteX72" fmla="*/ 2127812 w 2499287"/>
                <a:gd name="connsiteY72" fmla="*/ 652462 h 2258269"/>
                <a:gd name="connsiteX73" fmla="*/ 2018274 w 2499287"/>
                <a:gd name="connsiteY73" fmla="*/ 671512 h 2258269"/>
                <a:gd name="connsiteX74" fmla="*/ 1975412 w 2499287"/>
                <a:gd name="connsiteY74" fmla="*/ 681037 h 2258269"/>
                <a:gd name="connsiteX75" fmla="*/ 1961124 w 2499287"/>
                <a:gd name="connsiteY75" fmla="*/ 690562 h 2258269"/>
                <a:gd name="connsiteX76" fmla="*/ 1951599 w 2499287"/>
                <a:gd name="connsiteY76" fmla="*/ 728662 h 2258269"/>
                <a:gd name="connsiteX77" fmla="*/ 1942074 w 2499287"/>
                <a:gd name="connsiteY77" fmla="*/ 747712 h 2258269"/>
                <a:gd name="connsiteX78" fmla="*/ 1913499 w 2499287"/>
                <a:gd name="connsiteY78" fmla="*/ 795337 h 2258269"/>
                <a:gd name="connsiteX79" fmla="*/ 1894449 w 2499287"/>
                <a:gd name="connsiteY79" fmla="*/ 809625 h 2258269"/>
                <a:gd name="connsiteX80" fmla="*/ 1870637 w 2499287"/>
                <a:gd name="connsiteY80" fmla="*/ 828675 h 2258269"/>
                <a:gd name="connsiteX81" fmla="*/ 1856349 w 2499287"/>
                <a:gd name="connsiteY81" fmla="*/ 842962 h 2258269"/>
                <a:gd name="connsiteX82" fmla="*/ 1851587 w 2499287"/>
                <a:gd name="connsiteY82" fmla="*/ 857250 h 2258269"/>
                <a:gd name="connsiteX83" fmla="*/ 1837299 w 2499287"/>
                <a:gd name="connsiteY83" fmla="*/ 862012 h 2258269"/>
                <a:gd name="connsiteX84" fmla="*/ 1813487 w 2499287"/>
                <a:gd name="connsiteY84" fmla="*/ 885825 h 2258269"/>
                <a:gd name="connsiteX85" fmla="*/ 1789674 w 2499287"/>
                <a:gd name="connsiteY85" fmla="*/ 942975 h 2258269"/>
                <a:gd name="connsiteX86" fmla="*/ 1784912 w 2499287"/>
                <a:gd name="connsiteY86" fmla="*/ 957262 h 2258269"/>
                <a:gd name="connsiteX87" fmla="*/ 1775387 w 2499287"/>
                <a:gd name="connsiteY87" fmla="*/ 990600 h 2258269"/>
                <a:gd name="connsiteX88" fmla="*/ 1765862 w 2499287"/>
                <a:gd name="connsiteY88" fmla="*/ 1066800 h 2258269"/>
                <a:gd name="connsiteX89" fmla="*/ 1756337 w 2499287"/>
                <a:gd name="connsiteY89" fmla="*/ 1085850 h 2258269"/>
                <a:gd name="connsiteX90" fmla="*/ 1751574 w 2499287"/>
                <a:gd name="connsiteY90" fmla="*/ 1128712 h 2258269"/>
                <a:gd name="connsiteX91" fmla="*/ 1742049 w 2499287"/>
                <a:gd name="connsiteY91" fmla="*/ 1147762 h 2258269"/>
                <a:gd name="connsiteX92" fmla="*/ 1737287 w 2499287"/>
                <a:gd name="connsiteY92" fmla="*/ 1485900 h 2258269"/>
                <a:gd name="connsiteX93" fmla="*/ 1722999 w 2499287"/>
                <a:gd name="connsiteY93" fmla="*/ 1533525 h 2258269"/>
                <a:gd name="connsiteX94" fmla="*/ 1718237 w 2499287"/>
                <a:gd name="connsiteY94" fmla="*/ 1562100 h 2258269"/>
                <a:gd name="connsiteX95" fmla="*/ 1708712 w 2499287"/>
                <a:gd name="connsiteY95" fmla="*/ 1590675 h 2258269"/>
                <a:gd name="connsiteX96" fmla="*/ 1699187 w 2499287"/>
                <a:gd name="connsiteY96" fmla="*/ 1633537 h 2258269"/>
                <a:gd name="connsiteX97" fmla="*/ 1689662 w 2499287"/>
                <a:gd name="connsiteY97" fmla="*/ 1647825 h 2258269"/>
                <a:gd name="connsiteX98" fmla="*/ 1684899 w 2499287"/>
                <a:gd name="connsiteY98" fmla="*/ 1695450 h 2258269"/>
                <a:gd name="connsiteX99" fmla="*/ 1675374 w 2499287"/>
                <a:gd name="connsiteY99" fmla="*/ 1714500 h 2258269"/>
                <a:gd name="connsiteX100" fmla="*/ 1670612 w 2499287"/>
                <a:gd name="connsiteY100" fmla="*/ 1733550 h 2258269"/>
                <a:gd name="connsiteX101" fmla="*/ 1646799 w 2499287"/>
                <a:gd name="connsiteY101" fmla="*/ 1800225 h 2258269"/>
                <a:gd name="connsiteX102" fmla="*/ 1632512 w 2499287"/>
                <a:gd name="connsiteY102" fmla="*/ 1809750 h 2258269"/>
                <a:gd name="connsiteX103" fmla="*/ 1618224 w 2499287"/>
                <a:gd name="connsiteY103" fmla="*/ 1857375 h 2258269"/>
                <a:gd name="connsiteX104" fmla="*/ 1599174 w 2499287"/>
                <a:gd name="connsiteY104" fmla="*/ 1895475 h 2258269"/>
                <a:gd name="connsiteX105" fmla="*/ 1561074 w 2499287"/>
                <a:gd name="connsiteY105" fmla="*/ 1919287 h 2258269"/>
                <a:gd name="connsiteX106" fmla="*/ 1513449 w 2499287"/>
                <a:gd name="connsiteY106" fmla="*/ 1952625 h 2258269"/>
                <a:gd name="connsiteX107" fmla="*/ 1494399 w 2499287"/>
                <a:gd name="connsiteY107" fmla="*/ 1962150 h 2258269"/>
                <a:gd name="connsiteX108" fmla="*/ 1475349 w 2499287"/>
                <a:gd name="connsiteY108" fmla="*/ 1990725 h 2258269"/>
                <a:gd name="connsiteX109" fmla="*/ 1451537 w 2499287"/>
                <a:gd name="connsiteY109" fmla="*/ 2019300 h 2258269"/>
                <a:gd name="connsiteX110" fmla="*/ 1413437 w 2499287"/>
                <a:gd name="connsiteY110" fmla="*/ 2043112 h 2258269"/>
                <a:gd name="connsiteX111" fmla="*/ 1408674 w 2499287"/>
                <a:gd name="connsiteY111" fmla="*/ 2062162 h 2258269"/>
                <a:gd name="connsiteX112" fmla="*/ 1389624 w 2499287"/>
                <a:gd name="connsiteY112" fmla="*/ 2071687 h 2258269"/>
                <a:gd name="connsiteX113" fmla="*/ 1361049 w 2499287"/>
                <a:gd name="connsiteY113" fmla="*/ 2090737 h 2258269"/>
                <a:gd name="connsiteX114" fmla="*/ 1351524 w 2499287"/>
                <a:gd name="connsiteY114" fmla="*/ 2109787 h 2258269"/>
                <a:gd name="connsiteX115" fmla="*/ 1313424 w 2499287"/>
                <a:gd name="connsiteY115" fmla="*/ 2124075 h 2258269"/>
                <a:gd name="connsiteX116" fmla="*/ 1294374 w 2499287"/>
                <a:gd name="connsiteY116" fmla="*/ 2133600 h 2258269"/>
                <a:gd name="connsiteX117" fmla="*/ 1284849 w 2499287"/>
                <a:gd name="connsiteY117" fmla="*/ 2147887 h 2258269"/>
                <a:gd name="connsiteX118" fmla="*/ 1265799 w 2499287"/>
                <a:gd name="connsiteY118" fmla="*/ 2152650 h 2258269"/>
                <a:gd name="connsiteX119" fmla="*/ 1218174 w 2499287"/>
                <a:gd name="connsiteY119" fmla="*/ 2166937 h 2258269"/>
                <a:gd name="connsiteX120" fmla="*/ 1122924 w 2499287"/>
                <a:gd name="connsiteY120" fmla="*/ 2190750 h 2258269"/>
                <a:gd name="connsiteX121" fmla="*/ 1084824 w 2499287"/>
                <a:gd name="connsiteY121" fmla="*/ 2205037 h 2258269"/>
                <a:gd name="connsiteX122" fmla="*/ 1065774 w 2499287"/>
                <a:gd name="connsiteY122" fmla="*/ 2224087 h 2258269"/>
                <a:gd name="connsiteX123" fmla="*/ 1046724 w 2499287"/>
                <a:gd name="connsiteY123" fmla="*/ 2228850 h 2258269"/>
                <a:gd name="connsiteX124" fmla="*/ 956237 w 2499287"/>
                <a:gd name="connsiteY124" fmla="*/ 2238375 h 2258269"/>
                <a:gd name="connsiteX125" fmla="*/ 741924 w 2499287"/>
                <a:gd name="connsiteY125" fmla="*/ 2238375 h 2258269"/>
                <a:gd name="connsiteX126" fmla="*/ 718112 w 2499287"/>
                <a:gd name="connsiteY126" fmla="*/ 2228850 h 2258269"/>
                <a:gd name="connsiteX127" fmla="*/ 660962 w 2499287"/>
                <a:gd name="connsiteY127" fmla="*/ 2219325 h 2258269"/>
                <a:gd name="connsiteX128" fmla="*/ 594287 w 2499287"/>
                <a:gd name="connsiteY128" fmla="*/ 2214562 h 2258269"/>
                <a:gd name="connsiteX129" fmla="*/ 575237 w 2499287"/>
                <a:gd name="connsiteY129" fmla="*/ 2205037 h 2258269"/>
                <a:gd name="connsiteX130" fmla="*/ 432362 w 2499287"/>
                <a:gd name="connsiteY130" fmla="*/ 2176462 h 2258269"/>
                <a:gd name="connsiteX131" fmla="*/ 413312 w 2499287"/>
                <a:gd name="connsiteY131" fmla="*/ 2166937 h 2258269"/>
                <a:gd name="connsiteX132" fmla="*/ 408549 w 2499287"/>
                <a:gd name="connsiteY132" fmla="*/ 2147887 h 2258269"/>
                <a:gd name="connsiteX133" fmla="*/ 399024 w 2499287"/>
                <a:gd name="connsiteY133" fmla="*/ 2128837 h 2258269"/>
                <a:gd name="connsiteX134" fmla="*/ 394262 w 2499287"/>
                <a:gd name="connsiteY134" fmla="*/ 2109787 h 2258269"/>
                <a:gd name="connsiteX135" fmla="*/ 379974 w 2499287"/>
                <a:gd name="connsiteY135" fmla="*/ 2100262 h 2258269"/>
                <a:gd name="connsiteX136" fmla="*/ 360924 w 2499287"/>
                <a:gd name="connsiteY136" fmla="*/ 2081212 h 2258269"/>
                <a:gd name="connsiteX137" fmla="*/ 351399 w 2499287"/>
                <a:gd name="connsiteY137" fmla="*/ 2066925 h 2258269"/>
                <a:gd name="connsiteX138" fmla="*/ 313299 w 2499287"/>
                <a:gd name="connsiteY138" fmla="*/ 2043112 h 2258269"/>
                <a:gd name="connsiteX139" fmla="*/ 299012 w 2499287"/>
                <a:gd name="connsiteY139" fmla="*/ 2033587 h 2258269"/>
                <a:gd name="connsiteX140" fmla="*/ 260912 w 2499287"/>
                <a:gd name="connsiteY140" fmla="*/ 2019300 h 2258269"/>
                <a:gd name="connsiteX141" fmla="*/ 256149 w 2499287"/>
                <a:gd name="connsiteY141" fmla="*/ 2005012 h 2258269"/>
                <a:gd name="connsiteX142" fmla="*/ 246624 w 2499287"/>
                <a:gd name="connsiteY142" fmla="*/ 1990725 h 2258269"/>
                <a:gd name="connsiteX143" fmla="*/ 241862 w 2499287"/>
                <a:gd name="connsiteY143" fmla="*/ 1971675 h 2258269"/>
                <a:gd name="connsiteX144" fmla="*/ 222812 w 2499287"/>
                <a:gd name="connsiteY144" fmla="*/ 1933575 h 2258269"/>
                <a:gd name="connsiteX145" fmla="*/ 160899 w 2499287"/>
                <a:gd name="connsiteY145" fmla="*/ 1828800 h 2258269"/>
                <a:gd name="connsiteX146" fmla="*/ 141849 w 2499287"/>
                <a:gd name="connsiteY146" fmla="*/ 1800225 h 2258269"/>
                <a:gd name="connsiteX147" fmla="*/ 137087 w 2499287"/>
                <a:gd name="connsiteY147" fmla="*/ 1785937 h 2258269"/>
                <a:gd name="connsiteX148" fmla="*/ 122799 w 2499287"/>
                <a:gd name="connsiteY148" fmla="*/ 1766887 h 2258269"/>
                <a:gd name="connsiteX149" fmla="*/ 98987 w 2499287"/>
                <a:gd name="connsiteY149" fmla="*/ 1733550 h 2258269"/>
                <a:gd name="connsiteX150" fmla="*/ 79937 w 2499287"/>
                <a:gd name="connsiteY150" fmla="*/ 1695450 h 2258269"/>
                <a:gd name="connsiteX151" fmla="*/ 60688 w 2499287"/>
                <a:gd name="connsiteY151" fmla="*/ 1653356 h 2258269"/>
                <a:gd name="connsiteX152" fmla="*/ 11079 w 2499287"/>
                <a:gd name="connsiteY152" fmla="*/ 1529134 h 2258269"/>
                <a:gd name="connsiteX153" fmla="*/ 2125 w 2499287"/>
                <a:gd name="connsiteY153" fmla="*/ 1435025 h 2258269"/>
                <a:gd name="connsiteX154" fmla="*/ 8499 w 2499287"/>
                <a:gd name="connsiteY154" fmla="*/ 1338262 h 2258269"/>
                <a:gd name="connsiteX155" fmla="*/ 22787 w 2499287"/>
                <a:gd name="connsiteY155" fmla="*/ 1252537 h 2258269"/>
                <a:gd name="connsiteX156" fmla="*/ 32312 w 2499287"/>
                <a:gd name="connsiteY156" fmla="*/ 1200150 h 2258269"/>
                <a:gd name="connsiteX157" fmla="*/ 56124 w 2499287"/>
                <a:gd name="connsiteY157" fmla="*/ 1147762 h 2258269"/>
                <a:gd name="connsiteX158" fmla="*/ 89462 w 2499287"/>
                <a:gd name="connsiteY158" fmla="*/ 1071562 h 2258269"/>
                <a:gd name="connsiteX159" fmla="*/ 118037 w 2499287"/>
                <a:gd name="connsiteY159" fmla="*/ 985837 h 2258269"/>
                <a:gd name="connsiteX160" fmla="*/ 183770 w 2499287"/>
                <a:gd name="connsiteY160" fmla="*/ 883617 h 2258269"/>
                <a:gd name="connsiteX161" fmla="*/ 232337 w 2499287"/>
                <a:gd name="connsiteY161" fmla="*/ 809625 h 2258269"/>
                <a:gd name="connsiteX162" fmla="*/ 308537 w 2499287"/>
                <a:gd name="connsiteY162" fmla="*/ 733425 h 2258269"/>
                <a:gd name="connsiteX163" fmla="*/ 370449 w 2499287"/>
                <a:gd name="connsiteY163" fmla="*/ 671512 h 2258269"/>
                <a:gd name="connsiteX164" fmla="*/ 484749 w 2499287"/>
                <a:gd name="connsiteY164" fmla="*/ 614362 h 2258269"/>
                <a:gd name="connsiteX165" fmla="*/ 589524 w 2499287"/>
                <a:gd name="connsiteY165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051487 w 2499287"/>
                <a:gd name="connsiteY5" fmla="*/ 557212 h 2258269"/>
                <a:gd name="connsiteX6" fmla="*/ 1175312 w 2499287"/>
                <a:gd name="connsiteY6" fmla="*/ 571500 h 2258269"/>
                <a:gd name="connsiteX7" fmla="*/ 1222937 w 2499287"/>
                <a:gd name="connsiteY7" fmla="*/ 581025 h 2258269"/>
                <a:gd name="connsiteX8" fmla="*/ 1232462 w 2499287"/>
                <a:gd name="connsiteY8" fmla="*/ 595312 h 2258269"/>
                <a:gd name="connsiteX9" fmla="*/ 1251512 w 2499287"/>
                <a:gd name="connsiteY9" fmla="*/ 604837 h 2258269"/>
                <a:gd name="connsiteX10" fmla="*/ 1432487 w 2499287"/>
                <a:gd name="connsiteY10" fmla="*/ 623887 h 2258269"/>
                <a:gd name="connsiteX11" fmla="*/ 1461062 w 2499287"/>
                <a:gd name="connsiteY11" fmla="*/ 628650 h 2258269"/>
                <a:gd name="connsiteX12" fmla="*/ 1499162 w 2499287"/>
                <a:gd name="connsiteY12" fmla="*/ 638175 h 2258269"/>
                <a:gd name="connsiteX13" fmla="*/ 1584887 w 2499287"/>
                <a:gd name="connsiteY13" fmla="*/ 628650 h 2258269"/>
                <a:gd name="connsiteX14" fmla="*/ 1613462 w 2499287"/>
                <a:gd name="connsiteY14" fmla="*/ 619125 h 2258269"/>
                <a:gd name="connsiteX15" fmla="*/ 1732524 w 2499287"/>
                <a:gd name="connsiteY15" fmla="*/ 609600 h 2258269"/>
                <a:gd name="connsiteX16" fmla="*/ 1751574 w 2499287"/>
                <a:gd name="connsiteY16" fmla="*/ 600075 h 2258269"/>
                <a:gd name="connsiteX17" fmla="*/ 1770624 w 2499287"/>
                <a:gd name="connsiteY17" fmla="*/ 595312 h 2258269"/>
                <a:gd name="connsiteX18" fmla="*/ 1789674 w 2499287"/>
                <a:gd name="connsiteY18" fmla="*/ 566737 h 2258269"/>
                <a:gd name="connsiteX19" fmla="*/ 1827774 w 2499287"/>
                <a:gd name="connsiteY19" fmla="*/ 557212 h 2258269"/>
                <a:gd name="connsiteX20" fmla="*/ 1861112 w 2499287"/>
                <a:gd name="connsiteY20" fmla="*/ 528637 h 2258269"/>
                <a:gd name="connsiteX21" fmla="*/ 1870637 w 2499287"/>
                <a:gd name="connsiteY21" fmla="*/ 514350 h 2258269"/>
                <a:gd name="connsiteX22" fmla="*/ 1889687 w 2499287"/>
                <a:gd name="connsiteY22" fmla="*/ 500062 h 2258269"/>
                <a:gd name="connsiteX23" fmla="*/ 1918262 w 2499287"/>
                <a:gd name="connsiteY23" fmla="*/ 442912 h 2258269"/>
                <a:gd name="connsiteX24" fmla="*/ 1927787 w 2499287"/>
                <a:gd name="connsiteY24" fmla="*/ 423862 h 2258269"/>
                <a:gd name="connsiteX25" fmla="*/ 1937312 w 2499287"/>
                <a:gd name="connsiteY25" fmla="*/ 404812 h 2258269"/>
                <a:gd name="connsiteX26" fmla="*/ 1961124 w 2499287"/>
                <a:gd name="connsiteY26" fmla="*/ 357187 h 2258269"/>
                <a:gd name="connsiteX27" fmla="*/ 1965887 w 2499287"/>
                <a:gd name="connsiteY27" fmla="*/ 214312 h 2258269"/>
                <a:gd name="connsiteX28" fmla="*/ 1965887 w 2499287"/>
                <a:gd name="connsiteY28" fmla="*/ 161925 h 2258269"/>
                <a:gd name="connsiteX29" fmla="*/ 1975412 w 2499287"/>
                <a:gd name="connsiteY29" fmla="*/ 128587 h 2258269"/>
                <a:gd name="connsiteX30" fmla="*/ 1989699 w 2499287"/>
                <a:gd name="connsiteY30" fmla="*/ 119062 h 2258269"/>
                <a:gd name="connsiteX31" fmla="*/ 2013512 w 2499287"/>
                <a:gd name="connsiteY31" fmla="*/ 85725 h 2258269"/>
                <a:gd name="connsiteX32" fmla="*/ 2032562 w 2499287"/>
                <a:gd name="connsiteY32" fmla="*/ 76200 h 2258269"/>
                <a:gd name="connsiteX33" fmla="*/ 2042087 w 2499287"/>
                <a:gd name="connsiteY33" fmla="*/ 61912 h 2258269"/>
                <a:gd name="connsiteX34" fmla="*/ 2027799 w 2499287"/>
                <a:gd name="connsiteY34" fmla="*/ 57150 h 2258269"/>
                <a:gd name="connsiteX35" fmla="*/ 2080187 w 2499287"/>
                <a:gd name="connsiteY35" fmla="*/ 52387 h 2258269"/>
                <a:gd name="connsiteX36" fmla="*/ 2103999 w 2499287"/>
                <a:gd name="connsiteY36" fmla="*/ 19050 h 2258269"/>
                <a:gd name="connsiteX37" fmla="*/ 2113524 w 2499287"/>
                <a:gd name="connsiteY37" fmla="*/ 0 h 2258269"/>
                <a:gd name="connsiteX38" fmla="*/ 2123049 w 2499287"/>
                <a:gd name="connsiteY38" fmla="*/ 14287 h 2258269"/>
                <a:gd name="connsiteX39" fmla="*/ 2142099 w 2499287"/>
                <a:gd name="connsiteY39" fmla="*/ 33337 h 2258269"/>
                <a:gd name="connsiteX40" fmla="*/ 2175437 w 2499287"/>
                <a:gd name="connsiteY40" fmla="*/ 95250 h 2258269"/>
                <a:gd name="connsiteX41" fmla="*/ 2189724 w 2499287"/>
                <a:gd name="connsiteY41" fmla="*/ 104775 h 2258269"/>
                <a:gd name="connsiteX42" fmla="*/ 2194487 w 2499287"/>
                <a:gd name="connsiteY42" fmla="*/ 119062 h 2258269"/>
                <a:gd name="connsiteX43" fmla="*/ 2223062 w 2499287"/>
                <a:gd name="connsiteY43" fmla="*/ 138112 h 2258269"/>
                <a:gd name="connsiteX44" fmla="*/ 2237349 w 2499287"/>
                <a:gd name="connsiteY44" fmla="*/ 147637 h 2258269"/>
                <a:gd name="connsiteX45" fmla="*/ 2256399 w 2499287"/>
                <a:gd name="connsiteY45" fmla="*/ 166687 h 2258269"/>
                <a:gd name="connsiteX46" fmla="*/ 2265924 w 2499287"/>
                <a:gd name="connsiteY46" fmla="*/ 185737 h 2258269"/>
                <a:gd name="connsiteX47" fmla="*/ 2308787 w 2499287"/>
                <a:gd name="connsiteY47" fmla="*/ 214312 h 2258269"/>
                <a:gd name="connsiteX48" fmla="*/ 2337362 w 2499287"/>
                <a:gd name="connsiteY48" fmla="*/ 247650 h 2258269"/>
                <a:gd name="connsiteX49" fmla="*/ 2351649 w 2499287"/>
                <a:gd name="connsiteY49" fmla="*/ 257175 h 2258269"/>
                <a:gd name="connsiteX50" fmla="*/ 2356412 w 2499287"/>
                <a:gd name="connsiteY50" fmla="*/ 276225 h 2258269"/>
                <a:gd name="connsiteX51" fmla="*/ 2370699 w 2499287"/>
                <a:gd name="connsiteY51" fmla="*/ 285750 h 2258269"/>
                <a:gd name="connsiteX52" fmla="*/ 2389749 w 2499287"/>
                <a:gd name="connsiteY52" fmla="*/ 314325 h 2258269"/>
                <a:gd name="connsiteX53" fmla="*/ 2399274 w 2499287"/>
                <a:gd name="connsiteY53" fmla="*/ 328612 h 2258269"/>
                <a:gd name="connsiteX54" fmla="*/ 2442137 w 2499287"/>
                <a:gd name="connsiteY54" fmla="*/ 385762 h 2258269"/>
                <a:gd name="connsiteX55" fmla="*/ 2470712 w 2499287"/>
                <a:gd name="connsiteY55" fmla="*/ 438150 h 2258269"/>
                <a:gd name="connsiteX56" fmla="*/ 2475474 w 2499287"/>
                <a:gd name="connsiteY56" fmla="*/ 452437 h 2258269"/>
                <a:gd name="connsiteX57" fmla="*/ 2494524 w 2499287"/>
                <a:gd name="connsiteY57" fmla="*/ 485775 h 2258269"/>
                <a:gd name="connsiteX58" fmla="*/ 2499287 w 2499287"/>
                <a:gd name="connsiteY58" fmla="*/ 504825 h 2258269"/>
                <a:gd name="connsiteX59" fmla="*/ 2494524 w 2499287"/>
                <a:gd name="connsiteY59" fmla="*/ 523875 h 2258269"/>
                <a:gd name="connsiteX60" fmla="*/ 2480237 w 2499287"/>
                <a:gd name="connsiteY60" fmla="*/ 528637 h 2258269"/>
                <a:gd name="connsiteX61" fmla="*/ 2442137 w 2499287"/>
                <a:gd name="connsiteY61" fmla="*/ 538162 h 2258269"/>
                <a:gd name="connsiteX62" fmla="*/ 2413562 w 2499287"/>
                <a:gd name="connsiteY62" fmla="*/ 557212 h 2258269"/>
                <a:gd name="connsiteX63" fmla="*/ 2404037 w 2499287"/>
                <a:gd name="connsiteY63" fmla="*/ 571500 h 2258269"/>
                <a:gd name="connsiteX64" fmla="*/ 2389749 w 2499287"/>
                <a:gd name="connsiteY64" fmla="*/ 590550 h 2258269"/>
                <a:gd name="connsiteX65" fmla="*/ 2337362 w 2499287"/>
                <a:gd name="connsiteY65" fmla="*/ 619125 h 2258269"/>
                <a:gd name="connsiteX66" fmla="*/ 2323074 w 2499287"/>
                <a:gd name="connsiteY66" fmla="*/ 628650 h 2258269"/>
                <a:gd name="connsiteX67" fmla="*/ 2294499 w 2499287"/>
                <a:gd name="connsiteY67" fmla="*/ 623887 h 2258269"/>
                <a:gd name="connsiteX68" fmla="*/ 2175437 w 2499287"/>
                <a:gd name="connsiteY68" fmla="*/ 633412 h 2258269"/>
                <a:gd name="connsiteX69" fmla="*/ 2161149 w 2499287"/>
                <a:gd name="connsiteY69" fmla="*/ 642937 h 2258269"/>
                <a:gd name="connsiteX70" fmla="*/ 2142099 w 2499287"/>
                <a:gd name="connsiteY70" fmla="*/ 647700 h 2258269"/>
                <a:gd name="connsiteX71" fmla="*/ 2127812 w 2499287"/>
                <a:gd name="connsiteY71" fmla="*/ 652462 h 2258269"/>
                <a:gd name="connsiteX72" fmla="*/ 2018274 w 2499287"/>
                <a:gd name="connsiteY72" fmla="*/ 671512 h 2258269"/>
                <a:gd name="connsiteX73" fmla="*/ 1975412 w 2499287"/>
                <a:gd name="connsiteY73" fmla="*/ 681037 h 2258269"/>
                <a:gd name="connsiteX74" fmla="*/ 1961124 w 2499287"/>
                <a:gd name="connsiteY74" fmla="*/ 690562 h 2258269"/>
                <a:gd name="connsiteX75" fmla="*/ 1951599 w 2499287"/>
                <a:gd name="connsiteY75" fmla="*/ 728662 h 2258269"/>
                <a:gd name="connsiteX76" fmla="*/ 1942074 w 2499287"/>
                <a:gd name="connsiteY76" fmla="*/ 747712 h 2258269"/>
                <a:gd name="connsiteX77" fmla="*/ 1913499 w 2499287"/>
                <a:gd name="connsiteY77" fmla="*/ 795337 h 2258269"/>
                <a:gd name="connsiteX78" fmla="*/ 1894449 w 2499287"/>
                <a:gd name="connsiteY78" fmla="*/ 809625 h 2258269"/>
                <a:gd name="connsiteX79" fmla="*/ 1870637 w 2499287"/>
                <a:gd name="connsiteY79" fmla="*/ 828675 h 2258269"/>
                <a:gd name="connsiteX80" fmla="*/ 1856349 w 2499287"/>
                <a:gd name="connsiteY80" fmla="*/ 842962 h 2258269"/>
                <a:gd name="connsiteX81" fmla="*/ 1851587 w 2499287"/>
                <a:gd name="connsiteY81" fmla="*/ 857250 h 2258269"/>
                <a:gd name="connsiteX82" fmla="*/ 1837299 w 2499287"/>
                <a:gd name="connsiteY82" fmla="*/ 862012 h 2258269"/>
                <a:gd name="connsiteX83" fmla="*/ 1813487 w 2499287"/>
                <a:gd name="connsiteY83" fmla="*/ 885825 h 2258269"/>
                <a:gd name="connsiteX84" fmla="*/ 1789674 w 2499287"/>
                <a:gd name="connsiteY84" fmla="*/ 942975 h 2258269"/>
                <a:gd name="connsiteX85" fmla="*/ 1784912 w 2499287"/>
                <a:gd name="connsiteY85" fmla="*/ 957262 h 2258269"/>
                <a:gd name="connsiteX86" fmla="*/ 1775387 w 2499287"/>
                <a:gd name="connsiteY86" fmla="*/ 990600 h 2258269"/>
                <a:gd name="connsiteX87" fmla="*/ 1765862 w 2499287"/>
                <a:gd name="connsiteY87" fmla="*/ 1066800 h 2258269"/>
                <a:gd name="connsiteX88" fmla="*/ 1756337 w 2499287"/>
                <a:gd name="connsiteY88" fmla="*/ 1085850 h 2258269"/>
                <a:gd name="connsiteX89" fmla="*/ 1751574 w 2499287"/>
                <a:gd name="connsiteY89" fmla="*/ 1128712 h 2258269"/>
                <a:gd name="connsiteX90" fmla="*/ 1742049 w 2499287"/>
                <a:gd name="connsiteY90" fmla="*/ 1147762 h 2258269"/>
                <a:gd name="connsiteX91" fmla="*/ 1737287 w 2499287"/>
                <a:gd name="connsiteY91" fmla="*/ 1485900 h 2258269"/>
                <a:gd name="connsiteX92" fmla="*/ 1722999 w 2499287"/>
                <a:gd name="connsiteY92" fmla="*/ 1533525 h 2258269"/>
                <a:gd name="connsiteX93" fmla="*/ 1718237 w 2499287"/>
                <a:gd name="connsiteY93" fmla="*/ 1562100 h 2258269"/>
                <a:gd name="connsiteX94" fmla="*/ 1708712 w 2499287"/>
                <a:gd name="connsiteY94" fmla="*/ 1590675 h 2258269"/>
                <a:gd name="connsiteX95" fmla="*/ 1699187 w 2499287"/>
                <a:gd name="connsiteY95" fmla="*/ 1633537 h 2258269"/>
                <a:gd name="connsiteX96" fmla="*/ 1689662 w 2499287"/>
                <a:gd name="connsiteY96" fmla="*/ 1647825 h 2258269"/>
                <a:gd name="connsiteX97" fmla="*/ 1684899 w 2499287"/>
                <a:gd name="connsiteY97" fmla="*/ 1695450 h 2258269"/>
                <a:gd name="connsiteX98" fmla="*/ 1675374 w 2499287"/>
                <a:gd name="connsiteY98" fmla="*/ 1714500 h 2258269"/>
                <a:gd name="connsiteX99" fmla="*/ 1670612 w 2499287"/>
                <a:gd name="connsiteY99" fmla="*/ 1733550 h 2258269"/>
                <a:gd name="connsiteX100" fmla="*/ 1646799 w 2499287"/>
                <a:gd name="connsiteY100" fmla="*/ 1800225 h 2258269"/>
                <a:gd name="connsiteX101" fmla="*/ 1632512 w 2499287"/>
                <a:gd name="connsiteY101" fmla="*/ 1809750 h 2258269"/>
                <a:gd name="connsiteX102" fmla="*/ 1618224 w 2499287"/>
                <a:gd name="connsiteY102" fmla="*/ 1857375 h 2258269"/>
                <a:gd name="connsiteX103" fmla="*/ 1599174 w 2499287"/>
                <a:gd name="connsiteY103" fmla="*/ 1895475 h 2258269"/>
                <a:gd name="connsiteX104" fmla="*/ 1561074 w 2499287"/>
                <a:gd name="connsiteY104" fmla="*/ 1919287 h 2258269"/>
                <a:gd name="connsiteX105" fmla="*/ 1513449 w 2499287"/>
                <a:gd name="connsiteY105" fmla="*/ 1952625 h 2258269"/>
                <a:gd name="connsiteX106" fmla="*/ 1494399 w 2499287"/>
                <a:gd name="connsiteY106" fmla="*/ 1962150 h 2258269"/>
                <a:gd name="connsiteX107" fmla="*/ 1475349 w 2499287"/>
                <a:gd name="connsiteY107" fmla="*/ 1990725 h 2258269"/>
                <a:gd name="connsiteX108" fmla="*/ 1451537 w 2499287"/>
                <a:gd name="connsiteY108" fmla="*/ 2019300 h 2258269"/>
                <a:gd name="connsiteX109" fmla="*/ 1413437 w 2499287"/>
                <a:gd name="connsiteY109" fmla="*/ 2043112 h 2258269"/>
                <a:gd name="connsiteX110" fmla="*/ 1408674 w 2499287"/>
                <a:gd name="connsiteY110" fmla="*/ 2062162 h 2258269"/>
                <a:gd name="connsiteX111" fmla="*/ 1389624 w 2499287"/>
                <a:gd name="connsiteY111" fmla="*/ 2071687 h 2258269"/>
                <a:gd name="connsiteX112" fmla="*/ 1361049 w 2499287"/>
                <a:gd name="connsiteY112" fmla="*/ 2090737 h 2258269"/>
                <a:gd name="connsiteX113" fmla="*/ 1351524 w 2499287"/>
                <a:gd name="connsiteY113" fmla="*/ 2109787 h 2258269"/>
                <a:gd name="connsiteX114" fmla="*/ 1313424 w 2499287"/>
                <a:gd name="connsiteY114" fmla="*/ 2124075 h 2258269"/>
                <a:gd name="connsiteX115" fmla="*/ 1294374 w 2499287"/>
                <a:gd name="connsiteY115" fmla="*/ 2133600 h 2258269"/>
                <a:gd name="connsiteX116" fmla="*/ 1284849 w 2499287"/>
                <a:gd name="connsiteY116" fmla="*/ 2147887 h 2258269"/>
                <a:gd name="connsiteX117" fmla="*/ 1265799 w 2499287"/>
                <a:gd name="connsiteY117" fmla="*/ 2152650 h 2258269"/>
                <a:gd name="connsiteX118" fmla="*/ 1218174 w 2499287"/>
                <a:gd name="connsiteY118" fmla="*/ 2166937 h 2258269"/>
                <a:gd name="connsiteX119" fmla="*/ 1122924 w 2499287"/>
                <a:gd name="connsiteY119" fmla="*/ 2190750 h 2258269"/>
                <a:gd name="connsiteX120" fmla="*/ 1084824 w 2499287"/>
                <a:gd name="connsiteY120" fmla="*/ 2205037 h 2258269"/>
                <a:gd name="connsiteX121" fmla="*/ 1065774 w 2499287"/>
                <a:gd name="connsiteY121" fmla="*/ 2224087 h 2258269"/>
                <a:gd name="connsiteX122" fmla="*/ 1046724 w 2499287"/>
                <a:gd name="connsiteY122" fmla="*/ 2228850 h 2258269"/>
                <a:gd name="connsiteX123" fmla="*/ 956237 w 2499287"/>
                <a:gd name="connsiteY123" fmla="*/ 2238375 h 2258269"/>
                <a:gd name="connsiteX124" fmla="*/ 741924 w 2499287"/>
                <a:gd name="connsiteY124" fmla="*/ 2238375 h 2258269"/>
                <a:gd name="connsiteX125" fmla="*/ 718112 w 2499287"/>
                <a:gd name="connsiteY125" fmla="*/ 2228850 h 2258269"/>
                <a:gd name="connsiteX126" fmla="*/ 660962 w 2499287"/>
                <a:gd name="connsiteY126" fmla="*/ 2219325 h 2258269"/>
                <a:gd name="connsiteX127" fmla="*/ 594287 w 2499287"/>
                <a:gd name="connsiteY127" fmla="*/ 2214562 h 2258269"/>
                <a:gd name="connsiteX128" fmla="*/ 575237 w 2499287"/>
                <a:gd name="connsiteY128" fmla="*/ 2205037 h 2258269"/>
                <a:gd name="connsiteX129" fmla="*/ 432362 w 2499287"/>
                <a:gd name="connsiteY129" fmla="*/ 2176462 h 2258269"/>
                <a:gd name="connsiteX130" fmla="*/ 413312 w 2499287"/>
                <a:gd name="connsiteY130" fmla="*/ 2166937 h 2258269"/>
                <a:gd name="connsiteX131" fmla="*/ 408549 w 2499287"/>
                <a:gd name="connsiteY131" fmla="*/ 2147887 h 2258269"/>
                <a:gd name="connsiteX132" fmla="*/ 399024 w 2499287"/>
                <a:gd name="connsiteY132" fmla="*/ 2128837 h 2258269"/>
                <a:gd name="connsiteX133" fmla="*/ 394262 w 2499287"/>
                <a:gd name="connsiteY133" fmla="*/ 2109787 h 2258269"/>
                <a:gd name="connsiteX134" fmla="*/ 379974 w 2499287"/>
                <a:gd name="connsiteY134" fmla="*/ 2100262 h 2258269"/>
                <a:gd name="connsiteX135" fmla="*/ 360924 w 2499287"/>
                <a:gd name="connsiteY135" fmla="*/ 2081212 h 2258269"/>
                <a:gd name="connsiteX136" fmla="*/ 351399 w 2499287"/>
                <a:gd name="connsiteY136" fmla="*/ 2066925 h 2258269"/>
                <a:gd name="connsiteX137" fmla="*/ 313299 w 2499287"/>
                <a:gd name="connsiteY137" fmla="*/ 2043112 h 2258269"/>
                <a:gd name="connsiteX138" fmla="*/ 299012 w 2499287"/>
                <a:gd name="connsiteY138" fmla="*/ 2033587 h 2258269"/>
                <a:gd name="connsiteX139" fmla="*/ 260912 w 2499287"/>
                <a:gd name="connsiteY139" fmla="*/ 2019300 h 2258269"/>
                <a:gd name="connsiteX140" fmla="*/ 256149 w 2499287"/>
                <a:gd name="connsiteY140" fmla="*/ 2005012 h 2258269"/>
                <a:gd name="connsiteX141" fmla="*/ 246624 w 2499287"/>
                <a:gd name="connsiteY141" fmla="*/ 1990725 h 2258269"/>
                <a:gd name="connsiteX142" fmla="*/ 241862 w 2499287"/>
                <a:gd name="connsiteY142" fmla="*/ 1971675 h 2258269"/>
                <a:gd name="connsiteX143" fmla="*/ 222812 w 2499287"/>
                <a:gd name="connsiteY143" fmla="*/ 1933575 h 2258269"/>
                <a:gd name="connsiteX144" fmla="*/ 160899 w 2499287"/>
                <a:gd name="connsiteY144" fmla="*/ 1828800 h 2258269"/>
                <a:gd name="connsiteX145" fmla="*/ 141849 w 2499287"/>
                <a:gd name="connsiteY145" fmla="*/ 1800225 h 2258269"/>
                <a:gd name="connsiteX146" fmla="*/ 137087 w 2499287"/>
                <a:gd name="connsiteY146" fmla="*/ 1785937 h 2258269"/>
                <a:gd name="connsiteX147" fmla="*/ 122799 w 2499287"/>
                <a:gd name="connsiteY147" fmla="*/ 1766887 h 2258269"/>
                <a:gd name="connsiteX148" fmla="*/ 98987 w 2499287"/>
                <a:gd name="connsiteY148" fmla="*/ 1733550 h 2258269"/>
                <a:gd name="connsiteX149" fmla="*/ 79937 w 2499287"/>
                <a:gd name="connsiteY149" fmla="*/ 1695450 h 2258269"/>
                <a:gd name="connsiteX150" fmla="*/ 60688 w 2499287"/>
                <a:gd name="connsiteY150" fmla="*/ 1653356 h 2258269"/>
                <a:gd name="connsiteX151" fmla="*/ 11079 w 2499287"/>
                <a:gd name="connsiteY151" fmla="*/ 1529134 h 2258269"/>
                <a:gd name="connsiteX152" fmla="*/ 2125 w 2499287"/>
                <a:gd name="connsiteY152" fmla="*/ 1435025 h 2258269"/>
                <a:gd name="connsiteX153" fmla="*/ 8499 w 2499287"/>
                <a:gd name="connsiteY153" fmla="*/ 1338262 h 2258269"/>
                <a:gd name="connsiteX154" fmla="*/ 22787 w 2499287"/>
                <a:gd name="connsiteY154" fmla="*/ 1252537 h 2258269"/>
                <a:gd name="connsiteX155" fmla="*/ 32312 w 2499287"/>
                <a:gd name="connsiteY155" fmla="*/ 1200150 h 2258269"/>
                <a:gd name="connsiteX156" fmla="*/ 56124 w 2499287"/>
                <a:gd name="connsiteY156" fmla="*/ 1147762 h 2258269"/>
                <a:gd name="connsiteX157" fmla="*/ 89462 w 2499287"/>
                <a:gd name="connsiteY157" fmla="*/ 1071562 h 2258269"/>
                <a:gd name="connsiteX158" fmla="*/ 118037 w 2499287"/>
                <a:gd name="connsiteY158" fmla="*/ 985837 h 2258269"/>
                <a:gd name="connsiteX159" fmla="*/ 183770 w 2499287"/>
                <a:gd name="connsiteY159" fmla="*/ 883617 h 2258269"/>
                <a:gd name="connsiteX160" fmla="*/ 232337 w 2499287"/>
                <a:gd name="connsiteY160" fmla="*/ 809625 h 2258269"/>
                <a:gd name="connsiteX161" fmla="*/ 308537 w 2499287"/>
                <a:gd name="connsiteY161" fmla="*/ 733425 h 2258269"/>
                <a:gd name="connsiteX162" fmla="*/ 370449 w 2499287"/>
                <a:gd name="connsiteY162" fmla="*/ 671512 h 2258269"/>
                <a:gd name="connsiteX163" fmla="*/ 484749 w 2499287"/>
                <a:gd name="connsiteY163" fmla="*/ 614362 h 2258269"/>
                <a:gd name="connsiteX164" fmla="*/ 589524 w 2499287"/>
                <a:gd name="connsiteY164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222937 w 2499287"/>
                <a:gd name="connsiteY6" fmla="*/ 581025 h 2258269"/>
                <a:gd name="connsiteX7" fmla="*/ 1232462 w 2499287"/>
                <a:gd name="connsiteY7" fmla="*/ 595312 h 2258269"/>
                <a:gd name="connsiteX8" fmla="*/ 1251512 w 2499287"/>
                <a:gd name="connsiteY8" fmla="*/ 604837 h 2258269"/>
                <a:gd name="connsiteX9" fmla="*/ 1432487 w 2499287"/>
                <a:gd name="connsiteY9" fmla="*/ 623887 h 2258269"/>
                <a:gd name="connsiteX10" fmla="*/ 1461062 w 2499287"/>
                <a:gd name="connsiteY10" fmla="*/ 628650 h 2258269"/>
                <a:gd name="connsiteX11" fmla="*/ 1499162 w 2499287"/>
                <a:gd name="connsiteY11" fmla="*/ 638175 h 2258269"/>
                <a:gd name="connsiteX12" fmla="*/ 1584887 w 2499287"/>
                <a:gd name="connsiteY12" fmla="*/ 628650 h 2258269"/>
                <a:gd name="connsiteX13" fmla="*/ 1613462 w 2499287"/>
                <a:gd name="connsiteY13" fmla="*/ 619125 h 2258269"/>
                <a:gd name="connsiteX14" fmla="*/ 1732524 w 2499287"/>
                <a:gd name="connsiteY14" fmla="*/ 609600 h 2258269"/>
                <a:gd name="connsiteX15" fmla="*/ 1751574 w 2499287"/>
                <a:gd name="connsiteY15" fmla="*/ 600075 h 2258269"/>
                <a:gd name="connsiteX16" fmla="*/ 1770624 w 2499287"/>
                <a:gd name="connsiteY16" fmla="*/ 595312 h 2258269"/>
                <a:gd name="connsiteX17" fmla="*/ 1789674 w 2499287"/>
                <a:gd name="connsiteY17" fmla="*/ 566737 h 2258269"/>
                <a:gd name="connsiteX18" fmla="*/ 1827774 w 2499287"/>
                <a:gd name="connsiteY18" fmla="*/ 557212 h 2258269"/>
                <a:gd name="connsiteX19" fmla="*/ 1861112 w 2499287"/>
                <a:gd name="connsiteY19" fmla="*/ 528637 h 2258269"/>
                <a:gd name="connsiteX20" fmla="*/ 1870637 w 2499287"/>
                <a:gd name="connsiteY20" fmla="*/ 514350 h 2258269"/>
                <a:gd name="connsiteX21" fmla="*/ 1889687 w 2499287"/>
                <a:gd name="connsiteY21" fmla="*/ 500062 h 2258269"/>
                <a:gd name="connsiteX22" fmla="*/ 1918262 w 2499287"/>
                <a:gd name="connsiteY22" fmla="*/ 442912 h 2258269"/>
                <a:gd name="connsiteX23" fmla="*/ 1927787 w 2499287"/>
                <a:gd name="connsiteY23" fmla="*/ 423862 h 2258269"/>
                <a:gd name="connsiteX24" fmla="*/ 1937312 w 2499287"/>
                <a:gd name="connsiteY24" fmla="*/ 404812 h 2258269"/>
                <a:gd name="connsiteX25" fmla="*/ 1961124 w 2499287"/>
                <a:gd name="connsiteY25" fmla="*/ 357187 h 2258269"/>
                <a:gd name="connsiteX26" fmla="*/ 1965887 w 2499287"/>
                <a:gd name="connsiteY26" fmla="*/ 214312 h 2258269"/>
                <a:gd name="connsiteX27" fmla="*/ 1965887 w 2499287"/>
                <a:gd name="connsiteY27" fmla="*/ 161925 h 2258269"/>
                <a:gd name="connsiteX28" fmla="*/ 1975412 w 2499287"/>
                <a:gd name="connsiteY28" fmla="*/ 128587 h 2258269"/>
                <a:gd name="connsiteX29" fmla="*/ 1989699 w 2499287"/>
                <a:gd name="connsiteY29" fmla="*/ 119062 h 2258269"/>
                <a:gd name="connsiteX30" fmla="*/ 2013512 w 2499287"/>
                <a:gd name="connsiteY30" fmla="*/ 85725 h 2258269"/>
                <a:gd name="connsiteX31" fmla="*/ 2032562 w 2499287"/>
                <a:gd name="connsiteY31" fmla="*/ 76200 h 2258269"/>
                <a:gd name="connsiteX32" fmla="*/ 2042087 w 2499287"/>
                <a:gd name="connsiteY32" fmla="*/ 61912 h 2258269"/>
                <a:gd name="connsiteX33" fmla="*/ 2027799 w 2499287"/>
                <a:gd name="connsiteY33" fmla="*/ 57150 h 2258269"/>
                <a:gd name="connsiteX34" fmla="*/ 2080187 w 2499287"/>
                <a:gd name="connsiteY34" fmla="*/ 52387 h 2258269"/>
                <a:gd name="connsiteX35" fmla="*/ 2103999 w 2499287"/>
                <a:gd name="connsiteY35" fmla="*/ 19050 h 2258269"/>
                <a:gd name="connsiteX36" fmla="*/ 2113524 w 2499287"/>
                <a:gd name="connsiteY36" fmla="*/ 0 h 2258269"/>
                <a:gd name="connsiteX37" fmla="*/ 2123049 w 2499287"/>
                <a:gd name="connsiteY37" fmla="*/ 14287 h 2258269"/>
                <a:gd name="connsiteX38" fmla="*/ 2142099 w 2499287"/>
                <a:gd name="connsiteY38" fmla="*/ 33337 h 2258269"/>
                <a:gd name="connsiteX39" fmla="*/ 2175437 w 2499287"/>
                <a:gd name="connsiteY39" fmla="*/ 95250 h 2258269"/>
                <a:gd name="connsiteX40" fmla="*/ 2189724 w 2499287"/>
                <a:gd name="connsiteY40" fmla="*/ 104775 h 2258269"/>
                <a:gd name="connsiteX41" fmla="*/ 2194487 w 2499287"/>
                <a:gd name="connsiteY41" fmla="*/ 119062 h 2258269"/>
                <a:gd name="connsiteX42" fmla="*/ 2223062 w 2499287"/>
                <a:gd name="connsiteY42" fmla="*/ 138112 h 2258269"/>
                <a:gd name="connsiteX43" fmla="*/ 2237349 w 2499287"/>
                <a:gd name="connsiteY43" fmla="*/ 147637 h 2258269"/>
                <a:gd name="connsiteX44" fmla="*/ 2256399 w 2499287"/>
                <a:gd name="connsiteY44" fmla="*/ 166687 h 2258269"/>
                <a:gd name="connsiteX45" fmla="*/ 2265924 w 2499287"/>
                <a:gd name="connsiteY45" fmla="*/ 185737 h 2258269"/>
                <a:gd name="connsiteX46" fmla="*/ 2308787 w 2499287"/>
                <a:gd name="connsiteY46" fmla="*/ 214312 h 2258269"/>
                <a:gd name="connsiteX47" fmla="*/ 2337362 w 2499287"/>
                <a:gd name="connsiteY47" fmla="*/ 247650 h 2258269"/>
                <a:gd name="connsiteX48" fmla="*/ 2351649 w 2499287"/>
                <a:gd name="connsiteY48" fmla="*/ 257175 h 2258269"/>
                <a:gd name="connsiteX49" fmla="*/ 2356412 w 2499287"/>
                <a:gd name="connsiteY49" fmla="*/ 276225 h 2258269"/>
                <a:gd name="connsiteX50" fmla="*/ 2370699 w 2499287"/>
                <a:gd name="connsiteY50" fmla="*/ 285750 h 2258269"/>
                <a:gd name="connsiteX51" fmla="*/ 2389749 w 2499287"/>
                <a:gd name="connsiteY51" fmla="*/ 314325 h 2258269"/>
                <a:gd name="connsiteX52" fmla="*/ 2399274 w 2499287"/>
                <a:gd name="connsiteY52" fmla="*/ 328612 h 2258269"/>
                <a:gd name="connsiteX53" fmla="*/ 2442137 w 2499287"/>
                <a:gd name="connsiteY53" fmla="*/ 385762 h 2258269"/>
                <a:gd name="connsiteX54" fmla="*/ 2470712 w 2499287"/>
                <a:gd name="connsiteY54" fmla="*/ 438150 h 2258269"/>
                <a:gd name="connsiteX55" fmla="*/ 2475474 w 2499287"/>
                <a:gd name="connsiteY55" fmla="*/ 452437 h 2258269"/>
                <a:gd name="connsiteX56" fmla="*/ 2494524 w 2499287"/>
                <a:gd name="connsiteY56" fmla="*/ 485775 h 2258269"/>
                <a:gd name="connsiteX57" fmla="*/ 2499287 w 2499287"/>
                <a:gd name="connsiteY57" fmla="*/ 504825 h 2258269"/>
                <a:gd name="connsiteX58" fmla="*/ 2494524 w 2499287"/>
                <a:gd name="connsiteY58" fmla="*/ 523875 h 2258269"/>
                <a:gd name="connsiteX59" fmla="*/ 2480237 w 2499287"/>
                <a:gd name="connsiteY59" fmla="*/ 528637 h 2258269"/>
                <a:gd name="connsiteX60" fmla="*/ 2442137 w 2499287"/>
                <a:gd name="connsiteY60" fmla="*/ 538162 h 2258269"/>
                <a:gd name="connsiteX61" fmla="*/ 2413562 w 2499287"/>
                <a:gd name="connsiteY61" fmla="*/ 557212 h 2258269"/>
                <a:gd name="connsiteX62" fmla="*/ 2404037 w 2499287"/>
                <a:gd name="connsiteY62" fmla="*/ 571500 h 2258269"/>
                <a:gd name="connsiteX63" fmla="*/ 2389749 w 2499287"/>
                <a:gd name="connsiteY63" fmla="*/ 590550 h 2258269"/>
                <a:gd name="connsiteX64" fmla="*/ 2337362 w 2499287"/>
                <a:gd name="connsiteY64" fmla="*/ 619125 h 2258269"/>
                <a:gd name="connsiteX65" fmla="*/ 2323074 w 2499287"/>
                <a:gd name="connsiteY65" fmla="*/ 628650 h 2258269"/>
                <a:gd name="connsiteX66" fmla="*/ 2294499 w 2499287"/>
                <a:gd name="connsiteY66" fmla="*/ 623887 h 2258269"/>
                <a:gd name="connsiteX67" fmla="*/ 2175437 w 2499287"/>
                <a:gd name="connsiteY67" fmla="*/ 633412 h 2258269"/>
                <a:gd name="connsiteX68" fmla="*/ 2161149 w 2499287"/>
                <a:gd name="connsiteY68" fmla="*/ 642937 h 2258269"/>
                <a:gd name="connsiteX69" fmla="*/ 2142099 w 2499287"/>
                <a:gd name="connsiteY69" fmla="*/ 647700 h 2258269"/>
                <a:gd name="connsiteX70" fmla="*/ 2127812 w 2499287"/>
                <a:gd name="connsiteY70" fmla="*/ 652462 h 2258269"/>
                <a:gd name="connsiteX71" fmla="*/ 2018274 w 2499287"/>
                <a:gd name="connsiteY71" fmla="*/ 671512 h 2258269"/>
                <a:gd name="connsiteX72" fmla="*/ 1975412 w 2499287"/>
                <a:gd name="connsiteY72" fmla="*/ 681037 h 2258269"/>
                <a:gd name="connsiteX73" fmla="*/ 1961124 w 2499287"/>
                <a:gd name="connsiteY73" fmla="*/ 690562 h 2258269"/>
                <a:gd name="connsiteX74" fmla="*/ 1951599 w 2499287"/>
                <a:gd name="connsiteY74" fmla="*/ 728662 h 2258269"/>
                <a:gd name="connsiteX75" fmla="*/ 1942074 w 2499287"/>
                <a:gd name="connsiteY75" fmla="*/ 747712 h 2258269"/>
                <a:gd name="connsiteX76" fmla="*/ 1913499 w 2499287"/>
                <a:gd name="connsiteY76" fmla="*/ 795337 h 2258269"/>
                <a:gd name="connsiteX77" fmla="*/ 1894449 w 2499287"/>
                <a:gd name="connsiteY77" fmla="*/ 809625 h 2258269"/>
                <a:gd name="connsiteX78" fmla="*/ 1870637 w 2499287"/>
                <a:gd name="connsiteY78" fmla="*/ 828675 h 2258269"/>
                <a:gd name="connsiteX79" fmla="*/ 1856349 w 2499287"/>
                <a:gd name="connsiteY79" fmla="*/ 842962 h 2258269"/>
                <a:gd name="connsiteX80" fmla="*/ 1851587 w 2499287"/>
                <a:gd name="connsiteY80" fmla="*/ 857250 h 2258269"/>
                <a:gd name="connsiteX81" fmla="*/ 1837299 w 2499287"/>
                <a:gd name="connsiteY81" fmla="*/ 862012 h 2258269"/>
                <a:gd name="connsiteX82" fmla="*/ 1813487 w 2499287"/>
                <a:gd name="connsiteY82" fmla="*/ 885825 h 2258269"/>
                <a:gd name="connsiteX83" fmla="*/ 1789674 w 2499287"/>
                <a:gd name="connsiteY83" fmla="*/ 942975 h 2258269"/>
                <a:gd name="connsiteX84" fmla="*/ 1784912 w 2499287"/>
                <a:gd name="connsiteY84" fmla="*/ 957262 h 2258269"/>
                <a:gd name="connsiteX85" fmla="*/ 1775387 w 2499287"/>
                <a:gd name="connsiteY85" fmla="*/ 990600 h 2258269"/>
                <a:gd name="connsiteX86" fmla="*/ 1765862 w 2499287"/>
                <a:gd name="connsiteY86" fmla="*/ 1066800 h 2258269"/>
                <a:gd name="connsiteX87" fmla="*/ 1756337 w 2499287"/>
                <a:gd name="connsiteY87" fmla="*/ 1085850 h 2258269"/>
                <a:gd name="connsiteX88" fmla="*/ 1751574 w 2499287"/>
                <a:gd name="connsiteY88" fmla="*/ 1128712 h 2258269"/>
                <a:gd name="connsiteX89" fmla="*/ 1742049 w 2499287"/>
                <a:gd name="connsiteY89" fmla="*/ 1147762 h 2258269"/>
                <a:gd name="connsiteX90" fmla="*/ 1737287 w 2499287"/>
                <a:gd name="connsiteY90" fmla="*/ 1485900 h 2258269"/>
                <a:gd name="connsiteX91" fmla="*/ 1722999 w 2499287"/>
                <a:gd name="connsiteY91" fmla="*/ 1533525 h 2258269"/>
                <a:gd name="connsiteX92" fmla="*/ 1718237 w 2499287"/>
                <a:gd name="connsiteY92" fmla="*/ 1562100 h 2258269"/>
                <a:gd name="connsiteX93" fmla="*/ 1708712 w 2499287"/>
                <a:gd name="connsiteY93" fmla="*/ 1590675 h 2258269"/>
                <a:gd name="connsiteX94" fmla="*/ 1699187 w 2499287"/>
                <a:gd name="connsiteY94" fmla="*/ 1633537 h 2258269"/>
                <a:gd name="connsiteX95" fmla="*/ 1689662 w 2499287"/>
                <a:gd name="connsiteY95" fmla="*/ 1647825 h 2258269"/>
                <a:gd name="connsiteX96" fmla="*/ 1684899 w 2499287"/>
                <a:gd name="connsiteY96" fmla="*/ 1695450 h 2258269"/>
                <a:gd name="connsiteX97" fmla="*/ 1675374 w 2499287"/>
                <a:gd name="connsiteY97" fmla="*/ 1714500 h 2258269"/>
                <a:gd name="connsiteX98" fmla="*/ 1670612 w 2499287"/>
                <a:gd name="connsiteY98" fmla="*/ 1733550 h 2258269"/>
                <a:gd name="connsiteX99" fmla="*/ 1646799 w 2499287"/>
                <a:gd name="connsiteY99" fmla="*/ 1800225 h 2258269"/>
                <a:gd name="connsiteX100" fmla="*/ 1632512 w 2499287"/>
                <a:gd name="connsiteY100" fmla="*/ 1809750 h 2258269"/>
                <a:gd name="connsiteX101" fmla="*/ 1618224 w 2499287"/>
                <a:gd name="connsiteY101" fmla="*/ 1857375 h 2258269"/>
                <a:gd name="connsiteX102" fmla="*/ 1599174 w 2499287"/>
                <a:gd name="connsiteY102" fmla="*/ 1895475 h 2258269"/>
                <a:gd name="connsiteX103" fmla="*/ 1561074 w 2499287"/>
                <a:gd name="connsiteY103" fmla="*/ 1919287 h 2258269"/>
                <a:gd name="connsiteX104" fmla="*/ 1513449 w 2499287"/>
                <a:gd name="connsiteY104" fmla="*/ 1952625 h 2258269"/>
                <a:gd name="connsiteX105" fmla="*/ 1494399 w 2499287"/>
                <a:gd name="connsiteY105" fmla="*/ 1962150 h 2258269"/>
                <a:gd name="connsiteX106" fmla="*/ 1475349 w 2499287"/>
                <a:gd name="connsiteY106" fmla="*/ 1990725 h 2258269"/>
                <a:gd name="connsiteX107" fmla="*/ 1451537 w 2499287"/>
                <a:gd name="connsiteY107" fmla="*/ 2019300 h 2258269"/>
                <a:gd name="connsiteX108" fmla="*/ 1413437 w 2499287"/>
                <a:gd name="connsiteY108" fmla="*/ 2043112 h 2258269"/>
                <a:gd name="connsiteX109" fmla="*/ 1408674 w 2499287"/>
                <a:gd name="connsiteY109" fmla="*/ 2062162 h 2258269"/>
                <a:gd name="connsiteX110" fmla="*/ 1389624 w 2499287"/>
                <a:gd name="connsiteY110" fmla="*/ 2071687 h 2258269"/>
                <a:gd name="connsiteX111" fmla="*/ 1361049 w 2499287"/>
                <a:gd name="connsiteY111" fmla="*/ 2090737 h 2258269"/>
                <a:gd name="connsiteX112" fmla="*/ 1351524 w 2499287"/>
                <a:gd name="connsiteY112" fmla="*/ 2109787 h 2258269"/>
                <a:gd name="connsiteX113" fmla="*/ 1313424 w 2499287"/>
                <a:gd name="connsiteY113" fmla="*/ 2124075 h 2258269"/>
                <a:gd name="connsiteX114" fmla="*/ 1294374 w 2499287"/>
                <a:gd name="connsiteY114" fmla="*/ 2133600 h 2258269"/>
                <a:gd name="connsiteX115" fmla="*/ 1284849 w 2499287"/>
                <a:gd name="connsiteY115" fmla="*/ 2147887 h 2258269"/>
                <a:gd name="connsiteX116" fmla="*/ 1265799 w 2499287"/>
                <a:gd name="connsiteY116" fmla="*/ 2152650 h 2258269"/>
                <a:gd name="connsiteX117" fmla="*/ 1218174 w 2499287"/>
                <a:gd name="connsiteY117" fmla="*/ 2166937 h 2258269"/>
                <a:gd name="connsiteX118" fmla="*/ 1122924 w 2499287"/>
                <a:gd name="connsiteY118" fmla="*/ 2190750 h 2258269"/>
                <a:gd name="connsiteX119" fmla="*/ 1084824 w 2499287"/>
                <a:gd name="connsiteY119" fmla="*/ 2205037 h 2258269"/>
                <a:gd name="connsiteX120" fmla="*/ 1065774 w 2499287"/>
                <a:gd name="connsiteY120" fmla="*/ 2224087 h 2258269"/>
                <a:gd name="connsiteX121" fmla="*/ 1046724 w 2499287"/>
                <a:gd name="connsiteY121" fmla="*/ 2228850 h 2258269"/>
                <a:gd name="connsiteX122" fmla="*/ 956237 w 2499287"/>
                <a:gd name="connsiteY122" fmla="*/ 2238375 h 2258269"/>
                <a:gd name="connsiteX123" fmla="*/ 741924 w 2499287"/>
                <a:gd name="connsiteY123" fmla="*/ 2238375 h 2258269"/>
                <a:gd name="connsiteX124" fmla="*/ 718112 w 2499287"/>
                <a:gd name="connsiteY124" fmla="*/ 2228850 h 2258269"/>
                <a:gd name="connsiteX125" fmla="*/ 660962 w 2499287"/>
                <a:gd name="connsiteY125" fmla="*/ 2219325 h 2258269"/>
                <a:gd name="connsiteX126" fmla="*/ 594287 w 2499287"/>
                <a:gd name="connsiteY126" fmla="*/ 2214562 h 2258269"/>
                <a:gd name="connsiteX127" fmla="*/ 575237 w 2499287"/>
                <a:gd name="connsiteY127" fmla="*/ 2205037 h 2258269"/>
                <a:gd name="connsiteX128" fmla="*/ 432362 w 2499287"/>
                <a:gd name="connsiteY128" fmla="*/ 2176462 h 2258269"/>
                <a:gd name="connsiteX129" fmla="*/ 413312 w 2499287"/>
                <a:gd name="connsiteY129" fmla="*/ 2166937 h 2258269"/>
                <a:gd name="connsiteX130" fmla="*/ 408549 w 2499287"/>
                <a:gd name="connsiteY130" fmla="*/ 2147887 h 2258269"/>
                <a:gd name="connsiteX131" fmla="*/ 399024 w 2499287"/>
                <a:gd name="connsiteY131" fmla="*/ 2128837 h 2258269"/>
                <a:gd name="connsiteX132" fmla="*/ 394262 w 2499287"/>
                <a:gd name="connsiteY132" fmla="*/ 2109787 h 2258269"/>
                <a:gd name="connsiteX133" fmla="*/ 379974 w 2499287"/>
                <a:gd name="connsiteY133" fmla="*/ 2100262 h 2258269"/>
                <a:gd name="connsiteX134" fmla="*/ 360924 w 2499287"/>
                <a:gd name="connsiteY134" fmla="*/ 2081212 h 2258269"/>
                <a:gd name="connsiteX135" fmla="*/ 351399 w 2499287"/>
                <a:gd name="connsiteY135" fmla="*/ 2066925 h 2258269"/>
                <a:gd name="connsiteX136" fmla="*/ 313299 w 2499287"/>
                <a:gd name="connsiteY136" fmla="*/ 2043112 h 2258269"/>
                <a:gd name="connsiteX137" fmla="*/ 299012 w 2499287"/>
                <a:gd name="connsiteY137" fmla="*/ 2033587 h 2258269"/>
                <a:gd name="connsiteX138" fmla="*/ 260912 w 2499287"/>
                <a:gd name="connsiteY138" fmla="*/ 2019300 h 2258269"/>
                <a:gd name="connsiteX139" fmla="*/ 256149 w 2499287"/>
                <a:gd name="connsiteY139" fmla="*/ 2005012 h 2258269"/>
                <a:gd name="connsiteX140" fmla="*/ 246624 w 2499287"/>
                <a:gd name="connsiteY140" fmla="*/ 1990725 h 2258269"/>
                <a:gd name="connsiteX141" fmla="*/ 241862 w 2499287"/>
                <a:gd name="connsiteY141" fmla="*/ 1971675 h 2258269"/>
                <a:gd name="connsiteX142" fmla="*/ 222812 w 2499287"/>
                <a:gd name="connsiteY142" fmla="*/ 1933575 h 2258269"/>
                <a:gd name="connsiteX143" fmla="*/ 160899 w 2499287"/>
                <a:gd name="connsiteY143" fmla="*/ 1828800 h 2258269"/>
                <a:gd name="connsiteX144" fmla="*/ 141849 w 2499287"/>
                <a:gd name="connsiteY144" fmla="*/ 1800225 h 2258269"/>
                <a:gd name="connsiteX145" fmla="*/ 137087 w 2499287"/>
                <a:gd name="connsiteY145" fmla="*/ 1785937 h 2258269"/>
                <a:gd name="connsiteX146" fmla="*/ 122799 w 2499287"/>
                <a:gd name="connsiteY146" fmla="*/ 1766887 h 2258269"/>
                <a:gd name="connsiteX147" fmla="*/ 98987 w 2499287"/>
                <a:gd name="connsiteY147" fmla="*/ 1733550 h 2258269"/>
                <a:gd name="connsiteX148" fmla="*/ 79937 w 2499287"/>
                <a:gd name="connsiteY148" fmla="*/ 1695450 h 2258269"/>
                <a:gd name="connsiteX149" fmla="*/ 60688 w 2499287"/>
                <a:gd name="connsiteY149" fmla="*/ 1653356 h 2258269"/>
                <a:gd name="connsiteX150" fmla="*/ 11079 w 2499287"/>
                <a:gd name="connsiteY150" fmla="*/ 1529134 h 2258269"/>
                <a:gd name="connsiteX151" fmla="*/ 2125 w 2499287"/>
                <a:gd name="connsiteY151" fmla="*/ 1435025 h 2258269"/>
                <a:gd name="connsiteX152" fmla="*/ 8499 w 2499287"/>
                <a:gd name="connsiteY152" fmla="*/ 1338262 h 2258269"/>
                <a:gd name="connsiteX153" fmla="*/ 22787 w 2499287"/>
                <a:gd name="connsiteY153" fmla="*/ 1252537 h 2258269"/>
                <a:gd name="connsiteX154" fmla="*/ 32312 w 2499287"/>
                <a:gd name="connsiteY154" fmla="*/ 1200150 h 2258269"/>
                <a:gd name="connsiteX155" fmla="*/ 56124 w 2499287"/>
                <a:gd name="connsiteY155" fmla="*/ 1147762 h 2258269"/>
                <a:gd name="connsiteX156" fmla="*/ 89462 w 2499287"/>
                <a:gd name="connsiteY156" fmla="*/ 1071562 h 2258269"/>
                <a:gd name="connsiteX157" fmla="*/ 118037 w 2499287"/>
                <a:gd name="connsiteY157" fmla="*/ 985837 h 2258269"/>
                <a:gd name="connsiteX158" fmla="*/ 183770 w 2499287"/>
                <a:gd name="connsiteY158" fmla="*/ 883617 h 2258269"/>
                <a:gd name="connsiteX159" fmla="*/ 232337 w 2499287"/>
                <a:gd name="connsiteY159" fmla="*/ 809625 h 2258269"/>
                <a:gd name="connsiteX160" fmla="*/ 308537 w 2499287"/>
                <a:gd name="connsiteY160" fmla="*/ 733425 h 2258269"/>
                <a:gd name="connsiteX161" fmla="*/ 370449 w 2499287"/>
                <a:gd name="connsiteY161" fmla="*/ 671512 h 2258269"/>
                <a:gd name="connsiteX162" fmla="*/ 484749 w 2499287"/>
                <a:gd name="connsiteY162" fmla="*/ 614362 h 2258269"/>
                <a:gd name="connsiteX163" fmla="*/ 589524 w 2499287"/>
                <a:gd name="connsiteY163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222937 w 2499287"/>
                <a:gd name="connsiteY6" fmla="*/ 581025 h 2258269"/>
                <a:gd name="connsiteX7" fmla="*/ 1251512 w 2499287"/>
                <a:gd name="connsiteY7" fmla="*/ 604837 h 2258269"/>
                <a:gd name="connsiteX8" fmla="*/ 1432487 w 2499287"/>
                <a:gd name="connsiteY8" fmla="*/ 623887 h 2258269"/>
                <a:gd name="connsiteX9" fmla="*/ 1461062 w 2499287"/>
                <a:gd name="connsiteY9" fmla="*/ 628650 h 2258269"/>
                <a:gd name="connsiteX10" fmla="*/ 1499162 w 2499287"/>
                <a:gd name="connsiteY10" fmla="*/ 638175 h 2258269"/>
                <a:gd name="connsiteX11" fmla="*/ 1584887 w 2499287"/>
                <a:gd name="connsiteY11" fmla="*/ 628650 h 2258269"/>
                <a:gd name="connsiteX12" fmla="*/ 1613462 w 2499287"/>
                <a:gd name="connsiteY12" fmla="*/ 619125 h 2258269"/>
                <a:gd name="connsiteX13" fmla="*/ 1732524 w 2499287"/>
                <a:gd name="connsiteY13" fmla="*/ 609600 h 2258269"/>
                <a:gd name="connsiteX14" fmla="*/ 1751574 w 2499287"/>
                <a:gd name="connsiteY14" fmla="*/ 600075 h 2258269"/>
                <a:gd name="connsiteX15" fmla="*/ 1770624 w 2499287"/>
                <a:gd name="connsiteY15" fmla="*/ 595312 h 2258269"/>
                <a:gd name="connsiteX16" fmla="*/ 1789674 w 2499287"/>
                <a:gd name="connsiteY16" fmla="*/ 566737 h 2258269"/>
                <a:gd name="connsiteX17" fmla="*/ 1827774 w 2499287"/>
                <a:gd name="connsiteY17" fmla="*/ 557212 h 2258269"/>
                <a:gd name="connsiteX18" fmla="*/ 1861112 w 2499287"/>
                <a:gd name="connsiteY18" fmla="*/ 528637 h 2258269"/>
                <a:gd name="connsiteX19" fmla="*/ 1870637 w 2499287"/>
                <a:gd name="connsiteY19" fmla="*/ 514350 h 2258269"/>
                <a:gd name="connsiteX20" fmla="*/ 1889687 w 2499287"/>
                <a:gd name="connsiteY20" fmla="*/ 500062 h 2258269"/>
                <a:gd name="connsiteX21" fmla="*/ 1918262 w 2499287"/>
                <a:gd name="connsiteY21" fmla="*/ 442912 h 2258269"/>
                <a:gd name="connsiteX22" fmla="*/ 1927787 w 2499287"/>
                <a:gd name="connsiteY22" fmla="*/ 423862 h 2258269"/>
                <a:gd name="connsiteX23" fmla="*/ 1937312 w 2499287"/>
                <a:gd name="connsiteY23" fmla="*/ 404812 h 2258269"/>
                <a:gd name="connsiteX24" fmla="*/ 1961124 w 2499287"/>
                <a:gd name="connsiteY24" fmla="*/ 357187 h 2258269"/>
                <a:gd name="connsiteX25" fmla="*/ 1965887 w 2499287"/>
                <a:gd name="connsiteY25" fmla="*/ 214312 h 2258269"/>
                <a:gd name="connsiteX26" fmla="*/ 1965887 w 2499287"/>
                <a:gd name="connsiteY26" fmla="*/ 161925 h 2258269"/>
                <a:gd name="connsiteX27" fmla="*/ 1975412 w 2499287"/>
                <a:gd name="connsiteY27" fmla="*/ 128587 h 2258269"/>
                <a:gd name="connsiteX28" fmla="*/ 1989699 w 2499287"/>
                <a:gd name="connsiteY28" fmla="*/ 119062 h 2258269"/>
                <a:gd name="connsiteX29" fmla="*/ 2013512 w 2499287"/>
                <a:gd name="connsiteY29" fmla="*/ 85725 h 2258269"/>
                <a:gd name="connsiteX30" fmla="*/ 2032562 w 2499287"/>
                <a:gd name="connsiteY30" fmla="*/ 76200 h 2258269"/>
                <a:gd name="connsiteX31" fmla="*/ 2042087 w 2499287"/>
                <a:gd name="connsiteY31" fmla="*/ 61912 h 2258269"/>
                <a:gd name="connsiteX32" fmla="*/ 2027799 w 2499287"/>
                <a:gd name="connsiteY32" fmla="*/ 57150 h 2258269"/>
                <a:gd name="connsiteX33" fmla="*/ 2080187 w 2499287"/>
                <a:gd name="connsiteY33" fmla="*/ 52387 h 2258269"/>
                <a:gd name="connsiteX34" fmla="*/ 2103999 w 2499287"/>
                <a:gd name="connsiteY34" fmla="*/ 19050 h 2258269"/>
                <a:gd name="connsiteX35" fmla="*/ 2113524 w 2499287"/>
                <a:gd name="connsiteY35" fmla="*/ 0 h 2258269"/>
                <a:gd name="connsiteX36" fmla="*/ 2123049 w 2499287"/>
                <a:gd name="connsiteY36" fmla="*/ 14287 h 2258269"/>
                <a:gd name="connsiteX37" fmla="*/ 2142099 w 2499287"/>
                <a:gd name="connsiteY37" fmla="*/ 33337 h 2258269"/>
                <a:gd name="connsiteX38" fmla="*/ 2175437 w 2499287"/>
                <a:gd name="connsiteY38" fmla="*/ 95250 h 2258269"/>
                <a:gd name="connsiteX39" fmla="*/ 2189724 w 2499287"/>
                <a:gd name="connsiteY39" fmla="*/ 104775 h 2258269"/>
                <a:gd name="connsiteX40" fmla="*/ 2194487 w 2499287"/>
                <a:gd name="connsiteY40" fmla="*/ 119062 h 2258269"/>
                <a:gd name="connsiteX41" fmla="*/ 2223062 w 2499287"/>
                <a:gd name="connsiteY41" fmla="*/ 138112 h 2258269"/>
                <a:gd name="connsiteX42" fmla="*/ 2237349 w 2499287"/>
                <a:gd name="connsiteY42" fmla="*/ 147637 h 2258269"/>
                <a:gd name="connsiteX43" fmla="*/ 2256399 w 2499287"/>
                <a:gd name="connsiteY43" fmla="*/ 166687 h 2258269"/>
                <a:gd name="connsiteX44" fmla="*/ 2265924 w 2499287"/>
                <a:gd name="connsiteY44" fmla="*/ 185737 h 2258269"/>
                <a:gd name="connsiteX45" fmla="*/ 2308787 w 2499287"/>
                <a:gd name="connsiteY45" fmla="*/ 214312 h 2258269"/>
                <a:gd name="connsiteX46" fmla="*/ 2337362 w 2499287"/>
                <a:gd name="connsiteY46" fmla="*/ 247650 h 2258269"/>
                <a:gd name="connsiteX47" fmla="*/ 2351649 w 2499287"/>
                <a:gd name="connsiteY47" fmla="*/ 257175 h 2258269"/>
                <a:gd name="connsiteX48" fmla="*/ 2356412 w 2499287"/>
                <a:gd name="connsiteY48" fmla="*/ 276225 h 2258269"/>
                <a:gd name="connsiteX49" fmla="*/ 2370699 w 2499287"/>
                <a:gd name="connsiteY49" fmla="*/ 285750 h 2258269"/>
                <a:gd name="connsiteX50" fmla="*/ 2389749 w 2499287"/>
                <a:gd name="connsiteY50" fmla="*/ 314325 h 2258269"/>
                <a:gd name="connsiteX51" fmla="*/ 2399274 w 2499287"/>
                <a:gd name="connsiteY51" fmla="*/ 328612 h 2258269"/>
                <a:gd name="connsiteX52" fmla="*/ 2442137 w 2499287"/>
                <a:gd name="connsiteY52" fmla="*/ 385762 h 2258269"/>
                <a:gd name="connsiteX53" fmla="*/ 2470712 w 2499287"/>
                <a:gd name="connsiteY53" fmla="*/ 438150 h 2258269"/>
                <a:gd name="connsiteX54" fmla="*/ 2475474 w 2499287"/>
                <a:gd name="connsiteY54" fmla="*/ 452437 h 2258269"/>
                <a:gd name="connsiteX55" fmla="*/ 2494524 w 2499287"/>
                <a:gd name="connsiteY55" fmla="*/ 485775 h 2258269"/>
                <a:gd name="connsiteX56" fmla="*/ 2499287 w 2499287"/>
                <a:gd name="connsiteY56" fmla="*/ 504825 h 2258269"/>
                <a:gd name="connsiteX57" fmla="*/ 2494524 w 2499287"/>
                <a:gd name="connsiteY57" fmla="*/ 523875 h 2258269"/>
                <a:gd name="connsiteX58" fmla="*/ 2480237 w 2499287"/>
                <a:gd name="connsiteY58" fmla="*/ 528637 h 2258269"/>
                <a:gd name="connsiteX59" fmla="*/ 2442137 w 2499287"/>
                <a:gd name="connsiteY59" fmla="*/ 538162 h 2258269"/>
                <a:gd name="connsiteX60" fmla="*/ 2413562 w 2499287"/>
                <a:gd name="connsiteY60" fmla="*/ 557212 h 2258269"/>
                <a:gd name="connsiteX61" fmla="*/ 2404037 w 2499287"/>
                <a:gd name="connsiteY61" fmla="*/ 571500 h 2258269"/>
                <a:gd name="connsiteX62" fmla="*/ 2389749 w 2499287"/>
                <a:gd name="connsiteY62" fmla="*/ 590550 h 2258269"/>
                <a:gd name="connsiteX63" fmla="*/ 2337362 w 2499287"/>
                <a:gd name="connsiteY63" fmla="*/ 619125 h 2258269"/>
                <a:gd name="connsiteX64" fmla="*/ 2323074 w 2499287"/>
                <a:gd name="connsiteY64" fmla="*/ 628650 h 2258269"/>
                <a:gd name="connsiteX65" fmla="*/ 2294499 w 2499287"/>
                <a:gd name="connsiteY65" fmla="*/ 623887 h 2258269"/>
                <a:gd name="connsiteX66" fmla="*/ 2175437 w 2499287"/>
                <a:gd name="connsiteY66" fmla="*/ 633412 h 2258269"/>
                <a:gd name="connsiteX67" fmla="*/ 2161149 w 2499287"/>
                <a:gd name="connsiteY67" fmla="*/ 642937 h 2258269"/>
                <a:gd name="connsiteX68" fmla="*/ 2142099 w 2499287"/>
                <a:gd name="connsiteY68" fmla="*/ 647700 h 2258269"/>
                <a:gd name="connsiteX69" fmla="*/ 2127812 w 2499287"/>
                <a:gd name="connsiteY69" fmla="*/ 652462 h 2258269"/>
                <a:gd name="connsiteX70" fmla="*/ 2018274 w 2499287"/>
                <a:gd name="connsiteY70" fmla="*/ 671512 h 2258269"/>
                <a:gd name="connsiteX71" fmla="*/ 1975412 w 2499287"/>
                <a:gd name="connsiteY71" fmla="*/ 681037 h 2258269"/>
                <a:gd name="connsiteX72" fmla="*/ 1961124 w 2499287"/>
                <a:gd name="connsiteY72" fmla="*/ 690562 h 2258269"/>
                <a:gd name="connsiteX73" fmla="*/ 1951599 w 2499287"/>
                <a:gd name="connsiteY73" fmla="*/ 728662 h 2258269"/>
                <a:gd name="connsiteX74" fmla="*/ 1942074 w 2499287"/>
                <a:gd name="connsiteY74" fmla="*/ 747712 h 2258269"/>
                <a:gd name="connsiteX75" fmla="*/ 1913499 w 2499287"/>
                <a:gd name="connsiteY75" fmla="*/ 795337 h 2258269"/>
                <a:gd name="connsiteX76" fmla="*/ 1894449 w 2499287"/>
                <a:gd name="connsiteY76" fmla="*/ 809625 h 2258269"/>
                <a:gd name="connsiteX77" fmla="*/ 1870637 w 2499287"/>
                <a:gd name="connsiteY77" fmla="*/ 828675 h 2258269"/>
                <a:gd name="connsiteX78" fmla="*/ 1856349 w 2499287"/>
                <a:gd name="connsiteY78" fmla="*/ 842962 h 2258269"/>
                <a:gd name="connsiteX79" fmla="*/ 1851587 w 2499287"/>
                <a:gd name="connsiteY79" fmla="*/ 857250 h 2258269"/>
                <a:gd name="connsiteX80" fmla="*/ 1837299 w 2499287"/>
                <a:gd name="connsiteY80" fmla="*/ 862012 h 2258269"/>
                <a:gd name="connsiteX81" fmla="*/ 1813487 w 2499287"/>
                <a:gd name="connsiteY81" fmla="*/ 885825 h 2258269"/>
                <a:gd name="connsiteX82" fmla="*/ 1789674 w 2499287"/>
                <a:gd name="connsiteY82" fmla="*/ 942975 h 2258269"/>
                <a:gd name="connsiteX83" fmla="*/ 1784912 w 2499287"/>
                <a:gd name="connsiteY83" fmla="*/ 957262 h 2258269"/>
                <a:gd name="connsiteX84" fmla="*/ 1775387 w 2499287"/>
                <a:gd name="connsiteY84" fmla="*/ 990600 h 2258269"/>
                <a:gd name="connsiteX85" fmla="*/ 1765862 w 2499287"/>
                <a:gd name="connsiteY85" fmla="*/ 1066800 h 2258269"/>
                <a:gd name="connsiteX86" fmla="*/ 1756337 w 2499287"/>
                <a:gd name="connsiteY86" fmla="*/ 1085850 h 2258269"/>
                <a:gd name="connsiteX87" fmla="*/ 1751574 w 2499287"/>
                <a:gd name="connsiteY87" fmla="*/ 1128712 h 2258269"/>
                <a:gd name="connsiteX88" fmla="*/ 1742049 w 2499287"/>
                <a:gd name="connsiteY88" fmla="*/ 1147762 h 2258269"/>
                <a:gd name="connsiteX89" fmla="*/ 1737287 w 2499287"/>
                <a:gd name="connsiteY89" fmla="*/ 1485900 h 2258269"/>
                <a:gd name="connsiteX90" fmla="*/ 1722999 w 2499287"/>
                <a:gd name="connsiteY90" fmla="*/ 1533525 h 2258269"/>
                <a:gd name="connsiteX91" fmla="*/ 1718237 w 2499287"/>
                <a:gd name="connsiteY91" fmla="*/ 1562100 h 2258269"/>
                <a:gd name="connsiteX92" fmla="*/ 1708712 w 2499287"/>
                <a:gd name="connsiteY92" fmla="*/ 1590675 h 2258269"/>
                <a:gd name="connsiteX93" fmla="*/ 1699187 w 2499287"/>
                <a:gd name="connsiteY93" fmla="*/ 1633537 h 2258269"/>
                <a:gd name="connsiteX94" fmla="*/ 1689662 w 2499287"/>
                <a:gd name="connsiteY94" fmla="*/ 1647825 h 2258269"/>
                <a:gd name="connsiteX95" fmla="*/ 1684899 w 2499287"/>
                <a:gd name="connsiteY95" fmla="*/ 1695450 h 2258269"/>
                <a:gd name="connsiteX96" fmla="*/ 1675374 w 2499287"/>
                <a:gd name="connsiteY96" fmla="*/ 1714500 h 2258269"/>
                <a:gd name="connsiteX97" fmla="*/ 1670612 w 2499287"/>
                <a:gd name="connsiteY97" fmla="*/ 1733550 h 2258269"/>
                <a:gd name="connsiteX98" fmla="*/ 1646799 w 2499287"/>
                <a:gd name="connsiteY98" fmla="*/ 1800225 h 2258269"/>
                <a:gd name="connsiteX99" fmla="*/ 1632512 w 2499287"/>
                <a:gd name="connsiteY99" fmla="*/ 1809750 h 2258269"/>
                <a:gd name="connsiteX100" fmla="*/ 1618224 w 2499287"/>
                <a:gd name="connsiteY100" fmla="*/ 1857375 h 2258269"/>
                <a:gd name="connsiteX101" fmla="*/ 1599174 w 2499287"/>
                <a:gd name="connsiteY101" fmla="*/ 1895475 h 2258269"/>
                <a:gd name="connsiteX102" fmla="*/ 1561074 w 2499287"/>
                <a:gd name="connsiteY102" fmla="*/ 1919287 h 2258269"/>
                <a:gd name="connsiteX103" fmla="*/ 1513449 w 2499287"/>
                <a:gd name="connsiteY103" fmla="*/ 1952625 h 2258269"/>
                <a:gd name="connsiteX104" fmla="*/ 1494399 w 2499287"/>
                <a:gd name="connsiteY104" fmla="*/ 1962150 h 2258269"/>
                <a:gd name="connsiteX105" fmla="*/ 1475349 w 2499287"/>
                <a:gd name="connsiteY105" fmla="*/ 1990725 h 2258269"/>
                <a:gd name="connsiteX106" fmla="*/ 1451537 w 2499287"/>
                <a:gd name="connsiteY106" fmla="*/ 2019300 h 2258269"/>
                <a:gd name="connsiteX107" fmla="*/ 1413437 w 2499287"/>
                <a:gd name="connsiteY107" fmla="*/ 2043112 h 2258269"/>
                <a:gd name="connsiteX108" fmla="*/ 1408674 w 2499287"/>
                <a:gd name="connsiteY108" fmla="*/ 2062162 h 2258269"/>
                <a:gd name="connsiteX109" fmla="*/ 1389624 w 2499287"/>
                <a:gd name="connsiteY109" fmla="*/ 2071687 h 2258269"/>
                <a:gd name="connsiteX110" fmla="*/ 1361049 w 2499287"/>
                <a:gd name="connsiteY110" fmla="*/ 2090737 h 2258269"/>
                <a:gd name="connsiteX111" fmla="*/ 1351524 w 2499287"/>
                <a:gd name="connsiteY111" fmla="*/ 2109787 h 2258269"/>
                <a:gd name="connsiteX112" fmla="*/ 1313424 w 2499287"/>
                <a:gd name="connsiteY112" fmla="*/ 2124075 h 2258269"/>
                <a:gd name="connsiteX113" fmla="*/ 1294374 w 2499287"/>
                <a:gd name="connsiteY113" fmla="*/ 2133600 h 2258269"/>
                <a:gd name="connsiteX114" fmla="*/ 1284849 w 2499287"/>
                <a:gd name="connsiteY114" fmla="*/ 2147887 h 2258269"/>
                <a:gd name="connsiteX115" fmla="*/ 1265799 w 2499287"/>
                <a:gd name="connsiteY115" fmla="*/ 2152650 h 2258269"/>
                <a:gd name="connsiteX116" fmla="*/ 1218174 w 2499287"/>
                <a:gd name="connsiteY116" fmla="*/ 2166937 h 2258269"/>
                <a:gd name="connsiteX117" fmla="*/ 1122924 w 2499287"/>
                <a:gd name="connsiteY117" fmla="*/ 2190750 h 2258269"/>
                <a:gd name="connsiteX118" fmla="*/ 1084824 w 2499287"/>
                <a:gd name="connsiteY118" fmla="*/ 2205037 h 2258269"/>
                <a:gd name="connsiteX119" fmla="*/ 1065774 w 2499287"/>
                <a:gd name="connsiteY119" fmla="*/ 2224087 h 2258269"/>
                <a:gd name="connsiteX120" fmla="*/ 1046724 w 2499287"/>
                <a:gd name="connsiteY120" fmla="*/ 2228850 h 2258269"/>
                <a:gd name="connsiteX121" fmla="*/ 956237 w 2499287"/>
                <a:gd name="connsiteY121" fmla="*/ 2238375 h 2258269"/>
                <a:gd name="connsiteX122" fmla="*/ 741924 w 2499287"/>
                <a:gd name="connsiteY122" fmla="*/ 2238375 h 2258269"/>
                <a:gd name="connsiteX123" fmla="*/ 718112 w 2499287"/>
                <a:gd name="connsiteY123" fmla="*/ 2228850 h 2258269"/>
                <a:gd name="connsiteX124" fmla="*/ 660962 w 2499287"/>
                <a:gd name="connsiteY124" fmla="*/ 2219325 h 2258269"/>
                <a:gd name="connsiteX125" fmla="*/ 594287 w 2499287"/>
                <a:gd name="connsiteY125" fmla="*/ 2214562 h 2258269"/>
                <a:gd name="connsiteX126" fmla="*/ 575237 w 2499287"/>
                <a:gd name="connsiteY126" fmla="*/ 2205037 h 2258269"/>
                <a:gd name="connsiteX127" fmla="*/ 432362 w 2499287"/>
                <a:gd name="connsiteY127" fmla="*/ 2176462 h 2258269"/>
                <a:gd name="connsiteX128" fmla="*/ 413312 w 2499287"/>
                <a:gd name="connsiteY128" fmla="*/ 2166937 h 2258269"/>
                <a:gd name="connsiteX129" fmla="*/ 408549 w 2499287"/>
                <a:gd name="connsiteY129" fmla="*/ 2147887 h 2258269"/>
                <a:gd name="connsiteX130" fmla="*/ 399024 w 2499287"/>
                <a:gd name="connsiteY130" fmla="*/ 2128837 h 2258269"/>
                <a:gd name="connsiteX131" fmla="*/ 394262 w 2499287"/>
                <a:gd name="connsiteY131" fmla="*/ 2109787 h 2258269"/>
                <a:gd name="connsiteX132" fmla="*/ 379974 w 2499287"/>
                <a:gd name="connsiteY132" fmla="*/ 2100262 h 2258269"/>
                <a:gd name="connsiteX133" fmla="*/ 360924 w 2499287"/>
                <a:gd name="connsiteY133" fmla="*/ 2081212 h 2258269"/>
                <a:gd name="connsiteX134" fmla="*/ 351399 w 2499287"/>
                <a:gd name="connsiteY134" fmla="*/ 2066925 h 2258269"/>
                <a:gd name="connsiteX135" fmla="*/ 313299 w 2499287"/>
                <a:gd name="connsiteY135" fmla="*/ 2043112 h 2258269"/>
                <a:gd name="connsiteX136" fmla="*/ 299012 w 2499287"/>
                <a:gd name="connsiteY136" fmla="*/ 2033587 h 2258269"/>
                <a:gd name="connsiteX137" fmla="*/ 260912 w 2499287"/>
                <a:gd name="connsiteY137" fmla="*/ 2019300 h 2258269"/>
                <a:gd name="connsiteX138" fmla="*/ 256149 w 2499287"/>
                <a:gd name="connsiteY138" fmla="*/ 2005012 h 2258269"/>
                <a:gd name="connsiteX139" fmla="*/ 246624 w 2499287"/>
                <a:gd name="connsiteY139" fmla="*/ 1990725 h 2258269"/>
                <a:gd name="connsiteX140" fmla="*/ 241862 w 2499287"/>
                <a:gd name="connsiteY140" fmla="*/ 1971675 h 2258269"/>
                <a:gd name="connsiteX141" fmla="*/ 222812 w 2499287"/>
                <a:gd name="connsiteY141" fmla="*/ 1933575 h 2258269"/>
                <a:gd name="connsiteX142" fmla="*/ 160899 w 2499287"/>
                <a:gd name="connsiteY142" fmla="*/ 1828800 h 2258269"/>
                <a:gd name="connsiteX143" fmla="*/ 141849 w 2499287"/>
                <a:gd name="connsiteY143" fmla="*/ 1800225 h 2258269"/>
                <a:gd name="connsiteX144" fmla="*/ 137087 w 2499287"/>
                <a:gd name="connsiteY144" fmla="*/ 1785937 h 2258269"/>
                <a:gd name="connsiteX145" fmla="*/ 122799 w 2499287"/>
                <a:gd name="connsiteY145" fmla="*/ 1766887 h 2258269"/>
                <a:gd name="connsiteX146" fmla="*/ 98987 w 2499287"/>
                <a:gd name="connsiteY146" fmla="*/ 1733550 h 2258269"/>
                <a:gd name="connsiteX147" fmla="*/ 79937 w 2499287"/>
                <a:gd name="connsiteY147" fmla="*/ 1695450 h 2258269"/>
                <a:gd name="connsiteX148" fmla="*/ 60688 w 2499287"/>
                <a:gd name="connsiteY148" fmla="*/ 1653356 h 2258269"/>
                <a:gd name="connsiteX149" fmla="*/ 11079 w 2499287"/>
                <a:gd name="connsiteY149" fmla="*/ 1529134 h 2258269"/>
                <a:gd name="connsiteX150" fmla="*/ 2125 w 2499287"/>
                <a:gd name="connsiteY150" fmla="*/ 1435025 h 2258269"/>
                <a:gd name="connsiteX151" fmla="*/ 8499 w 2499287"/>
                <a:gd name="connsiteY151" fmla="*/ 1338262 h 2258269"/>
                <a:gd name="connsiteX152" fmla="*/ 22787 w 2499287"/>
                <a:gd name="connsiteY152" fmla="*/ 1252537 h 2258269"/>
                <a:gd name="connsiteX153" fmla="*/ 32312 w 2499287"/>
                <a:gd name="connsiteY153" fmla="*/ 1200150 h 2258269"/>
                <a:gd name="connsiteX154" fmla="*/ 56124 w 2499287"/>
                <a:gd name="connsiteY154" fmla="*/ 1147762 h 2258269"/>
                <a:gd name="connsiteX155" fmla="*/ 89462 w 2499287"/>
                <a:gd name="connsiteY155" fmla="*/ 1071562 h 2258269"/>
                <a:gd name="connsiteX156" fmla="*/ 118037 w 2499287"/>
                <a:gd name="connsiteY156" fmla="*/ 985837 h 2258269"/>
                <a:gd name="connsiteX157" fmla="*/ 183770 w 2499287"/>
                <a:gd name="connsiteY157" fmla="*/ 883617 h 2258269"/>
                <a:gd name="connsiteX158" fmla="*/ 232337 w 2499287"/>
                <a:gd name="connsiteY158" fmla="*/ 809625 h 2258269"/>
                <a:gd name="connsiteX159" fmla="*/ 308537 w 2499287"/>
                <a:gd name="connsiteY159" fmla="*/ 733425 h 2258269"/>
                <a:gd name="connsiteX160" fmla="*/ 370449 w 2499287"/>
                <a:gd name="connsiteY160" fmla="*/ 671512 h 2258269"/>
                <a:gd name="connsiteX161" fmla="*/ 484749 w 2499287"/>
                <a:gd name="connsiteY161" fmla="*/ 614362 h 2258269"/>
                <a:gd name="connsiteX162" fmla="*/ 589524 w 2499287"/>
                <a:gd name="connsiteY162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222937 w 2499287"/>
                <a:gd name="connsiteY6" fmla="*/ 581025 h 2258269"/>
                <a:gd name="connsiteX7" fmla="*/ 1432487 w 2499287"/>
                <a:gd name="connsiteY7" fmla="*/ 623887 h 2258269"/>
                <a:gd name="connsiteX8" fmla="*/ 1461062 w 2499287"/>
                <a:gd name="connsiteY8" fmla="*/ 628650 h 2258269"/>
                <a:gd name="connsiteX9" fmla="*/ 1499162 w 2499287"/>
                <a:gd name="connsiteY9" fmla="*/ 638175 h 2258269"/>
                <a:gd name="connsiteX10" fmla="*/ 1584887 w 2499287"/>
                <a:gd name="connsiteY10" fmla="*/ 628650 h 2258269"/>
                <a:gd name="connsiteX11" fmla="*/ 1613462 w 2499287"/>
                <a:gd name="connsiteY11" fmla="*/ 619125 h 2258269"/>
                <a:gd name="connsiteX12" fmla="*/ 1732524 w 2499287"/>
                <a:gd name="connsiteY12" fmla="*/ 609600 h 2258269"/>
                <a:gd name="connsiteX13" fmla="*/ 1751574 w 2499287"/>
                <a:gd name="connsiteY13" fmla="*/ 600075 h 2258269"/>
                <a:gd name="connsiteX14" fmla="*/ 1770624 w 2499287"/>
                <a:gd name="connsiteY14" fmla="*/ 595312 h 2258269"/>
                <a:gd name="connsiteX15" fmla="*/ 1789674 w 2499287"/>
                <a:gd name="connsiteY15" fmla="*/ 566737 h 2258269"/>
                <a:gd name="connsiteX16" fmla="*/ 1827774 w 2499287"/>
                <a:gd name="connsiteY16" fmla="*/ 557212 h 2258269"/>
                <a:gd name="connsiteX17" fmla="*/ 1861112 w 2499287"/>
                <a:gd name="connsiteY17" fmla="*/ 528637 h 2258269"/>
                <a:gd name="connsiteX18" fmla="*/ 1870637 w 2499287"/>
                <a:gd name="connsiteY18" fmla="*/ 514350 h 2258269"/>
                <a:gd name="connsiteX19" fmla="*/ 1889687 w 2499287"/>
                <a:gd name="connsiteY19" fmla="*/ 500062 h 2258269"/>
                <a:gd name="connsiteX20" fmla="*/ 1918262 w 2499287"/>
                <a:gd name="connsiteY20" fmla="*/ 442912 h 2258269"/>
                <a:gd name="connsiteX21" fmla="*/ 1927787 w 2499287"/>
                <a:gd name="connsiteY21" fmla="*/ 423862 h 2258269"/>
                <a:gd name="connsiteX22" fmla="*/ 1937312 w 2499287"/>
                <a:gd name="connsiteY22" fmla="*/ 404812 h 2258269"/>
                <a:gd name="connsiteX23" fmla="*/ 1961124 w 2499287"/>
                <a:gd name="connsiteY23" fmla="*/ 357187 h 2258269"/>
                <a:gd name="connsiteX24" fmla="*/ 1965887 w 2499287"/>
                <a:gd name="connsiteY24" fmla="*/ 214312 h 2258269"/>
                <a:gd name="connsiteX25" fmla="*/ 1965887 w 2499287"/>
                <a:gd name="connsiteY25" fmla="*/ 161925 h 2258269"/>
                <a:gd name="connsiteX26" fmla="*/ 1975412 w 2499287"/>
                <a:gd name="connsiteY26" fmla="*/ 128587 h 2258269"/>
                <a:gd name="connsiteX27" fmla="*/ 1989699 w 2499287"/>
                <a:gd name="connsiteY27" fmla="*/ 119062 h 2258269"/>
                <a:gd name="connsiteX28" fmla="*/ 2013512 w 2499287"/>
                <a:gd name="connsiteY28" fmla="*/ 85725 h 2258269"/>
                <a:gd name="connsiteX29" fmla="*/ 2032562 w 2499287"/>
                <a:gd name="connsiteY29" fmla="*/ 76200 h 2258269"/>
                <a:gd name="connsiteX30" fmla="*/ 2042087 w 2499287"/>
                <a:gd name="connsiteY30" fmla="*/ 61912 h 2258269"/>
                <a:gd name="connsiteX31" fmla="*/ 2027799 w 2499287"/>
                <a:gd name="connsiteY31" fmla="*/ 57150 h 2258269"/>
                <a:gd name="connsiteX32" fmla="*/ 2080187 w 2499287"/>
                <a:gd name="connsiteY32" fmla="*/ 52387 h 2258269"/>
                <a:gd name="connsiteX33" fmla="*/ 2103999 w 2499287"/>
                <a:gd name="connsiteY33" fmla="*/ 19050 h 2258269"/>
                <a:gd name="connsiteX34" fmla="*/ 2113524 w 2499287"/>
                <a:gd name="connsiteY34" fmla="*/ 0 h 2258269"/>
                <a:gd name="connsiteX35" fmla="*/ 2123049 w 2499287"/>
                <a:gd name="connsiteY35" fmla="*/ 14287 h 2258269"/>
                <a:gd name="connsiteX36" fmla="*/ 2142099 w 2499287"/>
                <a:gd name="connsiteY36" fmla="*/ 33337 h 2258269"/>
                <a:gd name="connsiteX37" fmla="*/ 2175437 w 2499287"/>
                <a:gd name="connsiteY37" fmla="*/ 95250 h 2258269"/>
                <a:gd name="connsiteX38" fmla="*/ 2189724 w 2499287"/>
                <a:gd name="connsiteY38" fmla="*/ 104775 h 2258269"/>
                <a:gd name="connsiteX39" fmla="*/ 2194487 w 2499287"/>
                <a:gd name="connsiteY39" fmla="*/ 119062 h 2258269"/>
                <a:gd name="connsiteX40" fmla="*/ 2223062 w 2499287"/>
                <a:gd name="connsiteY40" fmla="*/ 138112 h 2258269"/>
                <a:gd name="connsiteX41" fmla="*/ 2237349 w 2499287"/>
                <a:gd name="connsiteY41" fmla="*/ 147637 h 2258269"/>
                <a:gd name="connsiteX42" fmla="*/ 2256399 w 2499287"/>
                <a:gd name="connsiteY42" fmla="*/ 166687 h 2258269"/>
                <a:gd name="connsiteX43" fmla="*/ 2265924 w 2499287"/>
                <a:gd name="connsiteY43" fmla="*/ 185737 h 2258269"/>
                <a:gd name="connsiteX44" fmla="*/ 2308787 w 2499287"/>
                <a:gd name="connsiteY44" fmla="*/ 214312 h 2258269"/>
                <a:gd name="connsiteX45" fmla="*/ 2337362 w 2499287"/>
                <a:gd name="connsiteY45" fmla="*/ 247650 h 2258269"/>
                <a:gd name="connsiteX46" fmla="*/ 2351649 w 2499287"/>
                <a:gd name="connsiteY46" fmla="*/ 257175 h 2258269"/>
                <a:gd name="connsiteX47" fmla="*/ 2356412 w 2499287"/>
                <a:gd name="connsiteY47" fmla="*/ 276225 h 2258269"/>
                <a:gd name="connsiteX48" fmla="*/ 2370699 w 2499287"/>
                <a:gd name="connsiteY48" fmla="*/ 285750 h 2258269"/>
                <a:gd name="connsiteX49" fmla="*/ 2389749 w 2499287"/>
                <a:gd name="connsiteY49" fmla="*/ 314325 h 2258269"/>
                <a:gd name="connsiteX50" fmla="*/ 2399274 w 2499287"/>
                <a:gd name="connsiteY50" fmla="*/ 328612 h 2258269"/>
                <a:gd name="connsiteX51" fmla="*/ 2442137 w 2499287"/>
                <a:gd name="connsiteY51" fmla="*/ 385762 h 2258269"/>
                <a:gd name="connsiteX52" fmla="*/ 2470712 w 2499287"/>
                <a:gd name="connsiteY52" fmla="*/ 438150 h 2258269"/>
                <a:gd name="connsiteX53" fmla="*/ 2475474 w 2499287"/>
                <a:gd name="connsiteY53" fmla="*/ 452437 h 2258269"/>
                <a:gd name="connsiteX54" fmla="*/ 2494524 w 2499287"/>
                <a:gd name="connsiteY54" fmla="*/ 485775 h 2258269"/>
                <a:gd name="connsiteX55" fmla="*/ 2499287 w 2499287"/>
                <a:gd name="connsiteY55" fmla="*/ 504825 h 2258269"/>
                <a:gd name="connsiteX56" fmla="*/ 2494524 w 2499287"/>
                <a:gd name="connsiteY56" fmla="*/ 523875 h 2258269"/>
                <a:gd name="connsiteX57" fmla="*/ 2480237 w 2499287"/>
                <a:gd name="connsiteY57" fmla="*/ 528637 h 2258269"/>
                <a:gd name="connsiteX58" fmla="*/ 2442137 w 2499287"/>
                <a:gd name="connsiteY58" fmla="*/ 538162 h 2258269"/>
                <a:gd name="connsiteX59" fmla="*/ 2413562 w 2499287"/>
                <a:gd name="connsiteY59" fmla="*/ 557212 h 2258269"/>
                <a:gd name="connsiteX60" fmla="*/ 2404037 w 2499287"/>
                <a:gd name="connsiteY60" fmla="*/ 571500 h 2258269"/>
                <a:gd name="connsiteX61" fmla="*/ 2389749 w 2499287"/>
                <a:gd name="connsiteY61" fmla="*/ 590550 h 2258269"/>
                <a:gd name="connsiteX62" fmla="*/ 2337362 w 2499287"/>
                <a:gd name="connsiteY62" fmla="*/ 619125 h 2258269"/>
                <a:gd name="connsiteX63" fmla="*/ 2323074 w 2499287"/>
                <a:gd name="connsiteY63" fmla="*/ 628650 h 2258269"/>
                <a:gd name="connsiteX64" fmla="*/ 2294499 w 2499287"/>
                <a:gd name="connsiteY64" fmla="*/ 623887 h 2258269"/>
                <a:gd name="connsiteX65" fmla="*/ 2175437 w 2499287"/>
                <a:gd name="connsiteY65" fmla="*/ 633412 h 2258269"/>
                <a:gd name="connsiteX66" fmla="*/ 2161149 w 2499287"/>
                <a:gd name="connsiteY66" fmla="*/ 642937 h 2258269"/>
                <a:gd name="connsiteX67" fmla="*/ 2142099 w 2499287"/>
                <a:gd name="connsiteY67" fmla="*/ 647700 h 2258269"/>
                <a:gd name="connsiteX68" fmla="*/ 2127812 w 2499287"/>
                <a:gd name="connsiteY68" fmla="*/ 652462 h 2258269"/>
                <a:gd name="connsiteX69" fmla="*/ 2018274 w 2499287"/>
                <a:gd name="connsiteY69" fmla="*/ 671512 h 2258269"/>
                <a:gd name="connsiteX70" fmla="*/ 1975412 w 2499287"/>
                <a:gd name="connsiteY70" fmla="*/ 681037 h 2258269"/>
                <a:gd name="connsiteX71" fmla="*/ 1961124 w 2499287"/>
                <a:gd name="connsiteY71" fmla="*/ 690562 h 2258269"/>
                <a:gd name="connsiteX72" fmla="*/ 1951599 w 2499287"/>
                <a:gd name="connsiteY72" fmla="*/ 728662 h 2258269"/>
                <a:gd name="connsiteX73" fmla="*/ 1942074 w 2499287"/>
                <a:gd name="connsiteY73" fmla="*/ 747712 h 2258269"/>
                <a:gd name="connsiteX74" fmla="*/ 1913499 w 2499287"/>
                <a:gd name="connsiteY74" fmla="*/ 795337 h 2258269"/>
                <a:gd name="connsiteX75" fmla="*/ 1894449 w 2499287"/>
                <a:gd name="connsiteY75" fmla="*/ 809625 h 2258269"/>
                <a:gd name="connsiteX76" fmla="*/ 1870637 w 2499287"/>
                <a:gd name="connsiteY76" fmla="*/ 828675 h 2258269"/>
                <a:gd name="connsiteX77" fmla="*/ 1856349 w 2499287"/>
                <a:gd name="connsiteY77" fmla="*/ 842962 h 2258269"/>
                <a:gd name="connsiteX78" fmla="*/ 1851587 w 2499287"/>
                <a:gd name="connsiteY78" fmla="*/ 857250 h 2258269"/>
                <a:gd name="connsiteX79" fmla="*/ 1837299 w 2499287"/>
                <a:gd name="connsiteY79" fmla="*/ 862012 h 2258269"/>
                <a:gd name="connsiteX80" fmla="*/ 1813487 w 2499287"/>
                <a:gd name="connsiteY80" fmla="*/ 885825 h 2258269"/>
                <a:gd name="connsiteX81" fmla="*/ 1789674 w 2499287"/>
                <a:gd name="connsiteY81" fmla="*/ 942975 h 2258269"/>
                <a:gd name="connsiteX82" fmla="*/ 1784912 w 2499287"/>
                <a:gd name="connsiteY82" fmla="*/ 957262 h 2258269"/>
                <a:gd name="connsiteX83" fmla="*/ 1775387 w 2499287"/>
                <a:gd name="connsiteY83" fmla="*/ 990600 h 2258269"/>
                <a:gd name="connsiteX84" fmla="*/ 1765862 w 2499287"/>
                <a:gd name="connsiteY84" fmla="*/ 1066800 h 2258269"/>
                <a:gd name="connsiteX85" fmla="*/ 1756337 w 2499287"/>
                <a:gd name="connsiteY85" fmla="*/ 1085850 h 2258269"/>
                <a:gd name="connsiteX86" fmla="*/ 1751574 w 2499287"/>
                <a:gd name="connsiteY86" fmla="*/ 1128712 h 2258269"/>
                <a:gd name="connsiteX87" fmla="*/ 1742049 w 2499287"/>
                <a:gd name="connsiteY87" fmla="*/ 1147762 h 2258269"/>
                <a:gd name="connsiteX88" fmla="*/ 1737287 w 2499287"/>
                <a:gd name="connsiteY88" fmla="*/ 1485900 h 2258269"/>
                <a:gd name="connsiteX89" fmla="*/ 1722999 w 2499287"/>
                <a:gd name="connsiteY89" fmla="*/ 1533525 h 2258269"/>
                <a:gd name="connsiteX90" fmla="*/ 1718237 w 2499287"/>
                <a:gd name="connsiteY90" fmla="*/ 1562100 h 2258269"/>
                <a:gd name="connsiteX91" fmla="*/ 1708712 w 2499287"/>
                <a:gd name="connsiteY91" fmla="*/ 1590675 h 2258269"/>
                <a:gd name="connsiteX92" fmla="*/ 1699187 w 2499287"/>
                <a:gd name="connsiteY92" fmla="*/ 1633537 h 2258269"/>
                <a:gd name="connsiteX93" fmla="*/ 1689662 w 2499287"/>
                <a:gd name="connsiteY93" fmla="*/ 1647825 h 2258269"/>
                <a:gd name="connsiteX94" fmla="*/ 1684899 w 2499287"/>
                <a:gd name="connsiteY94" fmla="*/ 1695450 h 2258269"/>
                <a:gd name="connsiteX95" fmla="*/ 1675374 w 2499287"/>
                <a:gd name="connsiteY95" fmla="*/ 1714500 h 2258269"/>
                <a:gd name="connsiteX96" fmla="*/ 1670612 w 2499287"/>
                <a:gd name="connsiteY96" fmla="*/ 1733550 h 2258269"/>
                <a:gd name="connsiteX97" fmla="*/ 1646799 w 2499287"/>
                <a:gd name="connsiteY97" fmla="*/ 1800225 h 2258269"/>
                <a:gd name="connsiteX98" fmla="*/ 1632512 w 2499287"/>
                <a:gd name="connsiteY98" fmla="*/ 1809750 h 2258269"/>
                <a:gd name="connsiteX99" fmla="*/ 1618224 w 2499287"/>
                <a:gd name="connsiteY99" fmla="*/ 1857375 h 2258269"/>
                <a:gd name="connsiteX100" fmla="*/ 1599174 w 2499287"/>
                <a:gd name="connsiteY100" fmla="*/ 1895475 h 2258269"/>
                <a:gd name="connsiteX101" fmla="*/ 1561074 w 2499287"/>
                <a:gd name="connsiteY101" fmla="*/ 1919287 h 2258269"/>
                <a:gd name="connsiteX102" fmla="*/ 1513449 w 2499287"/>
                <a:gd name="connsiteY102" fmla="*/ 1952625 h 2258269"/>
                <a:gd name="connsiteX103" fmla="*/ 1494399 w 2499287"/>
                <a:gd name="connsiteY103" fmla="*/ 1962150 h 2258269"/>
                <a:gd name="connsiteX104" fmla="*/ 1475349 w 2499287"/>
                <a:gd name="connsiteY104" fmla="*/ 1990725 h 2258269"/>
                <a:gd name="connsiteX105" fmla="*/ 1451537 w 2499287"/>
                <a:gd name="connsiteY105" fmla="*/ 2019300 h 2258269"/>
                <a:gd name="connsiteX106" fmla="*/ 1413437 w 2499287"/>
                <a:gd name="connsiteY106" fmla="*/ 2043112 h 2258269"/>
                <a:gd name="connsiteX107" fmla="*/ 1408674 w 2499287"/>
                <a:gd name="connsiteY107" fmla="*/ 2062162 h 2258269"/>
                <a:gd name="connsiteX108" fmla="*/ 1389624 w 2499287"/>
                <a:gd name="connsiteY108" fmla="*/ 2071687 h 2258269"/>
                <a:gd name="connsiteX109" fmla="*/ 1361049 w 2499287"/>
                <a:gd name="connsiteY109" fmla="*/ 2090737 h 2258269"/>
                <a:gd name="connsiteX110" fmla="*/ 1351524 w 2499287"/>
                <a:gd name="connsiteY110" fmla="*/ 2109787 h 2258269"/>
                <a:gd name="connsiteX111" fmla="*/ 1313424 w 2499287"/>
                <a:gd name="connsiteY111" fmla="*/ 2124075 h 2258269"/>
                <a:gd name="connsiteX112" fmla="*/ 1294374 w 2499287"/>
                <a:gd name="connsiteY112" fmla="*/ 2133600 h 2258269"/>
                <a:gd name="connsiteX113" fmla="*/ 1284849 w 2499287"/>
                <a:gd name="connsiteY113" fmla="*/ 2147887 h 2258269"/>
                <a:gd name="connsiteX114" fmla="*/ 1265799 w 2499287"/>
                <a:gd name="connsiteY114" fmla="*/ 2152650 h 2258269"/>
                <a:gd name="connsiteX115" fmla="*/ 1218174 w 2499287"/>
                <a:gd name="connsiteY115" fmla="*/ 2166937 h 2258269"/>
                <a:gd name="connsiteX116" fmla="*/ 1122924 w 2499287"/>
                <a:gd name="connsiteY116" fmla="*/ 2190750 h 2258269"/>
                <a:gd name="connsiteX117" fmla="*/ 1084824 w 2499287"/>
                <a:gd name="connsiteY117" fmla="*/ 2205037 h 2258269"/>
                <a:gd name="connsiteX118" fmla="*/ 1065774 w 2499287"/>
                <a:gd name="connsiteY118" fmla="*/ 2224087 h 2258269"/>
                <a:gd name="connsiteX119" fmla="*/ 1046724 w 2499287"/>
                <a:gd name="connsiteY119" fmla="*/ 2228850 h 2258269"/>
                <a:gd name="connsiteX120" fmla="*/ 956237 w 2499287"/>
                <a:gd name="connsiteY120" fmla="*/ 2238375 h 2258269"/>
                <a:gd name="connsiteX121" fmla="*/ 741924 w 2499287"/>
                <a:gd name="connsiteY121" fmla="*/ 2238375 h 2258269"/>
                <a:gd name="connsiteX122" fmla="*/ 718112 w 2499287"/>
                <a:gd name="connsiteY122" fmla="*/ 2228850 h 2258269"/>
                <a:gd name="connsiteX123" fmla="*/ 660962 w 2499287"/>
                <a:gd name="connsiteY123" fmla="*/ 2219325 h 2258269"/>
                <a:gd name="connsiteX124" fmla="*/ 594287 w 2499287"/>
                <a:gd name="connsiteY124" fmla="*/ 2214562 h 2258269"/>
                <a:gd name="connsiteX125" fmla="*/ 575237 w 2499287"/>
                <a:gd name="connsiteY125" fmla="*/ 2205037 h 2258269"/>
                <a:gd name="connsiteX126" fmla="*/ 432362 w 2499287"/>
                <a:gd name="connsiteY126" fmla="*/ 2176462 h 2258269"/>
                <a:gd name="connsiteX127" fmla="*/ 413312 w 2499287"/>
                <a:gd name="connsiteY127" fmla="*/ 2166937 h 2258269"/>
                <a:gd name="connsiteX128" fmla="*/ 408549 w 2499287"/>
                <a:gd name="connsiteY128" fmla="*/ 2147887 h 2258269"/>
                <a:gd name="connsiteX129" fmla="*/ 399024 w 2499287"/>
                <a:gd name="connsiteY129" fmla="*/ 2128837 h 2258269"/>
                <a:gd name="connsiteX130" fmla="*/ 394262 w 2499287"/>
                <a:gd name="connsiteY130" fmla="*/ 2109787 h 2258269"/>
                <a:gd name="connsiteX131" fmla="*/ 379974 w 2499287"/>
                <a:gd name="connsiteY131" fmla="*/ 2100262 h 2258269"/>
                <a:gd name="connsiteX132" fmla="*/ 360924 w 2499287"/>
                <a:gd name="connsiteY132" fmla="*/ 2081212 h 2258269"/>
                <a:gd name="connsiteX133" fmla="*/ 351399 w 2499287"/>
                <a:gd name="connsiteY133" fmla="*/ 2066925 h 2258269"/>
                <a:gd name="connsiteX134" fmla="*/ 313299 w 2499287"/>
                <a:gd name="connsiteY134" fmla="*/ 2043112 h 2258269"/>
                <a:gd name="connsiteX135" fmla="*/ 299012 w 2499287"/>
                <a:gd name="connsiteY135" fmla="*/ 2033587 h 2258269"/>
                <a:gd name="connsiteX136" fmla="*/ 260912 w 2499287"/>
                <a:gd name="connsiteY136" fmla="*/ 2019300 h 2258269"/>
                <a:gd name="connsiteX137" fmla="*/ 256149 w 2499287"/>
                <a:gd name="connsiteY137" fmla="*/ 2005012 h 2258269"/>
                <a:gd name="connsiteX138" fmla="*/ 246624 w 2499287"/>
                <a:gd name="connsiteY138" fmla="*/ 1990725 h 2258269"/>
                <a:gd name="connsiteX139" fmla="*/ 241862 w 2499287"/>
                <a:gd name="connsiteY139" fmla="*/ 1971675 h 2258269"/>
                <a:gd name="connsiteX140" fmla="*/ 222812 w 2499287"/>
                <a:gd name="connsiteY140" fmla="*/ 1933575 h 2258269"/>
                <a:gd name="connsiteX141" fmla="*/ 160899 w 2499287"/>
                <a:gd name="connsiteY141" fmla="*/ 1828800 h 2258269"/>
                <a:gd name="connsiteX142" fmla="*/ 141849 w 2499287"/>
                <a:gd name="connsiteY142" fmla="*/ 1800225 h 2258269"/>
                <a:gd name="connsiteX143" fmla="*/ 137087 w 2499287"/>
                <a:gd name="connsiteY143" fmla="*/ 1785937 h 2258269"/>
                <a:gd name="connsiteX144" fmla="*/ 122799 w 2499287"/>
                <a:gd name="connsiteY144" fmla="*/ 1766887 h 2258269"/>
                <a:gd name="connsiteX145" fmla="*/ 98987 w 2499287"/>
                <a:gd name="connsiteY145" fmla="*/ 1733550 h 2258269"/>
                <a:gd name="connsiteX146" fmla="*/ 79937 w 2499287"/>
                <a:gd name="connsiteY146" fmla="*/ 1695450 h 2258269"/>
                <a:gd name="connsiteX147" fmla="*/ 60688 w 2499287"/>
                <a:gd name="connsiteY147" fmla="*/ 1653356 h 2258269"/>
                <a:gd name="connsiteX148" fmla="*/ 11079 w 2499287"/>
                <a:gd name="connsiteY148" fmla="*/ 1529134 h 2258269"/>
                <a:gd name="connsiteX149" fmla="*/ 2125 w 2499287"/>
                <a:gd name="connsiteY149" fmla="*/ 1435025 h 2258269"/>
                <a:gd name="connsiteX150" fmla="*/ 8499 w 2499287"/>
                <a:gd name="connsiteY150" fmla="*/ 1338262 h 2258269"/>
                <a:gd name="connsiteX151" fmla="*/ 22787 w 2499287"/>
                <a:gd name="connsiteY151" fmla="*/ 1252537 h 2258269"/>
                <a:gd name="connsiteX152" fmla="*/ 32312 w 2499287"/>
                <a:gd name="connsiteY152" fmla="*/ 1200150 h 2258269"/>
                <a:gd name="connsiteX153" fmla="*/ 56124 w 2499287"/>
                <a:gd name="connsiteY153" fmla="*/ 1147762 h 2258269"/>
                <a:gd name="connsiteX154" fmla="*/ 89462 w 2499287"/>
                <a:gd name="connsiteY154" fmla="*/ 1071562 h 2258269"/>
                <a:gd name="connsiteX155" fmla="*/ 118037 w 2499287"/>
                <a:gd name="connsiteY155" fmla="*/ 985837 h 2258269"/>
                <a:gd name="connsiteX156" fmla="*/ 183770 w 2499287"/>
                <a:gd name="connsiteY156" fmla="*/ 883617 h 2258269"/>
                <a:gd name="connsiteX157" fmla="*/ 232337 w 2499287"/>
                <a:gd name="connsiteY157" fmla="*/ 809625 h 2258269"/>
                <a:gd name="connsiteX158" fmla="*/ 308537 w 2499287"/>
                <a:gd name="connsiteY158" fmla="*/ 733425 h 2258269"/>
                <a:gd name="connsiteX159" fmla="*/ 370449 w 2499287"/>
                <a:gd name="connsiteY159" fmla="*/ 671512 h 2258269"/>
                <a:gd name="connsiteX160" fmla="*/ 484749 w 2499287"/>
                <a:gd name="connsiteY160" fmla="*/ 614362 h 2258269"/>
                <a:gd name="connsiteX161" fmla="*/ 589524 w 2499287"/>
                <a:gd name="connsiteY161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61062 w 2499287"/>
                <a:gd name="connsiteY7" fmla="*/ 628650 h 2258269"/>
                <a:gd name="connsiteX8" fmla="*/ 1499162 w 2499287"/>
                <a:gd name="connsiteY8" fmla="*/ 638175 h 2258269"/>
                <a:gd name="connsiteX9" fmla="*/ 1584887 w 2499287"/>
                <a:gd name="connsiteY9" fmla="*/ 628650 h 2258269"/>
                <a:gd name="connsiteX10" fmla="*/ 1613462 w 2499287"/>
                <a:gd name="connsiteY10" fmla="*/ 619125 h 2258269"/>
                <a:gd name="connsiteX11" fmla="*/ 1732524 w 2499287"/>
                <a:gd name="connsiteY11" fmla="*/ 609600 h 2258269"/>
                <a:gd name="connsiteX12" fmla="*/ 1751574 w 2499287"/>
                <a:gd name="connsiteY12" fmla="*/ 600075 h 2258269"/>
                <a:gd name="connsiteX13" fmla="*/ 1770624 w 2499287"/>
                <a:gd name="connsiteY13" fmla="*/ 595312 h 2258269"/>
                <a:gd name="connsiteX14" fmla="*/ 1789674 w 2499287"/>
                <a:gd name="connsiteY14" fmla="*/ 566737 h 2258269"/>
                <a:gd name="connsiteX15" fmla="*/ 1827774 w 2499287"/>
                <a:gd name="connsiteY15" fmla="*/ 557212 h 2258269"/>
                <a:gd name="connsiteX16" fmla="*/ 1861112 w 2499287"/>
                <a:gd name="connsiteY16" fmla="*/ 528637 h 2258269"/>
                <a:gd name="connsiteX17" fmla="*/ 1870637 w 2499287"/>
                <a:gd name="connsiteY17" fmla="*/ 514350 h 2258269"/>
                <a:gd name="connsiteX18" fmla="*/ 1889687 w 2499287"/>
                <a:gd name="connsiteY18" fmla="*/ 500062 h 2258269"/>
                <a:gd name="connsiteX19" fmla="*/ 1918262 w 2499287"/>
                <a:gd name="connsiteY19" fmla="*/ 442912 h 2258269"/>
                <a:gd name="connsiteX20" fmla="*/ 1927787 w 2499287"/>
                <a:gd name="connsiteY20" fmla="*/ 423862 h 2258269"/>
                <a:gd name="connsiteX21" fmla="*/ 1937312 w 2499287"/>
                <a:gd name="connsiteY21" fmla="*/ 404812 h 2258269"/>
                <a:gd name="connsiteX22" fmla="*/ 1961124 w 2499287"/>
                <a:gd name="connsiteY22" fmla="*/ 357187 h 2258269"/>
                <a:gd name="connsiteX23" fmla="*/ 1965887 w 2499287"/>
                <a:gd name="connsiteY23" fmla="*/ 214312 h 2258269"/>
                <a:gd name="connsiteX24" fmla="*/ 1965887 w 2499287"/>
                <a:gd name="connsiteY24" fmla="*/ 161925 h 2258269"/>
                <a:gd name="connsiteX25" fmla="*/ 1975412 w 2499287"/>
                <a:gd name="connsiteY25" fmla="*/ 128587 h 2258269"/>
                <a:gd name="connsiteX26" fmla="*/ 1989699 w 2499287"/>
                <a:gd name="connsiteY26" fmla="*/ 119062 h 2258269"/>
                <a:gd name="connsiteX27" fmla="*/ 2013512 w 2499287"/>
                <a:gd name="connsiteY27" fmla="*/ 85725 h 2258269"/>
                <a:gd name="connsiteX28" fmla="*/ 2032562 w 2499287"/>
                <a:gd name="connsiteY28" fmla="*/ 76200 h 2258269"/>
                <a:gd name="connsiteX29" fmla="*/ 2042087 w 2499287"/>
                <a:gd name="connsiteY29" fmla="*/ 61912 h 2258269"/>
                <a:gd name="connsiteX30" fmla="*/ 2027799 w 2499287"/>
                <a:gd name="connsiteY30" fmla="*/ 57150 h 2258269"/>
                <a:gd name="connsiteX31" fmla="*/ 2080187 w 2499287"/>
                <a:gd name="connsiteY31" fmla="*/ 52387 h 2258269"/>
                <a:gd name="connsiteX32" fmla="*/ 2103999 w 2499287"/>
                <a:gd name="connsiteY32" fmla="*/ 19050 h 2258269"/>
                <a:gd name="connsiteX33" fmla="*/ 2113524 w 2499287"/>
                <a:gd name="connsiteY33" fmla="*/ 0 h 2258269"/>
                <a:gd name="connsiteX34" fmla="*/ 2123049 w 2499287"/>
                <a:gd name="connsiteY34" fmla="*/ 14287 h 2258269"/>
                <a:gd name="connsiteX35" fmla="*/ 2142099 w 2499287"/>
                <a:gd name="connsiteY35" fmla="*/ 33337 h 2258269"/>
                <a:gd name="connsiteX36" fmla="*/ 2175437 w 2499287"/>
                <a:gd name="connsiteY36" fmla="*/ 95250 h 2258269"/>
                <a:gd name="connsiteX37" fmla="*/ 2189724 w 2499287"/>
                <a:gd name="connsiteY37" fmla="*/ 104775 h 2258269"/>
                <a:gd name="connsiteX38" fmla="*/ 2194487 w 2499287"/>
                <a:gd name="connsiteY38" fmla="*/ 119062 h 2258269"/>
                <a:gd name="connsiteX39" fmla="*/ 2223062 w 2499287"/>
                <a:gd name="connsiteY39" fmla="*/ 138112 h 2258269"/>
                <a:gd name="connsiteX40" fmla="*/ 2237349 w 2499287"/>
                <a:gd name="connsiteY40" fmla="*/ 147637 h 2258269"/>
                <a:gd name="connsiteX41" fmla="*/ 2256399 w 2499287"/>
                <a:gd name="connsiteY41" fmla="*/ 166687 h 2258269"/>
                <a:gd name="connsiteX42" fmla="*/ 2265924 w 2499287"/>
                <a:gd name="connsiteY42" fmla="*/ 185737 h 2258269"/>
                <a:gd name="connsiteX43" fmla="*/ 2308787 w 2499287"/>
                <a:gd name="connsiteY43" fmla="*/ 214312 h 2258269"/>
                <a:gd name="connsiteX44" fmla="*/ 2337362 w 2499287"/>
                <a:gd name="connsiteY44" fmla="*/ 247650 h 2258269"/>
                <a:gd name="connsiteX45" fmla="*/ 2351649 w 2499287"/>
                <a:gd name="connsiteY45" fmla="*/ 257175 h 2258269"/>
                <a:gd name="connsiteX46" fmla="*/ 2356412 w 2499287"/>
                <a:gd name="connsiteY46" fmla="*/ 276225 h 2258269"/>
                <a:gd name="connsiteX47" fmla="*/ 2370699 w 2499287"/>
                <a:gd name="connsiteY47" fmla="*/ 285750 h 2258269"/>
                <a:gd name="connsiteX48" fmla="*/ 2389749 w 2499287"/>
                <a:gd name="connsiteY48" fmla="*/ 314325 h 2258269"/>
                <a:gd name="connsiteX49" fmla="*/ 2399274 w 2499287"/>
                <a:gd name="connsiteY49" fmla="*/ 328612 h 2258269"/>
                <a:gd name="connsiteX50" fmla="*/ 2442137 w 2499287"/>
                <a:gd name="connsiteY50" fmla="*/ 385762 h 2258269"/>
                <a:gd name="connsiteX51" fmla="*/ 2470712 w 2499287"/>
                <a:gd name="connsiteY51" fmla="*/ 438150 h 2258269"/>
                <a:gd name="connsiteX52" fmla="*/ 2475474 w 2499287"/>
                <a:gd name="connsiteY52" fmla="*/ 452437 h 2258269"/>
                <a:gd name="connsiteX53" fmla="*/ 2494524 w 2499287"/>
                <a:gd name="connsiteY53" fmla="*/ 485775 h 2258269"/>
                <a:gd name="connsiteX54" fmla="*/ 2499287 w 2499287"/>
                <a:gd name="connsiteY54" fmla="*/ 504825 h 2258269"/>
                <a:gd name="connsiteX55" fmla="*/ 2494524 w 2499287"/>
                <a:gd name="connsiteY55" fmla="*/ 523875 h 2258269"/>
                <a:gd name="connsiteX56" fmla="*/ 2480237 w 2499287"/>
                <a:gd name="connsiteY56" fmla="*/ 528637 h 2258269"/>
                <a:gd name="connsiteX57" fmla="*/ 2442137 w 2499287"/>
                <a:gd name="connsiteY57" fmla="*/ 538162 h 2258269"/>
                <a:gd name="connsiteX58" fmla="*/ 2413562 w 2499287"/>
                <a:gd name="connsiteY58" fmla="*/ 557212 h 2258269"/>
                <a:gd name="connsiteX59" fmla="*/ 2404037 w 2499287"/>
                <a:gd name="connsiteY59" fmla="*/ 571500 h 2258269"/>
                <a:gd name="connsiteX60" fmla="*/ 2389749 w 2499287"/>
                <a:gd name="connsiteY60" fmla="*/ 590550 h 2258269"/>
                <a:gd name="connsiteX61" fmla="*/ 2337362 w 2499287"/>
                <a:gd name="connsiteY61" fmla="*/ 619125 h 2258269"/>
                <a:gd name="connsiteX62" fmla="*/ 2323074 w 2499287"/>
                <a:gd name="connsiteY62" fmla="*/ 628650 h 2258269"/>
                <a:gd name="connsiteX63" fmla="*/ 2294499 w 2499287"/>
                <a:gd name="connsiteY63" fmla="*/ 623887 h 2258269"/>
                <a:gd name="connsiteX64" fmla="*/ 2175437 w 2499287"/>
                <a:gd name="connsiteY64" fmla="*/ 633412 h 2258269"/>
                <a:gd name="connsiteX65" fmla="*/ 2161149 w 2499287"/>
                <a:gd name="connsiteY65" fmla="*/ 642937 h 2258269"/>
                <a:gd name="connsiteX66" fmla="*/ 2142099 w 2499287"/>
                <a:gd name="connsiteY66" fmla="*/ 647700 h 2258269"/>
                <a:gd name="connsiteX67" fmla="*/ 2127812 w 2499287"/>
                <a:gd name="connsiteY67" fmla="*/ 652462 h 2258269"/>
                <a:gd name="connsiteX68" fmla="*/ 2018274 w 2499287"/>
                <a:gd name="connsiteY68" fmla="*/ 671512 h 2258269"/>
                <a:gd name="connsiteX69" fmla="*/ 1975412 w 2499287"/>
                <a:gd name="connsiteY69" fmla="*/ 681037 h 2258269"/>
                <a:gd name="connsiteX70" fmla="*/ 1961124 w 2499287"/>
                <a:gd name="connsiteY70" fmla="*/ 690562 h 2258269"/>
                <a:gd name="connsiteX71" fmla="*/ 1951599 w 2499287"/>
                <a:gd name="connsiteY71" fmla="*/ 728662 h 2258269"/>
                <a:gd name="connsiteX72" fmla="*/ 1942074 w 2499287"/>
                <a:gd name="connsiteY72" fmla="*/ 747712 h 2258269"/>
                <a:gd name="connsiteX73" fmla="*/ 1913499 w 2499287"/>
                <a:gd name="connsiteY73" fmla="*/ 795337 h 2258269"/>
                <a:gd name="connsiteX74" fmla="*/ 1894449 w 2499287"/>
                <a:gd name="connsiteY74" fmla="*/ 809625 h 2258269"/>
                <a:gd name="connsiteX75" fmla="*/ 1870637 w 2499287"/>
                <a:gd name="connsiteY75" fmla="*/ 828675 h 2258269"/>
                <a:gd name="connsiteX76" fmla="*/ 1856349 w 2499287"/>
                <a:gd name="connsiteY76" fmla="*/ 842962 h 2258269"/>
                <a:gd name="connsiteX77" fmla="*/ 1851587 w 2499287"/>
                <a:gd name="connsiteY77" fmla="*/ 857250 h 2258269"/>
                <a:gd name="connsiteX78" fmla="*/ 1837299 w 2499287"/>
                <a:gd name="connsiteY78" fmla="*/ 862012 h 2258269"/>
                <a:gd name="connsiteX79" fmla="*/ 1813487 w 2499287"/>
                <a:gd name="connsiteY79" fmla="*/ 885825 h 2258269"/>
                <a:gd name="connsiteX80" fmla="*/ 1789674 w 2499287"/>
                <a:gd name="connsiteY80" fmla="*/ 942975 h 2258269"/>
                <a:gd name="connsiteX81" fmla="*/ 1784912 w 2499287"/>
                <a:gd name="connsiteY81" fmla="*/ 957262 h 2258269"/>
                <a:gd name="connsiteX82" fmla="*/ 1775387 w 2499287"/>
                <a:gd name="connsiteY82" fmla="*/ 990600 h 2258269"/>
                <a:gd name="connsiteX83" fmla="*/ 1765862 w 2499287"/>
                <a:gd name="connsiteY83" fmla="*/ 1066800 h 2258269"/>
                <a:gd name="connsiteX84" fmla="*/ 1756337 w 2499287"/>
                <a:gd name="connsiteY84" fmla="*/ 1085850 h 2258269"/>
                <a:gd name="connsiteX85" fmla="*/ 1751574 w 2499287"/>
                <a:gd name="connsiteY85" fmla="*/ 1128712 h 2258269"/>
                <a:gd name="connsiteX86" fmla="*/ 1742049 w 2499287"/>
                <a:gd name="connsiteY86" fmla="*/ 1147762 h 2258269"/>
                <a:gd name="connsiteX87" fmla="*/ 1737287 w 2499287"/>
                <a:gd name="connsiteY87" fmla="*/ 1485900 h 2258269"/>
                <a:gd name="connsiteX88" fmla="*/ 1722999 w 2499287"/>
                <a:gd name="connsiteY88" fmla="*/ 1533525 h 2258269"/>
                <a:gd name="connsiteX89" fmla="*/ 1718237 w 2499287"/>
                <a:gd name="connsiteY89" fmla="*/ 1562100 h 2258269"/>
                <a:gd name="connsiteX90" fmla="*/ 1708712 w 2499287"/>
                <a:gd name="connsiteY90" fmla="*/ 1590675 h 2258269"/>
                <a:gd name="connsiteX91" fmla="*/ 1699187 w 2499287"/>
                <a:gd name="connsiteY91" fmla="*/ 1633537 h 2258269"/>
                <a:gd name="connsiteX92" fmla="*/ 1689662 w 2499287"/>
                <a:gd name="connsiteY92" fmla="*/ 1647825 h 2258269"/>
                <a:gd name="connsiteX93" fmla="*/ 1684899 w 2499287"/>
                <a:gd name="connsiteY93" fmla="*/ 1695450 h 2258269"/>
                <a:gd name="connsiteX94" fmla="*/ 1675374 w 2499287"/>
                <a:gd name="connsiteY94" fmla="*/ 1714500 h 2258269"/>
                <a:gd name="connsiteX95" fmla="*/ 1670612 w 2499287"/>
                <a:gd name="connsiteY95" fmla="*/ 1733550 h 2258269"/>
                <a:gd name="connsiteX96" fmla="*/ 1646799 w 2499287"/>
                <a:gd name="connsiteY96" fmla="*/ 1800225 h 2258269"/>
                <a:gd name="connsiteX97" fmla="*/ 1632512 w 2499287"/>
                <a:gd name="connsiteY97" fmla="*/ 1809750 h 2258269"/>
                <a:gd name="connsiteX98" fmla="*/ 1618224 w 2499287"/>
                <a:gd name="connsiteY98" fmla="*/ 1857375 h 2258269"/>
                <a:gd name="connsiteX99" fmla="*/ 1599174 w 2499287"/>
                <a:gd name="connsiteY99" fmla="*/ 1895475 h 2258269"/>
                <a:gd name="connsiteX100" fmla="*/ 1561074 w 2499287"/>
                <a:gd name="connsiteY100" fmla="*/ 1919287 h 2258269"/>
                <a:gd name="connsiteX101" fmla="*/ 1513449 w 2499287"/>
                <a:gd name="connsiteY101" fmla="*/ 1952625 h 2258269"/>
                <a:gd name="connsiteX102" fmla="*/ 1494399 w 2499287"/>
                <a:gd name="connsiteY102" fmla="*/ 1962150 h 2258269"/>
                <a:gd name="connsiteX103" fmla="*/ 1475349 w 2499287"/>
                <a:gd name="connsiteY103" fmla="*/ 1990725 h 2258269"/>
                <a:gd name="connsiteX104" fmla="*/ 1451537 w 2499287"/>
                <a:gd name="connsiteY104" fmla="*/ 2019300 h 2258269"/>
                <a:gd name="connsiteX105" fmla="*/ 1413437 w 2499287"/>
                <a:gd name="connsiteY105" fmla="*/ 2043112 h 2258269"/>
                <a:gd name="connsiteX106" fmla="*/ 1408674 w 2499287"/>
                <a:gd name="connsiteY106" fmla="*/ 2062162 h 2258269"/>
                <a:gd name="connsiteX107" fmla="*/ 1389624 w 2499287"/>
                <a:gd name="connsiteY107" fmla="*/ 2071687 h 2258269"/>
                <a:gd name="connsiteX108" fmla="*/ 1361049 w 2499287"/>
                <a:gd name="connsiteY108" fmla="*/ 2090737 h 2258269"/>
                <a:gd name="connsiteX109" fmla="*/ 1351524 w 2499287"/>
                <a:gd name="connsiteY109" fmla="*/ 2109787 h 2258269"/>
                <a:gd name="connsiteX110" fmla="*/ 1313424 w 2499287"/>
                <a:gd name="connsiteY110" fmla="*/ 2124075 h 2258269"/>
                <a:gd name="connsiteX111" fmla="*/ 1294374 w 2499287"/>
                <a:gd name="connsiteY111" fmla="*/ 2133600 h 2258269"/>
                <a:gd name="connsiteX112" fmla="*/ 1284849 w 2499287"/>
                <a:gd name="connsiteY112" fmla="*/ 2147887 h 2258269"/>
                <a:gd name="connsiteX113" fmla="*/ 1265799 w 2499287"/>
                <a:gd name="connsiteY113" fmla="*/ 2152650 h 2258269"/>
                <a:gd name="connsiteX114" fmla="*/ 1218174 w 2499287"/>
                <a:gd name="connsiteY114" fmla="*/ 2166937 h 2258269"/>
                <a:gd name="connsiteX115" fmla="*/ 1122924 w 2499287"/>
                <a:gd name="connsiteY115" fmla="*/ 2190750 h 2258269"/>
                <a:gd name="connsiteX116" fmla="*/ 1084824 w 2499287"/>
                <a:gd name="connsiteY116" fmla="*/ 2205037 h 2258269"/>
                <a:gd name="connsiteX117" fmla="*/ 1065774 w 2499287"/>
                <a:gd name="connsiteY117" fmla="*/ 2224087 h 2258269"/>
                <a:gd name="connsiteX118" fmla="*/ 1046724 w 2499287"/>
                <a:gd name="connsiteY118" fmla="*/ 2228850 h 2258269"/>
                <a:gd name="connsiteX119" fmla="*/ 956237 w 2499287"/>
                <a:gd name="connsiteY119" fmla="*/ 2238375 h 2258269"/>
                <a:gd name="connsiteX120" fmla="*/ 741924 w 2499287"/>
                <a:gd name="connsiteY120" fmla="*/ 2238375 h 2258269"/>
                <a:gd name="connsiteX121" fmla="*/ 718112 w 2499287"/>
                <a:gd name="connsiteY121" fmla="*/ 2228850 h 2258269"/>
                <a:gd name="connsiteX122" fmla="*/ 660962 w 2499287"/>
                <a:gd name="connsiteY122" fmla="*/ 2219325 h 2258269"/>
                <a:gd name="connsiteX123" fmla="*/ 594287 w 2499287"/>
                <a:gd name="connsiteY123" fmla="*/ 2214562 h 2258269"/>
                <a:gd name="connsiteX124" fmla="*/ 575237 w 2499287"/>
                <a:gd name="connsiteY124" fmla="*/ 2205037 h 2258269"/>
                <a:gd name="connsiteX125" fmla="*/ 432362 w 2499287"/>
                <a:gd name="connsiteY125" fmla="*/ 2176462 h 2258269"/>
                <a:gd name="connsiteX126" fmla="*/ 413312 w 2499287"/>
                <a:gd name="connsiteY126" fmla="*/ 2166937 h 2258269"/>
                <a:gd name="connsiteX127" fmla="*/ 408549 w 2499287"/>
                <a:gd name="connsiteY127" fmla="*/ 2147887 h 2258269"/>
                <a:gd name="connsiteX128" fmla="*/ 399024 w 2499287"/>
                <a:gd name="connsiteY128" fmla="*/ 2128837 h 2258269"/>
                <a:gd name="connsiteX129" fmla="*/ 394262 w 2499287"/>
                <a:gd name="connsiteY129" fmla="*/ 2109787 h 2258269"/>
                <a:gd name="connsiteX130" fmla="*/ 379974 w 2499287"/>
                <a:gd name="connsiteY130" fmla="*/ 2100262 h 2258269"/>
                <a:gd name="connsiteX131" fmla="*/ 360924 w 2499287"/>
                <a:gd name="connsiteY131" fmla="*/ 2081212 h 2258269"/>
                <a:gd name="connsiteX132" fmla="*/ 351399 w 2499287"/>
                <a:gd name="connsiteY132" fmla="*/ 2066925 h 2258269"/>
                <a:gd name="connsiteX133" fmla="*/ 313299 w 2499287"/>
                <a:gd name="connsiteY133" fmla="*/ 2043112 h 2258269"/>
                <a:gd name="connsiteX134" fmla="*/ 299012 w 2499287"/>
                <a:gd name="connsiteY134" fmla="*/ 2033587 h 2258269"/>
                <a:gd name="connsiteX135" fmla="*/ 260912 w 2499287"/>
                <a:gd name="connsiteY135" fmla="*/ 2019300 h 2258269"/>
                <a:gd name="connsiteX136" fmla="*/ 256149 w 2499287"/>
                <a:gd name="connsiteY136" fmla="*/ 2005012 h 2258269"/>
                <a:gd name="connsiteX137" fmla="*/ 246624 w 2499287"/>
                <a:gd name="connsiteY137" fmla="*/ 1990725 h 2258269"/>
                <a:gd name="connsiteX138" fmla="*/ 241862 w 2499287"/>
                <a:gd name="connsiteY138" fmla="*/ 1971675 h 2258269"/>
                <a:gd name="connsiteX139" fmla="*/ 222812 w 2499287"/>
                <a:gd name="connsiteY139" fmla="*/ 1933575 h 2258269"/>
                <a:gd name="connsiteX140" fmla="*/ 160899 w 2499287"/>
                <a:gd name="connsiteY140" fmla="*/ 1828800 h 2258269"/>
                <a:gd name="connsiteX141" fmla="*/ 141849 w 2499287"/>
                <a:gd name="connsiteY141" fmla="*/ 1800225 h 2258269"/>
                <a:gd name="connsiteX142" fmla="*/ 137087 w 2499287"/>
                <a:gd name="connsiteY142" fmla="*/ 1785937 h 2258269"/>
                <a:gd name="connsiteX143" fmla="*/ 122799 w 2499287"/>
                <a:gd name="connsiteY143" fmla="*/ 1766887 h 2258269"/>
                <a:gd name="connsiteX144" fmla="*/ 98987 w 2499287"/>
                <a:gd name="connsiteY144" fmla="*/ 1733550 h 2258269"/>
                <a:gd name="connsiteX145" fmla="*/ 79937 w 2499287"/>
                <a:gd name="connsiteY145" fmla="*/ 1695450 h 2258269"/>
                <a:gd name="connsiteX146" fmla="*/ 60688 w 2499287"/>
                <a:gd name="connsiteY146" fmla="*/ 1653356 h 2258269"/>
                <a:gd name="connsiteX147" fmla="*/ 11079 w 2499287"/>
                <a:gd name="connsiteY147" fmla="*/ 1529134 h 2258269"/>
                <a:gd name="connsiteX148" fmla="*/ 2125 w 2499287"/>
                <a:gd name="connsiteY148" fmla="*/ 1435025 h 2258269"/>
                <a:gd name="connsiteX149" fmla="*/ 8499 w 2499287"/>
                <a:gd name="connsiteY149" fmla="*/ 1338262 h 2258269"/>
                <a:gd name="connsiteX150" fmla="*/ 22787 w 2499287"/>
                <a:gd name="connsiteY150" fmla="*/ 1252537 h 2258269"/>
                <a:gd name="connsiteX151" fmla="*/ 32312 w 2499287"/>
                <a:gd name="connsiteY151" fmla="*/ 1200150 h 2258269"/>
                <a:gd name="connsiteX152" fmla="*/ 56124 w 2499287"/>
                <a:gd name="connsiteY152" fmla="*/ 1147762 h 2258269"/>
                <a:gd name="connsiteX153" fmla="*/ 89462 w 2499287"/>
                <a:gd name="connsiteY153" fmla="*/ 1071562 h 2258269"/>
                <a:gd name="connsiteX154" fmla="*/ 118037 w 2499287"/>
                <a:gd name="connsiteY154" fmla="*/ 985837 h 2258269"/>
                <a:gd name="connsiteX155" fmla="*/ 183770 w 2499287"/>
                <a:gd name="connsiteY155" fmla="*/ 883617 h 2258269"/>
                <a:gd name="connsiteX156" fmla="*/ 232337 w 2499287"/>
                <a:gd name="connsiteY156" fmla="*/ 809625 h 2258269"/>
                <a:gd name="connsiteX157" fmla="*/ 308537 w 2499287"/>
                <a:gd name="connsiteY157" fmla="*/ 733425 h 2258269"/>
                <a:gd name="connsiteX158" fmla="*/ 370449 w 2499287"/>
                <a:gd name="connsiteY158" fmla="*/ 671512 h 2258269"/>
                <a:gd name="connsiteX159" fmla="*/ 484749 w 2499287"/>
                <a:gd name="connsiteY159" fmla="*/ 614362 h 2258269"/>
                <a:gd name="connsiteX160" fmla="*/ 589524 w 2499287"/>
                <a:gd name="connsiteY160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613462 w 2499287"/>
                <a:gd name="connsiteY9" fmla="*/ 619125 h 2258269"/>
                <a:gd name="connsiteX10" fmla="*/ 1732524 w 2499287"/>
                <a:gd name="connsiteY10" fmla="*/ 609600 h 2258269"/>
                <a:gd name="connsiteX11" fmla="*/ 1751574 w 2499287"/>
                <a:gd name="connsiteY11" fmla="*/ 600075 h 2258269"/>
                <a:gd name="connsiteX12" fmla="*/ 1770624 w 2499287"/>
                <a:gd name="connsiteY12" fmla="*/ 595312 h 2258269"/>
                <a:gd name="connsiteX13" fmla="*/ 1789674 w 2499287"/>
                <a:gd name="connsiteY13" fmla="*/ 566737 h 2258269"/>
                <a:gd name="connsiteX14" fmla="*/ 1827774 w 2499287"/>
                <a:gd name="connsiteY14" fmla="*/ 557212 h 2258269"/>
                <a:gd name="connsiteX15" fmla="*/ 1861112 w 2499287"/>
                <a:gd name="connsiteY15" fmla="*/ 528637 h 2258269"/>
                <a:gd name="connsiteX16" fmla="*/ 1870637 w 2499287"/>
                <a:gd name="connsiteY16" fmla="*/ 514350 h 2258269"/>
                <a:gd name="connsiteX17" fmla="*/ 1889687 w 2499287"/>
                <a:gd name="connsiteY17" fmla="*/ 500062 h 2258269"/>
                <a:gd name="connsiteX18" fmla="*/ 1918262 w 2499287"/>
                <a:gd name="connsiteY18" fmla="*/ 442912 h 2258269"/>
                <a:gd name="connsiteX19" fmla="*/ 1927787 w 2499287"/>
                <a:gd name="connsiteY19" fmla="*/ 423862 h 2258269"/>
                <a:gd name="connsiteX20" fmla="*/ 1937312 w 2499287"/>
                <a:gd name="connsiteY20" fmla="*/ 404812 h 2258269"/>
                <a:gd name="connsiteX21" fmla="*/ 1961124 w 2499287"/>
                <a:gd name="connsiteY21" fmla="*/ 357187 h 2258269"/>
                <a:gd name="connsiteX22" fmla="*/ 1965887 w 2499287"/>
                <a:gd name="connsiteY22" fmla="*/ 214312 h 2258269"/>
                <a:gd name="connsiteX23" fmla="*/ 1965887 w 2499287"/>
                <a:gd name="connsiteY23" fmla="*/ 161925 h 2258269"/>
                <a:gd name="connsiteX24" fmla="*/ 1975412 w 2499287"/>
                <a:gd name="connsiteY24" fmla="*/ 128587 h 2258269"/>
                <a:gd name="connsiteX25" fmla="*/ 1989699 w 2499287"/>
                <a:gd name="connsiteY25" fmla="*/ 119062 h 2258269"/>
                <a:gd name="connsiteX26" fmla="*/ 2013512 w 2499287"/>
                <a:gd name="connsiteY26" fmla="*/ 85725 h 2258269"/>
                <a:gd name="connsiteX27" fmla="*/ 2032562 w 2499287"/>
                <a:gd name="connsiteY27" fmla="*/ 76200 h 2258269"/>
                <a:gd name="connsiteX28" fmla="*/ 2042087 w 2499287"/>
                <a:gd name="connsiteY28" fmla="*/ 61912 h 2258269"/>
                <a:gd name="connsiteX29" fmla="*/ 2027799 w 2499287"/>
                <a:gd name="connsiteY29" fmla="*/ 57150 h 2258269"/>
                <a:gd name="connsiteX30" fmla="*/ 2080187 w 2499287"/>
                <a:gd name="connsiteY30" fmla="*/ 52387 h 2258269"/>
                <a:gd name="connsiteX31" fmla="*/ 2103999 w 2499287"/>
                <a:gd name="connsiteY31" fmla="*/ 19050 h 2258269"/>
                <a:gd name="connsiteX32" fmla="*/ 2113524 w 2499287"/>
                <a:gd name="connsiteY32" fmla="*/ 0 h 2258269"/>
                <a:gd name="connsiteX33" fmla="*/ 2123049 w 2499287"/>
                <a:gd name="connsiteY33" fmla="*/ 14287 h 2258269"/>
                <a:gd name="connsiteX34" fmla="*/ 2142099 w 2499287"/>
                <a:gd name="connsiteY34" fmla="*/ 33337 h 2258269"/>
                <a:gd name="connsiteX35" fmla="*/ 2175437 w 2499287"/>
                <a:gd name="connsiteY35" fmla="*/ 95250 h 2258269"/>
                <a:gd name="connsiteX36" fmla="*/ 2189724 w 2499287"/>
                <a:gd name="connsiteY36" fmla="*/ 104775 h 2258269"/>
                <a:gd name="connsiteX37" fmla="*/ 2194487 w 2499287"/>
                <a:gd name="connsiteY37" fmla="*/ 119062 h 2258269"/>
                <a:gd name="connsiteX38" fmla="*/ 2223062 w 2499287"/>
                <a:gd name="connsiteY38" fmla="*/ 138112 h 2258269"/>
                <a:gd name="connsiteX39" fmla="*/ 2237349 w 2499287"/>
                <a:gd name="connsiteY39" fmla="*/ 147637 h 2258269"/>
                <a:gd name="connsiteX40" fmla="*/ 2256399 w 2499287"/>
                <a:gd name="connsiteY40" fmla="*/ 166687 h 2258269"/>
                <a:gd name="connsiteX41" fmla="*/ 2265924 w 2499287"/>
                <a:gd name="connsiteY41" fmla="*/ 185737 h 2258269"/>
                <a:gd name="connsiteX42" fmla="*/ 2308787 w 2499287"/>
                <a:gd name="connsiteY42" fmla="*/ 214312 h 2258269"/>
                <a:gd name="connsiteX43" fmla="*/ 2337362 w 2499287"/>
                <a:gd name="connsiteY43" fmla="*/ 247650 h 2258269"/>
                <a:gd name="connsiteX44" fmla="*/ 2351649 w 2499287"/>
                <a:gd name="connsiteY44" fmla="*/ 257175 h 2258269"/>
                <a:gd name="connsiteX45" fmla="*/ 2356412 w 2499287"/>
                <a:gd name="connsiteY45" fmla="*/ 276225 h 2258269"/>
                <a:gd name="connsiteX46" fmla="*/ 2370699 w 2499287"/>
                <a:gd name="connsiteY46" fmla="*/ 285750 h 2258269"/>
                <a:gd name="connsiteX47" fmla="*/ 2389749 w 2499287"/>
                <a:gd name="connsiteY47" fmla="*/ 314325 h 2258269"/>
                <a:gd name="connsiteX48" fmla="*/ 2399274 w 2499287"/>
                <a:gd name="connsiteY48" fmla="*/ 328612 h 2258269"/>
                <a:gd name="connsiteX49" fmla="*/ 2442137 w 2499287"/>
                <a:gd name="connsiteY49" fmla="*/ 385762 h 2258269"/>
                <a:gd name="connsiteX50" fmla="*/ 2470712 w 2499287"/>
                <a:gd name="connsiteY50" fmla="*/ 438150 h 2258269"/>
                <a:gd name="connsiteX51" fmla="*/ 2475474 w 2499287"/>
                <a:gd name="connsiteY51" fmla="*/ 452437 h 2258269"/>
                <a:gd name="connsiteX52" fmla="*/ 2494524 w 2499287"/>
                <a:gd name="connsiteY52" fmla="*/ 485775 h 2258269"/>
                <a:gd name="connsiteX53" fmla="*/ 2499287 w 2499287"/>
                <a:gd name="connsiteY53" fmla="*/ 504825 h 2258269"/>
                <a:gd name="connsiteX54" fmla="*/ 2494524 w 2499287"/>
                <a:gd name="connsiteY54" fmla="*/ 523875 h 2258269"/>
                <a:gd name="connsiteX55" fmla="*/ 2480237 w 2499287"/>
                <a:gd name="connsiteY55" fmla="*/ 528637 h 2258269"/>
                <a:gd name="connsiteX56" fmla="*/ 2442137 w 2499287"/>
                <a:gd name="connsiteY56" fmla="*/ 538162 h 2258269"/>
                <a:gd name="connsiteX57" fmla="*/ 2413562 w 2499287"/>
                <a:gd name="connsiteY57" fmla="*/ 557212 h 2258269"/>
                <a:gd name="connsiteX58" fmla="*/ 2404037 w 2499287"/>
                <a:gd name="connsiteY58" fmla="*/ 571500 h 2258269"/>
                <a:gd name="connsiteX59" fmla="*/ 2389749 w 2499287"/>
                <a:gd name="connsiteY59" fmla="*/ 590550 h 2258269"/>
                <a:gd name="connsiteX60" fmla="*/ 2337362 w 2499287"/>
                <a:gd name="connsiteY60" fmla="*/ 619125 h 2258269"/>
                <a:gd name="connsiteX61" fmla="*/ 2323074 w 2499287"/>
                <a:gd name="connsiteY61" fmla="*/ 628650 h 2258269"/>
                <a:gd name="connsiteX62" fmla="*/ 2294499 w 2499287"/>
                <a:gd name="connsiteY62" fmla="*/ 623887 h 2258269"/>
                <a:gd name="connsiteX63" fmla="*/ 2175437 w 2499287"/>
                <a:gd name="connsiteY63" fmla="*/ 633412 h 2258269"/>
                <a:gd name="connsiteX64" fmla="*/ 2161149 w 2499287"/>
                <a:gd name="connsiteY64" fmla="*/ 642937 h 2258269"/>
                <a:gd name="connsiteX65" fmla="*/ 2142099 w 2499287"/>
                <a:gd name="connsiteY65" fmla="*/ 647700 h 2258269"/>
                <a:gd name="connsiteX66" fmla="*/ 2127812 w 2499287"/>
                <a:gd name="connsiteY66" fmla="*/ 652462 h 2258269"/>
                <a:gd name="connsiteX67" fmla="*/ 2018274 w 2499287"/>
                <a:gd name="connsiteY67" fmla="*/ 671512 h 2258269"/>
                <a:gd name="connsiteX68" fmla="*/ 1975412 w 2499287"/>
                <a:gd name="connsiteY68" fmla="*/ 681037 h 2258269"/>
                <a:gd name="connsiteX69" fmla="*/ 1961124 w 2499287"/>
                <a:gd name="connsiteY69" fmla="*/ 690562 h 2258269"/>
                <a:gd name="connsiteX70" fmla="*/ 1951599 w 2499287"/>
                <a:gd name="connsiteY70" fmla="*/ 728662 h 2258269"/>
                <a:gd name="connsiteX71" fmla="*/ 1942074 w 2499287"/>
                <a:gd name="connsiteY71" fmla="*/ 747712 h 2258269"/>
                <a:gd name="connsiteX72" fmla="*/ 1913499 w 2499287"/>
                <a:gd name="connsiteY72" fmla="*/ 795337 h 2258269"/>
                <a:gd name="connsiteX73" fmla="*/ 1894449 w 2499287"/>
                <a:gd name="connsiteY73" fmla="*/ 809625 h 2258269"/>
                <a:gd name="connsiteX74" fmla="*/ 1870637 w 2499287"/>
                <a:gd name="connsiteY74" fmla="*/ 828675 h 2258269"/>
                <a:gd name="connsiteX75" fmla="*/ 1856349 w 2499287"/>
                <a:gd name="connsiteY75" fmla="*/ 842962 h 2258269"/>
                <a:gd name="connsiteX76" fmla="*/ 1851587 w 2499287"/>
                <a:gd name="connsiteY76" fmla="*/ 857250 h 2258269"/>
                <a:gd name="connsiteX77" fmla="*/ 1837299 w 2499287"/>
                <a:gd name="connsiteY77" fmla="*/ 862012 h 2258269"/>
                <a:gd name="connsiteX78" fmla="*/ 1813487 w 2499287"/>
                <a:gd name="connsiteY78" fmla="*/ 885825 h 2258269"/>
                <a:gd name="connsiteX79" fmla="*/ 1789674 w 2499287"/>
                <a:gd name="connsiteY79" fmla="*/ 942975 h 2258269"/>
                <a:gd name="connsiteX80" fmla="*/ 1784912 w 2499287"/>
                <a:gd name="connsiteY80" fmla="*/ 957262 h 2258269"/>
                <a:gd name="connsiteX81" fmla="*/ 1775387 w 2499287"/>
                <a:gd name="connsiteY81" fmla="*/ 990600 h 2258269"/>
                <a:gd name="connsiteX82" fmla="*/ 1765862 w 2499287"/>
                <a:gd name="connsiteY82" fmla="*/ 1066800 h 2258269"/>
                <a:gd name="connsiteX83" fmla="*/ 1756337 w 2499287"/>
                <a:gd name="connsiteY83" fmla="*/ 1085850 h 2258269"/>
                <a:gd name="connsiteX84" fmla="*/ 1751574 w 2499287"/>
                <a:gd name="connsiteY84" fmla="*/ 1128712 h 2258269"/>
                <a:gd name="connsiteX85" fmla="*/ 1742049 w 2499287"/>
                <a:gd name="connsiteY85" fmla="*/ 1147762 h 2258269"/>
                <a:gd name="connsiteX86" fmla="*/ 1737287 w 2499287"/>
                <a:gd name="connsiteY86" fmla="*/ 1485900 h 2258269"/>
                <a:gd name="connsiteX87" fmla="*/ 1722999 w 2499287"/>
                <a:gd name="connsiteY87" fmla="*/ 1533525 h 2258269"/>
                <a:gd name="connsiteX88" fmla="*/ 1718237 w 2499287"/>
                <a:gd name="connsiteY88" fmla="*/ 1562100 h 2258269"/>
                <a:gd name="connsiteX89" fmla="*/ 1708712 w 2499287"/>
                <a:gd name="connsiteY89" fmla="*/ 1590675 h 2258269"/>
                <a:gd name="connsiteX90" fmla="*/ 1699187 w 2499287"/>
                <a:gd name="connsiteY90" fmla="*/ 1633537 h 2258269"/>
                <a:gd name="connsiteX91" fmla="*/ 1689662 w 2499287"/>
                <a:gd name="connsiteY91" fmla="*/ 1647825 h 2258269"/>
                <a:gd name="connsiteX92" fmla="*/ 1684899 w 2499287"/>
                <a:gd name="connsiteY92" fmla="*/ 1695450 h 2258269"/>
                <a:gd name="connsiteX93" fmla="*/ 1675374 w 2499287"/>
                <a:gd name="connsiteY93" fmla="*/ 1714500 h 2258269"/>
                <a:gd name="connsiteX94" fmla="*/ 1670612 w 2499287"/>
                <a:gd name="connsiteY94" fmla="*/ 1733550 h 2258269"/>
                <a:gd name="connsiteX95" fmla="*/ 1646799 w 2499287"/>
                <a:gd name="connsiteY95" fmla="*/ 1800225 h 2258269"/>
                <a:gd name="connsiteX96" fmla="*/ 1632512 w 2499287"/>
                <a:gd name="connsiteY96" fmla="*/ 1809750 h 2258269"/>
                <a:gd name="connsiteX97" fmla="*/ 1618224 w 2499287"/>
                <a:gd name="connsiteY97" fmla="*/ 1857375 h 2258269"/>
                <a:gd name="connsiteX98" fmla="*/ 1599174 w 2499287"/>
                <a:gd name="connsiteY98" fmla="*/ 1895475 h 2258269"/>
                <a:gd name="connsiteX99" fmla="*/ 1561074 w 2499287"/>
                <a:gd name="connsiteY99" fmla="*/ 1919287 h 2258269"/>
                <a:gd name="connsiteX100" fmla="*/ 1513449 w 2499287"/>
                <a:gd name="connsiteY100" fmla="*/ 1952625 h 2258269"/>
                <a:gd name="connsiteX101" fmla="*/ 1494399 w 2499287"/>
                <a:gd name="connsiteY101" fmla="*/ 1962150 h 2258269"/>
                <a:gd name="connsiteX102" fmla="*/ 1475349 w 2499287"/>
                <a:gd name="connsiteY102" fmla="*/ 1990725 h 2258269"/>
                <a:gd name="connsiteX103" fmla="*/ 1451537 w 2499287"/>
                <a:gd name="connsiteY103" fmla="*/ 2019300 h 2258269"/>
                <a:gd name="connsiteX104" fmla="*/ 1413437 w 2499287"/>
                <a:gd name="connsiteY104" fmla="*/ 2043112 h 2258269"/>
                <a:gd name="connsiteX105" fmla="*/ 1408674 w 2499287"/>
                <a:gd name="connsiteY105" fmla="*/ 2062162 h 2258269"/>
                <a:gd name="connsiteX106" fmla="*/ 1389624 w 2499287"/>
                <a:gd name="connsiteY106" fmla="*/ 2071687 h 2258269"/>
                <a:gd name="connsiteX107" fmla="*/ 1361049 w 2499287"/>
                <a:gd name="connsiteY107" fmla="*/ 2090737 h 2258269"/>
                <a:gd name="connsiteX108" fmla="*/ 1351524 w 2499287"/>
                <a:gd name="connsiteY108" fmla="*/ 2109787 h 2258269"/>
                <a:gd name="connsiteX109" fmla="*/ 1313424 w 2499287"/>
                <a:gd name="connsiteY109" fmla="*/ 2124075 h 2258269"/>
                <a:gd name="connsiteX110" fmla="*/ 1294374 w 2499287"/>
                <a:gd name="connsiteY110" fmla="*/ 2133600 h 2258269"/>
                <a:gd name="connsiteX111" fmla="*/ 1284849 w 2499287"/>
                <a:gd name="connsiteY111" fmla="*/ 2147887 h 2258269"/>
                <a:gd name="connsiteX112" fmla="*/ 1265799 w 2499287"/>
                <a:gd name="connsiteY112" fmla="*/ 2152650 h 2258269"/>
                <a:gd name="connsiteX113" fmla="*/ 1218174 w 2499287"/>
                <a:gd name="connsiteY113" fmla="*/ 2166937 h 2258269"/>
                <a:gd name="connsiteX114" fmla="*/ 1122924 w 2499287"/>
                <a:gd name="connsiteY114" fmla="*/ 2190750 h 2258269"/>
                <a:gd name="connsiteX115" fmla="*/ 1084824 w 2499287"/>
                <a:gd name="connsiteY115" fmla="*/ 2205037 h 2258269"/>
                <a:gd name="connsiteX116" fmla="*/ 1065774 w 2499287"/>
                <a:gd name="connsiteY116" fmla="*/ 2224087 h 2258269"/>
                <a:gd name="connsiteX117" fmla="*/ 1046724 w 2499287"/>
                <a:gd name="connsiteY117" fmla="*/ 2228850 h 2258269"/>
                <a:gd name="connsiteX118" fmla="*/ 956237 w 2499287"/>
                <a:gd name="connsiteY118" fmla="*/ 2238375 h 2258269"/>
                <a:gd name="connsiteX119" fmla="*/ 741924 w 2499287"/>
                <a:gd name="connsiteY119" fmla="*/ 2238375 h 2258269"/>
                <a:gd name="connsiteX120" fmla="*/ 718112 w 2499287"/>
                <a:gd name="connsiteY120" fmla="*/ 2228850 h 2258269"/>
                <a:gd name="connsiteX121" fmla="*/ 660962 w 2499287"/>
                <a:gd name="connsiteY121" fmla="*/ 2219325 h 2258269"/>
                <a:gd name="connsiteX122" fmla="*/ 594287 w 2499287"/>
                <a:gd name="connsiteY122" fmla="*/ 2214562 h 2258269"/>
                <a:gd name="connsiteX123" fmla="*/ 575237 w 2499287"/>
                <a:gd name="connsiteY123" fmla="*/ 2205037 h 2258269"/>
                <a:gd name="connsiteX124" fmla="*/ 432362 w 2499287"/>
                <a:gd name="connsiteY124" fmla="*/ 2176462 h 2258269"/>
                <a:gd name="connsiteX125" fmla="*/ 413312 w 2499287"/>
                <a:gd name="connsiteY125" fmla="*/ 2166937 h 2258269"/>
                <a:gd name="connsiteX126" fmla="*/ 408549 w 2499287"/>
                <a:gd name="connsiteY126" fmla="*/ 2147887 h 2258269"/>
                <a:gd name="connsiteX127" fmla="*/ 399024 w 2499287"/>
                <a:gd name="connsiteY127" fmla="*/ 2128837 h 2258269"/>
                <a:gd name="connsiteX128" fmla="*/ 394262 w 2499287"/>
                <a:gd name="connsiteY128" fmla="*/ 2109787 h 2258269"/>
                <a:gd name="connsiteX129" fmla="*/ 379974 w 2499287"/>
                <a:gd name="connsiteY129" fmla="*/ 2100262 h 2258269"/>
                <a:gd name="connsiteX130" fmla="*/ 360924 w 2499287"/>
                <a:gd name="connsiteY130" fmla="*/ 2081212 h 2258269"/>
                <a:gd name="connsiteX131" fmla="*/ 351399 w 2499287"/>
                <a:gd name="connsiteY131" fmla="*/ 2066925 h 2258269"/>
                <a:gd name="connsiteX132" fmla="*/ 313299 w 2499287"/>
                <a:gd name="connsiteY132" fmla="*/ 2043112 h 2258269"/>
                <a:gd name="connsiteX133" fmla="*/ 299012 w 2499287"/>
                <a:gd name="connsiteY133" fmla="*/ 2033587 h 2258269"/>
                <a:gd name="connsiteX134" fmla="*/ 260912 w 2499287"/>
                <a:gd name="connsiteY134" fmla="*/ 2019300 h 2258269"/>
                <a:gd name="connsiteX135" fmla="*/ 256149 w 2499287"/>
                <a:gd name="connsiteY135" fmla="*/ 2005012 h 2258269"/>
                <a:gd name="connsiteX136" fmla="*/ 246624 w 2499287"/>
                <a:gd name="connsiteY136" fmla="*/ 1990725 h 2258269"/>
                <a:gd name="connsiteX137" fmla="*/ 241862 w 2499287"/>
                <a:gd name="connsiteY137" fmla="*/ 1971675 h 2258269"/>
                <a:gd name="connsiteX138" fmla="*/ 222812 w 2499287"/>
                <a:gd name="connsiteY138" fmla="*/ 1933575 h 2258269"/>
                <a:gd name="connsiteX139" fmla="*/ 160899 w 2499287"/>
                <a:gd name="connsiteY139" fmla="*/ 1828800 h 2258269"/>
                <a:gd name="connsiteX140" fmla="*/ 141849 w 2499287"/>
                <a:gd name="connsiteY140" fmla="*/ 1800225 h 2258269"/>
                <a:gd name="connsiteX141" fmla="*/ 137087 w 2499287"/>
                <a:gd name="connsiteY141" fmla="*/ 1785937 h 2258269"/>
                <a:gd name="connsiteX142" fmla="*/ 122799 w 2499287"/>
                <a:gd name="connsiteY142" fmla="*/ 1766887 h 2258269"/>
                <a:gd name="connsiteX143" fmla="*/ 98987 w 2499287"/>
                <a:gd name="connsiteY143" fmla="*/ 1733550 h 2258269"/>
                <a:gd name="connsiteX144" fmla="*/ 79937 w 2499287"/>
                <a:gd name="connsiteY144" fmla="*/ 1695450 h 2258269"/>
                <a:gd name="connsiteX145" fmla="*/ 60688 w 2499287"/>
                <a:gd name="connsiteY145" fmla="*/ 1653356 h 2258269"/>
                <a:gd name="connsiteX146" fmla="*/ 11079 w 2499287"/>
                <a:gd name="connsiteY146" fmla="*/ 1529134 h 2258269"/>
                <a:gd name="connsiteX147" fmla="*/ 2125 w 2499287"/>
                <a:gd name="connsiteY147" fmla="*/ 1435025 h 2258269"/>
                <a:gd name="connsiteX148" fmla="*/ 8499 w 2499287"/>
                <a:gd name="connsiteY148" fmla="*/ 1338262 h 2258269"/>
                <a:gd name="connsiteX149" fmla="*/ 22787 w 2499287"/>
                <a:gd name="connsiteY149" fmla="*/ 1252537 h 2258269"/>
                <a:gd name="connsiteX150" fmla="*/ 32312 w 2499287"/>
                <a:gd name="connsiteY150" fmla="*/ 1200150 h 2258269"/>
                <a:gd name="connsiteX151" fmla="*/ 56124 w 2499287"/>
                <a:gd name="connsiteY151" fmla="*/ 1147762 h 2258269"/>
                <a:gd name="connsiteX152" fmla="*/ 89462 w 2499287"/>
                <a:gd name="connsiteY152" fmla="*/ 1071562 h 2258269"/>
                <a:gd name="connsiteX153" fmla="*/ 118037 w 2499287"/>
                <a:gd name="connsiteY153" fmla="*/ 985837 h 2258269"/>
                <a:gd name="connsiteX154" fmla="*/ 183770 w 2499287"/>
                <a:gd name="connsiteY154" fmla="*/ 883617 h 2258269"/>
                <a:gd name="connsiteX155" fmla="*/ 232337 w 2499287"/>
                <a:gd name="connsiteY155" fmla="*/ 809625 h 2258269"/>
                <a:gd name="connsiteX156" fmla="*/ 308537 w 2499287"/>
                <a:gd name="connsiteY156" fmla="*/ 733425 h 2258269"/>
                <a:gd name="connsiteX157" fmla="*/ 370449 w 2499287"/>
                <a:gd name="connsiteY157" fmla="*/ 671512 h 2258269"/>
                <a:gd name="connsiteX158" fmla="*/ 484749 w 2499287"/>
                <a:gd name="connsiteY158" fmla="*/ 614362 h 2258269"/>
                <a:gd name="connsiteX159" fmla="*/ 589524 w 2499287"/>
                <a:gd name="connsiteY159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751574 w 2499287"/>
                <a:gd name="connsiteY10" fmla="*/ 600075 h 2258269"/>
                <a:gd name="connsiteX11" fmla="*/ 1770624 w 2499287"/>
                <a:gd name="connsiteY11" fmla="*/ 595312 h 2258269"/>
                <a:gd name="connsiteX12" fmla="*/ 1789674 w 2499287"/>
                <a:gd name="connsiteY12" fmla="*/ 566737 h 2258269"/>
                <a:gd name="connsiteX13" fmla="*/ 1827774 w 2499287"/>
                <a:gd name="connsiteY13" fmla="*/ 557212 h 2258269"/>
                <a:gd name="connsiteX14" fmla="*/ 1861112 w 2499287"/>
                <a:gd name="connsiteY14" fmla="*/ 528637 h 2258269"/>
                <a:gd name="connsiteX15" fmla="*/ 1870637 w 2499287"/>
                <a:gd name="connsiteY15" fmla="*/ 514350 h 2258269"/>
                <a:gd name="connsiteX16" fmla="*/ 1889687 w 2499287"/>
                <a:gd name="connsiteY16" fmla="*/ 500062 h 2258269"/>
                <a:gd name="connsiteX17" fmla="*/ 1918262 w 2499287"/>
                <a:gd name="connsiteY17" fmla="*/ 442912 h 2258269"/>
                <a:gd name="connsiteX18" fmla="*/ 1927787 w 2499287"/>
                <a:gd name="connsiteY18" fmla="*/ 423862 h 2258269"/>
                <a:gd name="connsiteX19" fmla="*/ 1937312 w 2499287"/>
                <a:gd name="connsiteY19" fmla="*/ 404812 h 2258269"/>
                <a:gd name="connsiteX20" fmla="*/ 1961124 w 2499287"/>
                <a:gd name="connsiteY20" fmla="*/ 357187 h 2258269"/>
                <a:gd name="connsiteX21" fmla="*/ 1965887 w 2499287"/>
                <a:gd name="connsiteY21" fmla="*/ 214312 h 2258269"/>
                <a:gd name="connsiteX22" fmla="*/ 1965887 w 2499287"/>
                <a:gd name="connsiteY22" fmla="*/ 161925 h 2258269"/>
                <a:gd name="connsiteX23" fmla="*/ 1975412 w 2499287"/>
                <a:gd name="connsiteY23" fmla="*/ 128587 h 2258269"/>
                <a:gd name="connsiteX24" fmla="*/ 1989699 w 2499287"/>
                <a:gd name="connsiteY24" fmla="*/ 119062 h 2258269"/>
                <a:gd name="connsiteX25" fmla="*/ 2013512 w 2499287"/>
                <a:gd name="connsiteY25" fmla="*/ 85725 h 2258269"/>
                <a:gd name="connsiteX26" fmla="*/ 2032562 w 2499287"/>
                <a:gd name="connsiteY26" fmla="*/ 76200 h 2258269"/>
                <a:gd name="connsiteX27" fmla="*/ 2042087 w 2499287"/>
                <a:gd name="connsiteY27" fmla="*/ 61912 h 2258269"/>
                <a:gd name="connsiteX28" fmla="*/ 2027799 w 2499287"/>
                <a:gd name="connsiteY28" fmla="*/ 57150 h 2258269"/>
                <a:gd name="connsiteX29" fmla="*/ 2080187 w 2499287"/>
                <a:gd name="connsiteY29" fmla="*/ 52387 h 2258269"/>
                <a:gd name="connsiteX30" fmla="*/ 2103999 w 2499287"/>
                <a:gd name="connsiteY30" fmla="*/ 19050 h 2258269"/>
                <a:gd name="connsiteX31" fmla="*/ 2113524 w 2499287"/>
                <a:gd name="connsiteY31" fmla="*/ 0 h 2258269"/>
                <a:gd name="connsiteX32" fmla="*/ 2123049 w 2499287"/>
                <a:gd name="connsiteY32" fmla="*/ 14287 h 2258269"/>
                <a:gd name="connsiteX33" fmla="*/ 2142099 w 2499287"/>
                <a:gd name="connsiteY33" fmla="*/ 33337 h 2258269"/>
                <a:gd name="connsiteX34" fmla="*/ 2175437 w 2499287"/>
                <a:gd name="connsiteY34" fmla="*/ 95250 h 2258269"/>
                <a:gd name="connsiteX35" fmla="*/ 2189724 w 2499287"/>
                <a:gd name="connsiteY35" fmla="*/ 104775 h 2258269"/>
                <a:gd name="connsiteX36" fmla="*/ 2194487 w 2499287"/>
                <a:gd name="connsiteY36" fmla="*/ 119062 h 2258269"/>
                <a:gd name="connsiteX37" fmla="*/ 2223062 w 2499287"/>
                <a:gd name="connsiteY37" fmla="*/ 138112 h 2258269"/>
                <a:gd name="connsiteX38" fmla="*/ 2237349 w 2499287"/>
                <a:gd name="connsiteY38" fmla="*/ 147637 h 2258269"/>
                <a:gd name="connsiteX39" fmla="*/ 2256399 w 2499287"/>
                <a:gd name="connsiteY39" fmla="*/ 166687 h 2258269"/>
                <a:gd name="connsiteX40" fmla="*/ 2265924 w 2499287"/>
                <a:gd name="connsiteY40" fmla="*/ 185737 h 2258269"/>
                <a:gd name="connsiteX41" fmla="*/ 2308787 w 2499287"/>
                <a:gd name="connsiteY41" fmla="*/ 214312 h 2258269"/>
                <a:gd name="connsiteX42" fmla="*/ 2337362 w 2499287"/>
                <a:gd name="connsiteY42" fmla="*/ 247650 h 2258269"/>
                <a:gd name="connsiteX43" fmla="*/ 2351649 w 2499287"/>
                <a:gd name="connsiteY43" fmla="*/ 257175 h 2258269"/>
                <a:gd name="connsiteX44" fmla="*/ 2356412 w 2499287"/>
                <a:gd name="connsiteY44" fmla="*/ 276225 h 2258269"/>
                <a:gd name="connsiteX45" fmla="*/ 2370699 w 2499287"/>
                <a:gd name="connsiteY45" fmla="*/ 285750 h 2258269"/>
                <a:gd name="connsiteX46" fmla="*/ 2389749 w 2499287"/>
                <a:gd name="connsiteY46" fmla="*/ 314325 h 2258269"/>
                <a:gd name="connsiteX47" fmla="*/ 2399274 w 2499287"/>
                <a:gd name="connsiteY47" fmla="*/ 328612 h 2258269"/>
                <a:gd name="connsiteX48" fmla="*/ 2442137 w 2499287"/>
                <a:gd name="connsiteY48" fmla="*/ 385762 h 2258269"/>
                <a:gd name="connsiteX49" fmla="*/ 2470712 w 2499287"/>
                <a:gd name="connsiteY49" fmla="*/ 438150 h 2258269"/>
                <a:gd name="connsiteX50" fmla="*/ 2475474 w 2499287"/>
                <a:gd name="connsiteY50" fmla="*/ 452437 h 2258269"/>
                <a:gd name="connsiteX51" fmla="*/ 2494524 w 2499287"/>
                <a:gd name="connsiteY51" fmla="*/ 485775 h 2258269"/>
                <a:gd name="connsiteX52" fmla="*/ 2499287 w 2499287"/>
                <a:gd name="connsiteY52" fmla="*/ 504825 h 2258269"/>
                <a:gd name="connsiteX53" fmla="*/ 2494524 w 2499287"/>
                <a:gd name="connsiteY53" fmla="*/ 523875 h 2258269"/>
                <a:gd name="connsiteX54" fmla="*/ 2480237 w 2499287"/>
                <a:gd name="connsiteY54" fmla="*/ 528637 h 2258269"/>
                <a:gd name="connsiteX55" fmla="*/ 2442137 w 2499287"/>
                <a:gd name="connsiteY55" fmla="*/ 538162 h 2258269"/>
                <a:gd name="connsiteX56" fmla="*/ 2413562 w 2499287"/>
                <a:gd name="connsiteY56" fmla="*/ 557212 h 2258269"/>
                <a:gd name="connsiteX57" fmla="*/ 2404037 w 2499287"/>
                <a:gd name="connsiteY57" fmla="*/ 571500 h 2258269"/>
                <a:gd name="connsiteX58" fmla="*/ 2389749 w 2499287"/>
                <a:gd name="connsiteY58" fmla="*/ 590550 h 2258269"/>
                <a:gd name="connsiteX59" fmla="*/ 2337362 w 2499287"/>
                <a:gd name="connsiteY59" fmla="*/ 619125 h 2258269"/>
                <a:gd name="connsiteX60" fmla="*/ 2323074 w 2499287"/>
                <a:gd name="connsiteY60" fmla="*/ 628650 h 2258269"/>
                <a:gd name="connsiteX61" fmla="*/ 2294499 w 2499287"/>
                <a:gd name="connsiteY61" fmla="*/ 623887 h 2258269"/>
                <a:gd name="connsiteX62" fmla="*/ 2175437 w 2499287"/>
                <a:gd name="connsiteY62" fmla="*/ 633412 h 2258269"/>
                <a:gd name="connsiteX63" fmla="*/ 2161149 w 2499287"/>
                <a:gd name="connsiteY63" fmla="*/ 642937 h 2258269"/>
                <a:gd name="connsiteX64" fmla="*/ 2142099 w 2499287"/>
                <a:gd name="connsiteY64" fmla="*/ 647700 h 2258269"/>
                <a:gd name="connsiteX65" fmla="*/ 2127812 w 2499287"/>
                <a:gd name="connsiteY65" fmla="*/ 652462 h 2258269"/>
                <a:gd name="connsiteX66" fmla="*/ 2018274 w 2499287"/>
                <a:gd name="connsiteY66" fmla="*/ 671512 h 2258269"/>
                <a:gd name="connsiteX67" fmla="*/ 1975412 w 2499287"/>
                <a:gd name="connsiteY67" fmla="*/ 681037 h 2258269"/>
                <a:gd name="connsiteX68" fmla="*/ 1961124 w 2499287"/>
                <a:gd name="connsiteY68" fmla="*/ 690562 h 2258269"/>
                <a:gd name="connsiteX69" fmla="*/ 1951599 w 2499287"/>
                <a:gd name="connsiteY69" fmla="*/ 728662 h 2258269"/>
                <a:gd name="connsiteX70" fmla="*/ 1942074 w 2499287"/>
                <a:gd name="connsiteY70" fmla="*/ 747712 h 2258269"/>
                <a:gd name="connsiteX71" fmla="*/ 1913499 w 2499287"/>
                <a:gd name="connsiteY71" fmla="*/ 795337 h 2258269"/>
                <a:gd name="connsiteX72" fmla="*/ 1894449 w 2499287"/>
                <a:gd name="connsiteY72" fmla="*/ 809625 h 2258269"/>
                <a:gd name="connsiteX73" fmla="*/ 1870637 w 2499287"/>
                <a:gd name="connsiteY73" fmla="*/ 828675 h 2258269"/>
                <a:gd name="connsiteX74" fmla="*/ 1856349 w 2499287"/>
                <a:gd name="connsiteY74" fmla="*/ 842962 h 2258269"/>
                <a:gd name="connsiteX75" fmla="*/ 1851587 w 2499287"/>
                <a:gd name="connsiteY75" fmla="*/ 857250 h 2258269"/>
                <a:gd name="connsiteX76" fmla="*/ 1837299 w 2499287"/>
                <a:gd name="connsiteY76" fmla="*/ 862012 h 2258269"/>
                <a:gd name="connsiteX77" fmla="*/ 1813487 w 2499287"/>
                <a:gd name="connsiteY77" fmla="*/ 885825 h 2258269"/>
                <a:gd name="connsiteX78" fmla="*/ 1789674 w 2499287"/>
                <a:gd name="connsiteY78" fmla="*/ 942975 h 2258269"/>
                <a:gd name="connsiteX79" fmla="*/ 1784912 w 2499287"/>
                <a:gd name="connsiteY79" fmla="*/ 957262 h 2258269"/>
                <a:gd name="connsiteX80" fmla="*/ 1775387 w 2499287"/>
                <a:gd name="connsiteY80" fmla="*/ 990600 h 2258269"/>
                <a:gd name="connsiteX81" fmla="*/ 1765862 w 2499287"/>
                <a:gd name="connsiteY81" fmla="*/ 1066800 h 2258269"/>
                <a:gd name="connsiteX82" fmla="*/ 1756337 w 2499287"/>
                <a:gd name="connsiteY82" fmla="*/ 1085850 h 2258269"/>
                <a:gd name="connsiteX83" fmla="*/ 1751574 w 2499287"/>
                <a:gd name="connsiteY83" fmla="*/ 1128712 h 2258269"/>
                <a:gd name="connsiteX84" fmla="*/ 1742049 w 2499287"/>
                <a:gd name="connsiteY84" fmla="*/ 1147762 h 2258269"/>
                <a:gd name="connsiteX85" fmla="*/ 1737287 w 2499287"/>
                <a:gd name="connsiteY85" fmla="*/ 1485900 h 2258269"/>
                <a:gd name="connsiteX86" fmla="*/ 1722999 w 2499287"/>
                <a:gd name="connsiteY86" fmla="*/ 1533525 h 2258269"/>
                <a:gd name="connsiteX87" fmla="*/ 1718237 w 2499287"/>
                <a:gd name="connsiteY87" fmla="*/ 1562100 h 2258269"/>
                <a:gd name="connsiteX88" fmla="*/ 1708712 w 2499287"/>
                <a:gd name="connsiteY88" fmla="*/ 1590675 h 2258269"/>
                <a:gd name="connsiteX89" fmla="*/ 1699187 w 2499287"/>
                <a:gd name="connsiteY89" fmla="*/ 1633537 h 2258269"/>
                <a:gd name="connsiteX90" fmla="*/ 1689662 w 2499287"/>
                <a:gd name="connsiteY90" fmla="*/ 1647825 h 2258269"/>
                <a:gd name="connsiteX91" fmla="*/ 1684899 w 2499287"/>
                <a:gd name="connsiteY91" fmla="*/ 1695450 h 2258269"/>
                <a:gd name="connsiteX92" fmla="*/ 1675374 w 2499287"/>
                <a:gd name="connsiteY92" fmla="*/ 1714500 h 2258269"/>
                <a:gd name="connsiteX93" fmla="*/ 1670612 w 2499287"/>
                <a:gd name="connsiteY93" fmla="*/ 1733550 h 2258269"/>
                <a:gd name="connsiteX94" fmla="*/ 1646799 w 2499287"/>
                <a:gd name="connsiteY94" fmla="*/ 1800225 h 2258269"/>
                <a:gd name="connsiteX95" fmla="*/ 1632512 w 2499287"/>
                <a:gd name="connsiteY95" fmla="*/ 1809750 h 2258269"/>
                <a:gd name="connsiteX96" fmla="*/ 1618224 w 2499287"/>
                <a:gd name="connsiteY96" fmla="*/ 1857375 h 2258269"/>
                <a:gd name="connsiteX97" fmla="*/ 1599174 w 2499287"/>
                <a:gd name="connsiteY97" fmla="*/ 1895475 h 2258269"/>
                <a:gd name="connsiteX98" fmla="*/ 1561074 w 2499287"/>
                <a:gd name="connsiteY98" fmla="*/ 1919287 h 2258269"/>
                <a:gd name="connsiteX99" fmla="*/ 1513449 w 2499287"/>
                <a:gd name="connsiteY99" fmla="*/ 1952625 h 2258269"/>
                <a:gd name="connsiteX100" fmla="*/ 1494399 w 2499287"/>
                <a:gd name="connsiteY100" fmla="*/ 1962150 h 2258269"/>
                <a:gd name="connsiteX101" fmla="*/ 1475349 w 2499287"/>
                <a:gd name="connsiteY101" fmla="*/ 1990725 h 2258269"/>
                <a:gd name="connsiteX102" fmla="*/ 1451537 w 2499287"/>
                <a:gd name="connsiteY102" fmla="*/ 2019300 h 2258269"/>
                <a:gd name="connsiteX103" fmla="*/ 1413437 w 2499287"/>
                <a:gd name="connsiteY103" fmla="*/ 2043112 h 2258269"/>
                <a:gd name="connsiteX104" fmla="*/ 1408674 w 2499287"/>
                <a:gd name="connsiteY104" fmla="*/ 2062162 h 2258269"/>
                <a:gd name="connsiteX105" fmla="*/ 1389624 w 2499287"/>
                <a:gd name="connsiteY105" fmla="*/ 2071687 h 2258269"/>
                <a:gd name="connsiteX106" fmla="*/ 1361049 w 2499287"/>
                <a:gd name="connsiteY106" fmla="*/ 2090737 h 2258269"/>
                <a:gd name="connsiteX107" fmla="*/ 1351524 w 2499287"/>
                <a:gd name="connsiteY107" fmla="*/ 2109787 h 2258269"/>
                <a:gd name="connsiteX108" fmla="*/ 1313424 w 2499287"/>
                <a:gd name="connsiteY108" fmla="*/ 2124075 h 2258269"/>
                <a:gd name="connsiteX109" fmla="*/ 1294374 w 2499287"/>
                <a:gd name="connsiteY109" fmla="*/ 2133600 h 2258269"/>
                <a:gd name="connsiteX110" fmla="*/ 1284849 w 2499287"/>
                <a:gd name="connsiteY110" fmla="*/ 2147887 h 2258269"/>
                <a:gd name="connsiteX111" fmla="*/ 1265799 w 2499287"/>
                <a:gd name="connsiteY111" fmla="*/ 2152650 h 2258269"/>
                <a:gd name="connsiteX112" fmla="*/ 1218174 w 2499287"/>
                <a:gd name="connsiteY112" fmla="*/ 2166937 h 2258269"/>
                <a:gd name="connsiteX113" fmla="*/ 1122924 w 2499287"/>
                <a:gd name="connsiteY113" fmla="*/ 2190750 h 2258269"/>
                <a:gd name="connsiteX114" fmla="*/ 1084824 w 2499287"/>
                <a:gd name="connsiteY114" fmla="*/ 2205037 h 2258269"/>
                <a:gd name="connsiteX115" fmla="*/ 1065774 w 2499287"/>
                <a:gd name="connsiteY115" fmla="*/ 2224087 h 2258269"/>
                <a:gd name="connsiteX116" fmla="*/ 1046724 w 2499287"/>
                <a:gd name="connsiteY116" fmla="*/ 2228850 h 2258269"/>
                <a:gd name="connsiteX117" fmla="*/ 956237 w 2499287"/>
                <a:gd name="connsiteY117" fmla="*/ 2238375 h 2258269"/>
                <a:gd name="connsiteX118" fmla="*/ 741924 w 2499287"/>
                <a:gd name="connsiteY118" fmla="*/ 2238375 h 2258269"/>
                <a:gd name="connsiteX119" fmla="*/ 718112 w 2499287"/>
                <a:gd name="connsiteY119" fmla="*/ 2228850 h 2258269"/>
                <a:gd name="connsiteX120" fmla="*/ 660962 w 2499287"/>
                <a:gd name="connsiteY120" fmla="*/ 2219325 h 2258269"/>
                <a:gd name="connsiteX121" fmla="*/ 594287 w 2499287"/>
                <a:gd name="connsiteY121" fmla="*/ 2214562 h 2258269"/>
                <a:gd name="connsiteX122" fmla="*/ 575237 w 2499287"/>
                <a:gd name="connsiteY122" fmla="*/ 2205037 h 2258269"/>
                <a:gd name="connsiteX123" fmla="*/ 432362 w 2499287"/>
                <a:gd name="connsiteY123" fmla="*/ 2176462 h 2258269"/>
                <a:gd name="connsiteX124" fmla="*/ 413312 w 2499287"/>
                <a:gd name="connsiteY124" fmla="*/ 2166937 h 2258269"/>
                <a:gd name="connsiteX125" fmla="*/ 408549 w 2499287"/>
                <a:gd name="connsiteY125" fmla="*/ 2147887 h 2258269"/>
                <a:gd name="connsiteX126" fmla="*/ 399024 w 2499287"/>
                <a:gd name="connsiteY126" fmla="*/ 2128837 h 2258269"/>
                <a:gd name="connsiteX127" fmla="*/ 394262 w 2499287"/>
                <a:gd name="connsiteY127" fmla="*/ 2109787 h 2258269"/>
                <a:gd name="connsiteX128" fmla="*/ 379974 w 2499287"/>
                <a:gd name="connsiteY128" fmla="*/ 2100262 h 2258269"/>
                <a:gd name="connsiteX129" fmla="*/ 360924 w 2499287"/>
                <a:gd name="connsiteY129" fmla="*/ 2081212 h 2258269"/>
                <a:gd name="connsiteX130" fmla="*/ 351399 w 2499287"/>
                <a:gd name="connsiteY130" fmla="*/ 2066925 h 2258269"/>
                <a:gd name="connsiteX131" fmla="*/ 313299 w 2499287"/>
                <a:gd name="connsiteY131" fmla="*/ 2043112 h 2258269"/>
                <a:gd name="connsiteX132" fmla="*/ 299012 w 2499287"/>
                <a:gd name="connsiteY132" fmla="*/ 2033587 h 2258269"/>
                <a:gd name="connsiteX133" fmla="*/ 260912 w 2499287"/>
                <a:gd name="connsiteY133" fmla="*/ 2019300 h 2258269"/>
                <a:gd name="connsiteX134" fmla="*/ 256149 w 2499287"/>
                <a:gd name="connsiteY134" fmla="*/ 2005012 h 2258269"/>
                <a:gd name="connsiteX135" fmla="*/ 246624 w 2499287"/>
                <a:gd name="connsiteY135" fmla="*/ 1990725 h 2258269"/>
                <a:gd name="connsiteX136" fmla="*/ 241862 w 2499287"/>
                <a:gd name="connsiteY136" fmla="*/ 1971675 h 2258269"/>
                <a:gd name="connsiteX137" fmla="*/ 222812 w 2499287"/>
                <a:gd name="connsiteY137" fmla="*/ 1933575 h 2258269"/>
                <a:gd name="connsiteX138" fmla="*/ 160899 w 2499287"/>
                <a:gd name="connsiteY138" fmla="*/ 1828800 h 2258269"/>
                <a:gd name="connsiteX139" fmla="*/ 141849 w 2499287"/>
                <a:gd name="connsiteY139" fmla="*/ 1800225 h 2258269"/>
                <a:gd name="connsiteX140" fmla="*/ 137087 w 2499287"/>
                <a:gd name="connsiteY140" fmla="*/ 1785937 h 2258269"/>
                <a:gd name="connsiteX141" fmla="*/ 122799 w 2499287"/>
                <a:gd name="connsiteY141" fmla="*/ 1766887 h 2258269"/>
                <a:gd name="connsiteX142" fmla="*/ 98987 w 2499287"/>
                <a:gd name="connsiteY142" fmla="*/ 1733550 h 2258269"/>
                <a:gd name="connsiteX143" fmla="*/ 79937 w 2499287"/>
                <a:gd name="connsiteY143" fmla="*/ 1695450 h 2258269"/>
                <a:gd name="connsiteX144" fmla="*/ 60688 w 2499287"/>
                <a:gd name="connsiteY144" fmla="*/ 1653356 h 2258269"/>
                <a:gd name="connsiteX145" fmla="*/ 11079 w 2499287"/>
                <a:gd name="connsiteY145" fmla="*/ 1529134 h 2258269"/>
                <a:gd name="connsiteX146" fmla="*/ 2125 w 2499287"/>
                <a:gd name="connsiteY146" fmla="*/ 1435025 h 2258269"/>
                <a:gd name="connsiteX147" fmla="*/ 8499 w 2499287"/>
                <a:gd name="connsiteY147" fmla="*/ 1338262 h 2258269"/>
                <a:gd name="connsiteX148" fmla="*/ 22787 w 2499287"/>
                <a:gd name="connsiteY148" fmla="*/ 1252537 h 2258269"/>
                <a:gd name="connsiteX149" fmla="*/ 32312 w 2499287"/>
                <a:gd name="connsiteY149" fmla="*/ 1200150 h 2258269"/>
                <a:gd name="connsiteX150" fmla="*/ 56124 w 2499287"/>
                <a:gd name="connsiteY150" fmla="*/ 1147762 h 2258269"/>
                <a:gd name="connsiteX151" fmla="*/ 89462 w 2499287"/>
                <a:gd name="connsiteY151" fmla="*/ 1071562 h 2258269"/>
                <a:gd name="connsiteX152" fmla="*/ 118037 w 2499287"/>
                <a:gd name="connsiteY152" fmla="*/ 985837 h 2258269"/>
                <a:gd name="connsiteX153" fmla="*/ 183770 w 2499287"/>
                <a:gd name="connsiteY153" fmla="*/ 883617 h 2258269"/>
                <a:gd name="connsiteX154" fmla="*/ 232337 w 2499287"/>
                <a:gd name="connsiteY154" fmla="*/ 809625 h 2258269"/>
                <a:gd name="connsiteX155" fmla="*/ 308537 w 2499287"/>
                <a:gd name="connsiteY155" fmla="*/ 733425 h 2258269"/>
                <a:gd name="connsiteX156" fmla="*/ 370449 w 2499287"/>
                <a:gd name="connsiteY156" fmla="*/ 671512 h 2258269"/>
                <a:gd name="connsiteX157" fmla="*/ 484749 w 2499287"/>
                <a:gd name="connsiteY157" fmla="*/ 614362 h 2258269"/>
                <a:gd name="connsiteX158" fmla="*/ 589524 w 2499287"/>
                <a:gd name="connsiteY158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770624 w 2499287"/>
                <a:gd name="connsiteY10" fmla="*/ 595312 h 2258269"/>
                <a:gd name="connsiteX11" fmla="*/ 1789674 w 2499287"/>
                <a:gd name="connsiteY11" fmla="*/ 566737 h 2258269"/>
                <a:gd name="connsiteX12" fmla="*/ 1827774 w 2499287"/>
                <a:gd name="connsiteY12" fmla="*/ 557212 h 2258269"/>
                <a:gd name="connsiteX13" fmla="*/ 1861112 w 2499287"/>
                <a:gd name="connsiteY13" fmla="*/ 528637 h 2258269"/>
                <a:gd name="connsiteX14" fmla="*/ 1870637 w 2499287"/>
                <a:gd name="connsiteY14" fmla="*/ 514350 h 2258269"/>
                <a:gd name="connsiteX15" fmla="*/ 1889687 w 2499287"/>
                <a:gd name="connsiteY15" fmla="*/ 500062 h 2258269"/>
                <a:gd name="connsiteX16" fmla="*/ 1918262 w 2499287"/>
                <a:gd name="connsiteY16" fmla="*/ 442912 h 2258269"/>
                <a:gd name="connsiteX17" fmla="*/ 1927787 w 2499287"/>
                <a:gd name="connsiteY17" fmla="*/ 423862 h 2258269"/>
                <a:gd name="connsiteX18" fmla="*/ 1937312 w 2499287"/>
                <a:gd name="connsiteY18" fmla="*/ 404812 h 2258269"/>
                <a:gd name="connsiteX19" fmla="*/ 1961124 w 2499287"/>
                <a:gd name="connsiteY19" fmla="*/ 357187 h 2258269"/>
                <a:gd name="connsiteX20" fmla="*/ 1965887 w 2499287"/>
                <a:gd name="connsiteY20" fmla="*/ 214312 h 2258269"/>
                <a:gd name="connsiteX21" fmla="*/ 1965887 w 2499287"/>
                <a:gd name="connsiteY21" fmla="*/ 161925 h 2258269"/>
                <a:gd name="connsiteX22" fmla="*/ 1975412 w 2499287"/>
                <a:gd name="connsiteY22" fmla="*/ 128587 h 2258269"/>
                <a:gd name="connsiteX23" fmla="*/ 1989699 w 2499287"/>
                <a:gd name="connsiteY23" fmla="*/ 119062 h 2258269"/>
                <a:gd name="connsiteX24" fmla="*/ 2013512 w 2499287"/>
                <a:gd name="connsiteY24" fmla="*/ 85725 h 2258269"/>
                <a:gd name="connsiteX25" fmla="*/ 2032562 w 2499287"/>
                <a:gd name="connsiteY25" fmla="*/ 76200 h 2258269"/>
                <a:gd name="connsiteX26" fmla="*/ 2042087 w 2499287"/>
                <a:gd name="connsiteY26" fmla="*/ 61912 h 2258269"/>
                <a:gd name="connsiteX27" fmla="*/ 2027799 w 2499287"/>
                <a:gd name="connsiteY27" fmla="*/ 57150 h 2258269"/>
                <a:gd name="connsiteX28" fmla="*/ 2080187 w 2499287"/>
                <a:gd name="connsiteY28" fmla="*/ 52387 h 2258269"/>
                <a:gd name="connsiteX29" fmla="*/ 2103999 w 2499287"/>
                <a:gd name="connsiteY29" fmla="*/ 19050 h 2258269"/>
                <a:gd name="connsiteX30" fmla="*/ 2113524 w 2499287"/>
                <a:gd name="connsiteY30" fmla="*/ 0 h 2258269"/>
                <a:gd name="connsiteX31" fmla="*/ 2123049 w 2499287"/>
                <a:gd name="connsiteY31" fmla="*/ 14287 h 2258269"/>
                <a:gd name="connsiteX32" fmla="*/ 2142099 w 2499287"/>
                <a:gd name="connsiteY32" fmla="*/ 33337 h 2258269"/>
                <a:gd name="connsiteX33" fmla="*/ 2175437 w 2499287"/>
                <a:gd name="connsiteY33" fmla="*/ 95250 h 2258269"/>
                <a:gd name="connsiteX34" fmla="*/ 2189724 w 2499287"/>
                <a:gd name="connsiteY34" fmla="*/ 104775 h 2258269"/>
                <a:gd name="connsiteX35" fmla="*/ 2194487 w 2499287"/>
                <a:gd name="connsiteY35" fmla="*/ 119062 h 2258269"/>
                <a:gd name="connsiteX36" fmla="*/ 2223062 w 2499287"/>
                <a:gd name="connsiteY36" fmla="*/ 138112 h 2258269"/>
                <a:gd name="connsiteX37" fmla="*/ 2237349 w 2499287"/>
                <a:gd name="connsiteY37" fmla="*/ 147637 h 2258269"/>
                <a:gd name="connsiteX38" fmla="*/ 2256399 w 2499287"/>
                <a:gd name="connsiteY38" fmla="*/ 166687 h 2258269"/>
                <a:gd name="connsiteX39" fmla="*/ 2265924 w 2499287"/>
                <a:gd name="connsiteY39" fmla="*/ 185737 h 2258269"/>
                <a:gd name="connsiteX40" fmla="*/ 2308787 w 2499287"/>
                <a:gd name="connsiteY40" fmla="*/ 214312 h 2258269"/>
                <a:gd name="connsiteX41" fmla="*/ 2337362 w 2499287"/>
                <a:gd name="connsiteY41" fmla="*/ 247650 h 2258269"/>
                <a:gd name="connsiteX42" fmla="*/ 2351649 w 2499287"/>
                <a:gd name="connsiteY42" fmla="*/ 257175 h 2258269"/>
                <a:gd name="connsiteX43" fmla="*/ 2356412 w 2499287"/>
                <a:gd name="connsiteY43" fmla="*/ 276225 h 2258269"/>
                <a:gd name="connsiteX44" fmla="*/ 2370699 w 2499287"/>
                <a:gd name="connsiteY44" fmla="*/ 285750 h 2258269"/>
                <a:gd name="connsiteX45" fmla="*/ 2389749 w 2499287"/>
                <a:gd name="connsiteY45" fmla="*/ 314325 h 2258269"/>
                <a:gd name="connsiteX46" fmla="*/ 2399274 w 2499287"/>
                <a:gd name="connsiteY46" fmla="*/ 328612 h 2258269"/>
                <a:gd name="connsiteX47" fmla="*/ 2442137 w 2499287"/>
                <a:gd name="connsiteY47" fmla="*/ 385762 h 2258269"/>
                <a:gd name="connsiteX48" fmla="*/ 2470712 w 2499287"/>
                <a:gd name="connsiteY48" fmla="*/ 438150 h 2258269"/>
                <a:gd name="connsiteX49" fmla="*/ 2475474 w 2499287"/>
                <a:gd name="connsiteY49" fmla="*/ 452437 h 2258269"/>
                <a:gd name="connsiteX50" fmla="*/ 2494524 w 2499287"/>
                <a:gd name="connsiteY50" fmla="*/ 485775 h 2258269"/>
                <a:gd name="connsiteX51" fmla="*/ 2499287 w 2499287"/>
                <a:gd name="connsiteY51" fmla="*/ 504825 h 2258269"/>
                <a:gd name="connsiteX52" fmla="*/ 2494524 w 2499287"/>
                <a:gd name="connsiteY52" fmla="*/ 523875 h 2258269"/>
                <a:gd name="connsiteX53" fmla="*/ 2480237 w 2499287"/>
                <a:gd name="connsiteY53" fmla="*/ 528637 h 2258269"/>
                <a:gd name="connsiteX54" fmla="*/ 2442137 w 2499287"/>
                <a:gd name="connsiteY54" fmla="*/ 538162 h 2258269"/>
                <a:gd name="connsiteX55" fmla="*/ 2413562 w 2499287"/>
                <a:gd name="connsiteY55" fmla="*/ 557212 h 2258269"/>
                <a:gd name="connsiteX56" fmla="*/ 2404037 w 2499287"/>
                <a:gd name="connsiteY56" fmla="*/ 571500 h 2258269"/>
                <a:gd name="connsiteX57" fmla="*/ 2389749 w 2499287"/>
                <a:gd name="connsiteY57" fmla="*/ 590550 h 2258269"/>
                <a:gd name="connsiteX58" fmla="*/ 2337362 w 2499287"/>
                <a:gd name="connsiteY58" fmla="*/ 619125 h 2258269"/>
                <a:gd name="connsiteX59" fmla="*/ 2323074 w 2499287"/>
                <a:gd name="connsiteY59" fmla="*/ 628650 h 2258269"/>
                <a:gd name="connsiteX60" fmla="*/ 2294499 w 2499287"/>
                <a:gd name="connsiteY60" fmla="*/ 623887 h 2258269"/>
                <a:gd name="connsiteX61" fmla="*/ 2175437 w 2499287"/>
                <a:gd name="connsiteY61" fmla="*/ 633412 h 2258269"/>
                <a:gd name="connsiteX62" fmla="*/ 2161149 w 2499287"/>
                <a:gd name="connsiteY62" fmla="*/ 642937 h 2258269"/>
                <a:gd name="connsiteX63" fmla="*/ 2142099 w 2499287"/>
                <a:gd name="connsiteY63" fmla="*/ 647700 h 2258269"/>
                <a:gd name="connsiteX64" fmla="*/ 2127812 w 2499287"/>
                <a:gd name="connsiteY64" fmla="*/ 652462 h 2258269"/>
                <a:gd name="connsiteX65" fmla="*/ 2018274 w 2499287"/>
                <a:gd name="connsiteY65" fmla="*/ 671512 h 2258269"/>
                <a:gd name="connsiteX66" fmla="*/ 1975412 w 2499287"/>
                <a:gd name="connsiteY66" fmla="*/ 681037 h 2258269"/>
                <a:gd name="connsiteX67" fmla="*/ 1961124 w 2499287"/>
                <a:gd name="connsiteY67" fmla="*/ 690562 h 2258269"/>
                <a:gd name="connsiteX68" fmla="*/ 1951599 w 2499287"/>
                <a:gd name="connsiteY68" fmla="*/ 728662 h 2258269"/>
                <a:gd name="connsiteX69" fmla="*/ 1942074 w 2499287"/>
                <a:gd name="connsiteY69" fmla="*/ 747712 h 2258269"/>
                <a:gd name="connsiteX70" fmla="*/ 1913499 w 2499287"/>
                <a:gd name="connsiteY70" fmla="*/ 795337 h 2258269"/>
                <a:gd name="connsiteX71" fmla="*/ 1894449 w 2499287"/>
                <a:gd name="connsiteY71" fmla="*/ 809625 h 2258269"/>
                <a:gd name="connsiteX72" fmla="*/ 1870637 w 2499287"/>
                <a:gd name="connsiteY72" fmla="*/ 828675 h 2258269"/>
                <a:gd name="connsiteX73" fmla="*/ 1856349 w 2499287"/>
                <a:gd name="connsiteY73" fmla="*/ 842962 h 2258269"/>
                <a:gd name="connsiteX74" fmla="*/ 1851587 w 2499287"/>
                <a:gd name="connsiteY74" fmla="*/ 857250 h 2258269"/>
                <a:gd name="connsiteX75" fmla="*/ 1837299 w 2499287"/>
                <a:gd name="connsiteY75" fmla="*/ 862012 h 2258269"/>
                <a:gd name="connsiteX76" fmla="*/ 1813487 w 2499287"/>
                <a:gd name="connsiteY76" fmla="*/ 885825 h 2258269"/>
                <a:gd name="connsiteX77" fmla="*/ 1789674 w 2499287"/>
                <a:gd name="connsiteY77" fmla="*/ 942975 h 2258269"/>
                <a:gd name="connsiteX78" fmla="*/ 1784912 w 2499287"/>
                <a:gd name="connsiteY78" fmla="*/ 957262 h 2258269"/>
                <a:gd name="connsiteX79" fmla="*/ 1775387 w 2499287"/>
                <a:gd name="connsiteY79" fmla="*/ 990600 h 2258269"/>
                <a:gd name="connsiteX80" fmla="*/ 1765862 w 2499287"/>
                <a:gd name="connsiteY80" fmla="*/ 1066800 h 2258269"/>
                <a:gd name="connsiteX81" fmla="*/ 1756337 w 2499287"/>
                <a:gd name="connsiteY81" fmla="*/ 1085850 h 2258269"/>
                <a:gd name="connsiteX82" fmla="*/ 1751574 w 2499287"/>
                <a:gd name="connsiteY82" fmla="*/ 1128712 h 2258269"/>
                <a:gd name="connsiteX83" fmla="*/ 1742049 w 2499287"/>
                <a:gd name="connsiteY83" fmla="*/ 1147762 h 2258269"/>
                <a:gd name="connsiteX84" fmla="*/ 1737287 w 2499287"/>
                <a:gd name="connsiteY84" fmla="*/ 1485900 h 2258269"/>
                <a:gd name="connsiteX85" fmla="*/ 1722999 w 2499287"/>
                <a:gd name="connsiteY85" fmla="*/ 1533525 h 2258269"/>
                <a:gd name="connsiteX86" fmla="*/ 1718237 w 2499287"/>
                <a:gd name="connsiteY86" fmla="*/ 1562100 h 2258269"/>
                <a:gd name="connsiteX87" fmla="*/ 1708712 w 2499287"/>
                <a:gd name="connsiteY87" fmla="*/ 1590675 h 2258269"/>
                <a:gd name="connsiteX88" fmla="*/ 1699187 w 2499287"/>
                <a:gd name="connsiteY88" fmla="*/ 1633537 h 2258269"/>
                <a:gd name="connsiteX89" fmla="*/ 1689662 w 2499287"/>
                <a:gd name="connsiteY89" fmla="*/ 1647825 h 2258269"/>
                <a:gd name="connsiteX90" fmla="*/ 1684899 w 2499287"/>
                <a:gd name="connsiteY90" fmla="*/ 1695450 h 2258269"/>
                <a:gd name="connsiteX91" fmla="*/ 1675374 w 2499287"/>
                <a:gd name="connsiteY91" fmla="*/ 1714500 h 2258269"/>
                <a:gd name="connsiteX92" fmla="*/ 1670612 w 2499287"/>
                <a:gd name="connsiteY92" fmla="*/ 1733550 h 2258269"/>
                <a:gd name="connsiteX93" fmla="*/ 1646799 w 2499287"/>
                <a:gd name="connsiteY93" fmla="*/ 1800225 h 2258269"/>
                <a:gd name="connsiteX94" fmla="*/ 1632512 w 2499287"/>
                <a:gd name="connsiteY94" fmla="*/ 1809750 h 2258269"/>
                <a:gd name="connsiteX95" fmla="*/ 1618224 w 2499287"/>
                <a:gd name="connsiteY95" fmla="*/ 1857375 h 2258269"/>
                <a:gd name="connsiteX96" fmla="*/ 1599174 w 2499287"/>
                <a:gd name="connsiteY96" fmla="*/ 1895475 h 2258269"/>
                <a:gd name="connsiteX97" fmla="*/ 1561074 w 2499287"/>
                <a:gd name="connsiteY97" fmla="*/ 1919287 h 2258269"/>
                <a:gd name="connsiteX98" fmla="*/ 1513449 w 2499287"/>
                <a:gd name="connsiteY98" fmla="*/ 1952625 h 2258269"/>
                <a:gd name="connsiteX99" fmla="*/ 1494399 w 2499287"/>
                <a:gd name="connsiteY99" fmla="*/ 1962150 h 2258269"/>
                <a:gd name="connsiteX100" fmla="*/ 1475349 w 2499287"/>
                <a:gd name="connsiteY100" fmla="*/ 1990725 h 2258269"/>
                <a:gd name="connsiteX101" fmla="*/ 1451537 w 2499287"/>
                <a:gd name="connsiteY101" fmla="*/ 2019300 h 2258269"/>
                <a:gd name="connsiteX102" fmla="*/ 1413437 w 2499287"/>
                <a:gd name="connsiteY102" fmla="*/ 2043112 h 2258269"/>
                <a:gd name="connsiteX103" fmla="*/ 1408674 w 2499287"/>
                <a:gd name="connsiteY103" fmla="*/ 2062162 h 2258269"/>
                <a:gd name="connsiteX104" fmla="*/ 1389624 w 2499287"/>
                <a:gd name="connsiteY104" fmla="*/ 2071687 h 2258269"/>
                <a:gd name="connsiteX105" fmla="*/ 1361049 w 2499287"/>
                <a:gd name="connsiteY105" fmla="*/ 2090737 h 2258269"/>
                <a:gd name="connsiteX106" fmla="*/ 1351524 w 2499287"/>
                <a:gd name="connsiteY106" fmla="*/ 2109787 h 2258269"/>
                <a:gd name="connsiteX107" fmla="*/ 1313424 w 2499287"/>
                <a:gd name="connsiteY107" fmla="*/ 2124075 h 2258269"/>
                <a:gd name="connsiteX108" fmla="*/ 1294374 w 2499287"/>
                <a:gd name="connsiteY108" fmla="*/ 2133600 h 2258269"/>
                <a:gd name="connsiteX109" fmla="*/ 1284849 w 2499287"/>
                <a:gd name="connsiteY109" fmla="*/ 2147887 h 2258269"/>
                <a:gd name="connsiteX110" fmla="*/ 1265799 w 2499287"/>
                <a:gd name="connsiteY110" fmla="*/ 2152650 h 2258269"/>
                <a:gd name="connsiteX111" fmla="*/ 1218174 w 2499287"/>
                <a:gd name="connsiteY111" fmla="*/ 2166937 h 2258269"/>
                <a:gd name="connsiteX112" fmla="*/ 1122924 w 2499287"/>
                <a:gd name="connsiteY112" fmla="*/ 2190750 h 2258269"/>
                <a:gd name="connsiteX113" fmla="*/ 1084824 w 2499287"/>
                <a:gd name="connsiteY113" fmla="*/ 2205037 h 2258269"/>
                <a:gd name="connsiteX114" fmla="*/ 1065774 w 2499287"/>
                <a:gd name="connsiteY114" fmla="*/ 2224087 h 2258269"/>
                <a:gd name="connsiteX115" fmla="*/ 1046724 w 2499287"/>
                <a:gd name="connsiteY115" fmla="*/ 2228850 h 2258269"/>
                <a:gd name="connsiteX116" fmla="*/ 956237 w 2499287"/>
                <a:gd name="connsiteY116" fmla="*/ 2238375 h 2258269"/>
                <a:gd name="connsiteX117" fmla="*/ 741924 w 2499287"/>
                <a:gd name="connsiteY117" fmla="*/ 2238375 h 2258269"/>
                <a:gd name="connsiteX118" fmla="*/ 718112 w 2499287"/>
                <a:gd name="connsiteY118" fmla="*/ 2228850 h 2258269"/>
                <a:gd name="connsiteX119" fmla="*/ 660962 w 2499287"/>
                <a:gd name="connsiteY119" fmla="*/ 2219325 h 2258269"/>
                <a:gd name="connsiteX120" fmla="*/ 594287 w 2499287"/>
                <a:gd name="connsiteY120" fmla="*/ 2214562 h 2258269"/>
                <a:gd name="connsiteX121" fmla="*/ 575237 w 2499287"/>
                <a:gd name="connsiteY121" fmla="*/ 2205037 h 2258269"/>
                <a:gd name="connsiteX122" fmla="*/ 432362 w 2499287"/>
                <a:gd name="connsiteY122" fmla="*/ 2176462 h 2258269"/>
                <a:gd name="connsiteX123" fmla="*/ 413312 w 2499287"/>
                <a:gd name="connsiteY123" fmla="*/ 2166937 h 2258269"/>
                <a:gd name="connsiteX124" fmla="*/ 408549 w 2499287"/>
                <a:gd name="connsiteY124" fmla="*/ 2147887 h 2258269"/>
                <a:gd name="connsiteX125" fmla="*/ 399024 w 2499287"/>
                <a:gd name="connsiteY125" fmla="*/ 2128837 h 2258269"/>
                <a:gd name="connsiteX126" fmla="*/ 394262 w 2499287"/>
                <a:gd name="connsiteY126" fmla="*/ 2109787 h 2258269"/>
                <a:gd name="connsiteX127" fmla="*/ 379974 w 2499287"/>
                <a:gd name="connsiteY127" fmla="*/ 2100262 h 2258269"/>
                <a:gd name="connsiteX128" fmla="*/ 360924 w 2499287"/>
                <a:gd name="connsiteY128" fmla="*/ 2081212 h 2258269"/>
                <a:gd name="connsiteX129" fmla="*/ 351399 w 2499287"/>
                <a:gd name="connsiteY129" fmla="*/ 2066925 h 2258269"/>
                <a:gd name="connsiteX130" fmla="*/ 313299 w 2499287"/>
                <a:gd name="connsiteY130" fmla="*/ 2043112 h 2258269"/>
                <a:gd name="connsiteX131" fmla="*/ 299012 w 2499287"/>
                <a:gd name="connsiteY131" fmla="*/ 2033587 h 2258269"/>
                <a:gd name="connsiteX132" fmla="*/ 260912 w 2499287"/>
                <a:gd name="connsiteY132" fmla="*/ 2019300 h 2258269"/>
                <a:gd name="connsiteX133" fmla="*/ 256149 w 2499287"/>
                <a:gd name="connsiteY133" fmla="*/ 2005012 h 2258269"/>
                <a:gd name="connsiteX134" fmla="*/ 246624 w 2499287"/>
                <a:gd name="connsiteY134" fmla="*/ 1990725 h 2258269"/>
                <a:gd name="connsiteX135" fmla="*/ 241862 w 2499287"/>
                <a:gd name="connsiteY135" fmla="*/ 1971675 h 2258269"/>
                <a:gd name="connsiteX136" fmla="*/ 222812 w 2499287"/>
                <a:gd name="connsiteY136" fmla="*/ 1933575 h 2258269"/>
                <a:gd name="connsiteX137" fmla="*/ 160899 w 2499287"/>
                <a:gd name="connsiteY137" fmla="*/ 1828800 h 2258269"/>
                <a:gd name="connsiteX138" fmla="*/ 141849 w 2499287"/>
                <a:gd name="connsiteY138" fmla="*/ 1800225 h 2258269"/>
                <a:gd name="connsiteX139" fmla="*/ 137087 w 2499287"/>
                <a:gd name="connsiteY139" fmla="*/ 1785937 h 2258269"/>
                <a:gd name="connsiteX140" fmla="*/ 122799 w 2499287"/>
                <a:gd name="connsiteY140" fmla="*/ 1766887 h 2258269"/>
                <a:gd name="connsiteX141" fmla="*/ 98987 w 2499287"/>
                <a:gd name="connsiteY141" fmla="*/ 1733550 h 2258269"/>
                <a:gd name="connsiteX142" fmla="*/ 79937 w 2499287"/>
                <a:gd name="connsiteY142" fmla="*/ 1695450 h 2258269"/>
                <a:gd name="connsiteX143" fmla="*/ 60688 w 2499287"/>
                <a:gd name="connsiteY143" fmla="*/ 1653356 h 2258269"/>
                <a:gd name="connsiteX144" fmla="*/ 11079 w 2499287"/>
                <a:gd name="connsiteY144" fmla="*/ 1529134 h 2258269"/>
                <a:gd name="connsiteX145" fmla="*/ 2125 w 2499287"/>
                <a:gd name="connsiteY145" fmla="*/ 1435025 h 2258269"/>
                <a:gd name="connsiteX146" fmla="*/ 8499 w 2499287"/>
                <a:gd name="connsiteY146" fmla="*/ 1338262 h 2258269"/>
                <a:gd name="connsiteX147" fmla="*/ 22787 w 2499287"/>
                <a:gd name="connsiteY147" fmla="*/ 1252537 h 2258269"/>
                <a:gd name="connsiteX148" fmla="*/ 32312 w 2499287"/>
                <a:gd name="connsiteY148" fmla="*/ 1200150 h 2258269"/>
                <a:gd name="connsiteX149" fmla="*/ 56124 w 2499287"/>
                <a:gd name="connsiteY149" fmla="*/ 1147762 h 2258269"/>
                <a:gd name="connsiteX150" fmla="*/ 89462 w 2499287"/>
                <a:gd name="connsiteY150" fmla="*/ 1071562 h 2258269"/>
                <a:gd name="connsiteX151" fmla="*/ 118037 w 2499287"/>
                <a:gd name="connsiteY151" fmla="*/ 985837 h 2258269"/>
                <a:gd name="connsiteX152" fmla="*/ 183770 w 2499287"/>
                <a:gd name="connsiteY152" fmla="*/ 883617 h 2258269"/>
                <a:gd name="connsiteX153" fmla="*/ 232337 w 2499287"/>
                <a:gd name="connsiteY153" fmla="*/ 809625 h 2258269"/>
                <a:gd name="connsiteX154" fmla="*/ 308537 w 2499287"/>
                <a:gd name="connsiteY154" fmla="*/ 733425 h 2258269"/>
                <a:gd name="connsiteX155" fmla="*/ 370449 w 2499287"/>
                <a:gd name="connsiteY155" fmla="*/ 671512 h 2258269"/>
                <a:gd name="connsiteX156" fmla="*/ 484749 w 2499287"/>
                <a:gd name="connsiteY156" fmla="*/ 614362 h 2258269"/>
                <a:gd name="connsiteX157" fmla="*/ 589524 w 2499287"/>
                <a:gd name="connsiteY157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789674 w 2499287"/>
                <a:gd name="connsiteY10" fmla="*/ 566737 h 2258269"/>
                <a:gd name="connsiteX11" fmla="*/ 1827774 w 2499287"/>
                <a:gd name="connsiteY11" fmla="*/ 557212 h 2258269"/>
                <a:gd name="connsiteX12" fmla="*/ 1861112 w 2499287"/>
                <a:gd name="connsiteY12" fmla="*/ 528637 h 2258269"/>
                <a:gd name="connsiteX13" fmla="*/ 1870637 w 2499287"/>
                <a:gd name="connsiteY13" fmla="*/ 514350 h 2258269"/>
                <a:gd name="connsiteX14" fmla="*/ 1889687 w 2499287"/>
                <a:gd name="connsiteY14" fmla="*/ 500062 h 2258269"/>
                <a:gd name="connsiteX15" fmla="*/ 1918262 w 2499287"/>
                <a:gd name="connsiteY15" fmla="*/ 442912 h 2258269"/>
                <a:gd name="connsiteX16" fmla="*/ 1927787 w 2499287"/>
                <a:gd name="connsiteY16" fmla="*/ 423862 h 2258269"/>
                <a:gd name="connsiteX17" fmla="*/ 1937312 w 2499287"/>
                <a:gd name="connsiteY17" fmla="*/ 404812 h 2258269"/>
                <a:gd name="connsiteX18" fmla="*/ 1961124 w 2499287"/>
                <a:gd name="connsiteY18" fmla="*/ 357187 h 2258269"/>
                <a:gd name="connsiteX19" fmla="*/ 1965887 w 2499287"/>
                <a:gd name="connsiteY19" fmla="*/ 214312 h 2258269"/>
                <a:gd name="connsiteX20" fmla="*/ 1965887 w 2499287"/>
                <a:gd name="connsiteY20" fmla="*/ 161925 h 2258269"/>
                <a:gd name="connsiteX21" fmla="*/ 1975412 w 2499287"/>
                <a:gd name="connsiteY21" fmla="*/ 128587 h 2258269"/>
                <a:gd name="connsiteX22" fmla="*/ 1989699 w 2499287"/>
                <a:gd name="connsiteY22" fmla="*/ 119062 h 2258269"/>
                <a:gd name="connsiteX23" fmla="*/ 2013512 w 2499287"/>
                <a:gd name="connsiteY23" fmla="*/ 85725 h 2258269"/>
                <a:gd name="connsiteX24" fmla="*/ 2032562 w 2499287"/>
                <a:gd name="connsiteY24" fmla="*/ 76200 h 2258269"/>
                <a:gd name="connsiteX25" fmla="*/ 2042087 w 2499287"/>
                <a:gd name="connsiteY25" fmla="*/ 61912 h 2258269"/>
                <a:gd name="connsiteX26" fmla="*/ 2027799 w 2499287"/>
                <a:gd name="connsiteY26" fmla="*/ 57150 h 2258269"/>
                <a:gd name="connsiteX27" fmla="*/ 2080187 w 2499287"/>
                <a:gd name="connsiteY27" fmla="*/ 52387 h 2258269"/>
                <a:gd name="connsiteX28" fmla="*/ 2103999 w 2499287"/>
                <a:gd name="connsiteY28" fmla="*/ 19050 h 2258269"/>
                <a:gd name="connsiteX29" fmla="*/ 2113524 w 2499287"/>
                <a:gd name="connsiteY29" fmla="*/ 0 h 2258269"/>
                <a:gd name="connsiteX30" fmla="*/ 2123049 w 2499287"/>
                <a:gd name="connsiteY30" fmla="*/ 14287 h 2258269"/>
                <a:gd name="connsiteX31" fmla="*/ 2142099 w 2499287"/>
                <a:gd name="connsiteY31" fmla="*/ 33337 h 2258269"/>
                <a:gd name="connsiteX32" fmla="*/ 2175437 w 2499287"/>
                <a:gd name="connsiteY32" fmla="*/ 95250 h 2258269"/>
                <a:gd name="connsiteX33" fmla="*/ 2189724 w 2499287"/>
                <a:gd name="connsiteY33" fmla="*/ 104775 h 2258269"/>
                <a:gd name="connsiteX34" fmla="*/ 2194487 w 2499287"/>
                <a:gd name="connsiteY34" fmla="*/ 119062 h 2258269"/>
                <a:gd name="connsiteX35" fmla="*/ 2223062 w 2499287"/>
                <a:gd name="connsiteY35" fmla="*/ 138112 h 2258269"/>
                <a:gd name="connsiteX36" fmla="*/ 2237349 w 2499287"/>
                <a:gd name="connsiteY36" fmla="*/ 147637 h 2258269"/>
                <a:gd name="connsiteX37" fmla="*/ 2256399 w 2499287"/>
                <a:gd name="connsiteY37" fmla="*/ 166687 h 2258269"/>
                <a:gd name="connsiteX38" fmla="*/ 2265924 w 2499287"/>
                <a:gd name="connsiteY38" fmla="*/ 185737 h 2258269"/>
                <a:gd name="connsiteX39" fmla="*/ 2308787 w 2499287"/>
                <a:gd name="connsiteY39" fmla="*/ 214312 h 2258269"/>
                <a:gd name="connsiteX40" fmla="*/ 2337362 w 2499287"/>
                <a:gd name="connsiteY40" fmla="*/ 247650 h 2258269"/>
                <a:gd name="connsiteX41" fmla="*/ 2351649 w 2499287"/>
                <a:gd name="connsiteY41" fmla="*/ 257175 h 2258269"/>
                <a:gd name="connsiteX42" fmla="*/ 2356412 w 2499287"/>
                <a:gd name="connsiteY42" fmla="*/ 276225 h 2258269"/>
                <a:gd name="connsiteX43" fmla="*/ 2370699 w 2499287"/>
                <a:gd name="connsiteY43" fmla="*/ 285750 h 2258269"/>
                <a:gd name="connsiteX44" fmla="*/ 2389749 w 2499287"/>
                <a:gd name="connsiteY44" fmla="*/ 314325 h 2258269"/>
                <a:gd name="connsiteX45" fmla="*/ 2399274 w 2499287"/>
                <a:gd name="connsiteY45" fmla="*/ 328612 h 2258269"/>
                <a:gd name="connsiteX46" fmla="*/ 2442137 w 2499287"/>
                <a:gd name="connsiteY46" fmla="*/ 385762 h 2258269"/>
                <a:gd name="connsiteX47" fmla="*/ 2470712 w 2499287"/>
                <a:gd name="connsiteY47" fmla="*/ 438150 h 2258269"/>
                <a:gd name="connsiteX48" fmla="*/ 2475474 w 2499287"/>
                <a:gd name="connsiteY48" fmla="*/ 452437 h 2258269"/>
                <a:gd name="connsiteX49" fmla="*/ 2494524 w 2499287"/>
                <a:gd name="connsiteY49" fmla="*/ 485775 h 2258269"/>
                <a:gd name="connsiteX50" fmla="*/ 2499287 w 2499287"/>
                <a:gd name="connsiteY50" fmla="*/ 504825 h 2258269"/>
                <a:gd name="connsiteX51" fmla="*/ 2494524 w 2499287"/>
                <a:gd name="connsiteY51" fmla="*/ 523875 h 2258269"/>
                <a:gd name="connsiteX52" fmla="*/ 2480237 w 2499287"/>
                <a:gd name="connsiteY52" fmla="*/ 528637 h 2258269"/>
                <a:gd name="connsiteX53" fmla="*/ 2442137 w 2499287"/>
                <a:gd name="connsiteY53" fmla="*/ 538162 h 2258269"/>
                <a:gd name="connsiteX54" fmla="*/ 2413562 w 2499287"/>
                <a:gd name="connsiteY54" fmla="*/ 557212 h 2258269"/>
                <a:gd name="connsiteX55" fmla="*/ 2404037 w 2499287"/>
                <a:gd name="connsiteY55" fmla="*/ 571500 h 2258269"/>
                <a:gd name="connsiteX56" fmla="*/ 2389749 w 2499287"/>
                <a:gd name="connsiteY56" fmla="*/ 590550 h 2258269"/>
                <a:gd name="connsiteX57" fmla="*/ 2337362 w 2499287"/>
                <a:gd name="connsiteY57" fmla="*/ 619125 h 2258269"/>
                <a:gd name="connsiteX58" fmla="*/ 2323074 w 2499287"/>
                <a:gd name="connsiteY58" fmla="*/ 628650 h 2258269"/>
                <a:gd name="connsiteX59" fmla="*/ 2294499 w 2499287"/>
                <a:gd name="connsiteY59" fmla="*/ 623887 h 2258269"/>
                <a:gd name="connsiteX60" fmla="*/ 2175437 w 2499287"/>
                <a:gd name="connsiteY60" fmla="*/ 633412 h 2258269"/>
                <a:gd name="connsiteX61" fmla="*/ 2161149 w 2499287"/>
                <a:gd name="connsiteY61" fmla="*/ 642937 h 2258269"/>
                <a:gd name="connsiteX62" fmla="*/ 2142099 w 2499287"/>
                <a:gd name="connsiteY62" fmla="*/ 647700 h 2258269"/>
                <a:gd name="connsiteX63" fmla="*/ 2127812 w 2499287"/>
                <a:gd name="connsiteY63" fmla="*/ 652462 h 2258269"/>
                <a:gd name="connsiteX64" fmla="*/ 2018274 w 2499287"/>
                <a:gd name="connsiteY64" fmla="*/ 671512 h 2258269"/>
                <a:gd name="connsiteX65" fmla="*/ 1975412 w 2499287"/>
                <a:gd name="connsiteY65" fmla="*/ 681037 h 2258269"/>
                <a:gd name="connsiteX66" fmla="*/ 1961124 w 2499287"/>
                <a:gd name="connsiteY66" fmla="*/ 690562 h 2258269"/>
                <a:gd name="connsiteX67" fmla="*/ 1951599 w 2499287"/>
                <a:gd name="connsiteY67" fmla="*/ 728662 h 2258269"/>
                <a:gd name="connsiteX68" fmla="*/ 1942074 w 2499287"/>
                <a:gd name="connsiteY68" fmla="*/ 747712 h 2258269"/>
                <a:gd name="connsiteX69" fmla="*/ 1913499 w 2499287"/>
                <a:gd name="connsiteY69" fmla="*/ 795337 h 2258269"/>
                <a:gd name="connsiteX70" fmla="*/ 1894449 w 2499287"/>
                <a:gd name="connsiteY70" fmla="*/ 809625 h 2258269"/>
                <a:gd name="connsiteX71" fmla="*/ 1870637 w 2499287"/>
                <a:gd name="connsiteY71" fmla="*/ 828675 h 2258269"/>
                <a:gd name="connsiteX72" fmla="*/ 1856349 w 2499287"/>
                <a:gd name="connsiteY72" fmla="*/ 842962 h 2258269"/>
                <a:gd name="connsiteX73" fmla="*/ 1851587 w 2499287"/>
                <a:gd name="connsiteY73" fmla="*/ 857250 h 2258269"/>
                <a:gd name="connsiteX74" fmla="*/ 1837299 w 2499287"/>
                <a:gd name="connsiteY74" fmla="*/ 862012 h 2258269"/>
                <a:gd name="connsiteX75" fmla="*/ 1813487 w 2499287"/>
                <a:gd name="connsiteY75" fmla="*/ 885825 h 2258269"/>
                <a:gd name="connsiteX76" fmla="*/ 1789674 w 2499287"/>
                <a:gd name="connsiteY76" fmla="*/ 942975 h 2258269"/>
                <a:gd name="connsiteX77" fmla="*/ 1784912 w 2499287"/>
                <a:gd name="connsiteY77" fmla="*/ 957262 h 2258269"/>
                <a:gd name="connsiteX78" fmla="*/ 1775387 w 2499287"/>
                <a:gd name="connsiteY78" fmla="*/ 990600 h 2258269"/>
                <a:gd name="connsiteX79" fmla="*/ 1765862 w 2499287"/>
                <a:gd name="connsiteY79" fmla="*/ 1066800 h 2258269"/>
                <a:gd name="connsiteX80" fmla="*/ 1756337 w 2499287"/>
                <a:gd name="connsiteY80" fmla="*/ 1085850 h 2258269"/>
                <a:gd name="connsiteX81" fmla="*/ 1751574 w 2499287"/>
                <a:gd name="connsiteY81" fmla="*/ 1128712 h 2258269"/>
                <a:gd name="connsiteX82" fmla="*/ 1742049 w 2499287"/>
                <a:gd name="connsiteY82" fmla="*/ 1147762 h 2258269"/>
                <a:gd name="connsiteX83" fmla="*/ 1737287 w 2499287"/>
                <a:gd name="connsiteY83" fmla="*/ 1485900 h 2258269"/>
                <a:gd name="connsiteX84" fmla="*/ 1722999 w 2499287"/>
                <a:gd name="connsiteY84" fmla="*/ 1533525 h 2258269"/>
                <a:gd name="connsiteX85" fmla="*/ 1718237 w 2499287"/>
                <a:gd name="connsiteY85" fmla="*/ 1562100 h 2258269"/>
                <a:gd name="connsiteX86" fmla="*/ 1708712 w 2499287"/>
                <a:gd name="connsiteY86" fmla="*/ 1590675 h 2258269"/>
                <a:gd name="connsiteX87" fmla="*/ 1699187 w 2499287"/>
                <a:gd name="connsiteY87" fmla="*/ 1633537 h 2258269"/>
                <a:gd name="connsiteX88" fmla="*/ 1689662 w 2499287"/>
                <a:gd name="connsiteY88" fmla="*/ 1647825 h 2258269"/>
                <a:gd name="connsiteX89" fmla="*/ 1684899 w 2499287"/>
                <a:gd name="connsiteY89" fmla="*/ 1695450 h 2258269"/>
                <a:gd name="connsiteX90" fmla="*/ 1675374 w 2499287"/>
                <a:gd name="connsiteY90" fmla="*/ 1714500 h 2258269"/>
                <a:gd name="connsiteX91" fmla="*/ 1670612 w 2499287"/>
                <a:gd name="connsiteY91" fmla="*/ 1733550 h 2258269"/>
                <a:gd name="connsiteX92" fmla="*/ 1646799 w 2499287"/>
                <a:gd name="connsiteY92" fmla="*/ 1800225 h 2258269"/>
                <a:gd name="connsiteX93" fmla="*/ 1632512 w 2499287"/>
                <a:gd name="connsiteY93" fmla="*/ 1809750 h 2258269"/>
                <a:gd name="connsiteX94" fmla="*/ 1618224 w 2499287"/>
                <a:gd name="connsiteY94" fmla="*/ 1857375 h 2258269"/>
                <a:gd name="connsiteX95" fmla="*/ 1599174 w 2499287"/>
                <a:gd name="connsiteY95" fmla="*/ 1895475 h 2258269"/>
                <a:gd name="connsiteX96" fmla="*/ 1561074 w 2499287"/>
                <a:gd name="connsiteY96" fmla="*/ 1919287 h 2258269"/>
                <a:gd name="connsiteX97" fmla="*/ 1513449 w 2499287"/>
                <a:gd name="connsiteY97" fmla="*/ 1952625 h 2258269"/>
                <a:gd name="connsiteX98" fmla="*/ 1494399 w 2499287"/>
                <a:gd name="connsiteY98" fmla="*/ 1962150 h 2258269"/>
                <a:gd name="connsiteX99" fmla="*/ 1475349 w 2499287"/>
                <a:gd name="connsiteY99" fmla="*/ 1990725 h 2258269"/>
                <a:gd name="connsiteX100" fmla="*/ 1451537 w 2499287"/>
                <a:gd name="connsiteY100" fmla="*/ 2019300 h 2258269"/>
                <a:gd name="connsiteX101" fmla="*/ 1413437 w 2499287"/>
                <a:gd name="connsiteY101" fmla="*/ 2043112 h 2258269"/>
                <a:gd name="connsiteX102" fmla="*/ 1408674 w 2499287"/>
                <a:gd name="connsiteY102" fmla="*/ 2062162 h 2258269"/>
                <a:gd name="connsiteX103" fmla="*/ 1389624 w 2499287"/>
                <a:gd name="connsiteY103" fmla="*/ 2071687 h 2258269"/>
                <a:gd name="connsiteX104" fmla="*/ 1361049 w 2499287"/>
                <a:gd name="connsiteY104" fmla="*/ 2090737 h 2258269"/>
                <a:gd name="connsiteX105" fmla="*/ 1351524 w 2499287"/>
                <a:gd name="connsiteY105" fmla="*/ 2109787 h 2258269"/>
                <a:gd name="connsiteX106" fmla="*/ 1313424 w 2499287"/>
                <a:gd name="connsiteY106" fmla="*/ 2124075 h 2258269"/>
                <a:gd name="connsiteX107" fmla="*/ 1294374 w 2499287"/>
                <a:gd name="connsiteY107" fmla="*/ 2133600 h 2258269"/>
                <a:gd name="connsiteX108" fmla="*/ 1284849 w 2499287"/>
                <a:gd name="connsiteY108" fmla="*/ 2147887 h 2258269"/>
                <a:gd name="connsiteX109" fmla="*/ 1265799 w 2499287"/>
                <a:gd name="connsiteY109" fmla="*/ 2152650 h 2258269"/>
                <a:gd name="connsiteX110" fmla="*/ 1218174 w 2499287"/>
                <a:gd name="connsiteY110" fmla="*/ 2166937 h 2258269"/>
                <a:gd name="connsiteX111" fmla="*/ 1122924 w 2499287"/>
                <a:gd name="connsiteY111" fmla="*/ 2190750 h 2258269"/>
                <a:gd name="connsiteX112" fmla="*/ 1084824 w 2499287"/>
                <a:gd name="connsiteY112" fmla="*/ 2205037 h 2258269"/>
                <a:gd name="connsiteX113" fmla="*/ 1065774 w 2499287"/>
                <a:gd name="connsiteY113" fmla="*/ 2224087 h 2258269"/>
                <a:gd name="connsiteX114" fmla="*/ 1046724 w 2499287"/>
                <a:gd name="connsiteY114" fmla="*/ 2228850 h 2258269"/>
                <a:gd name="connsiteX115" fmla="*/ 956237 w 2499287"/>
                <a:gd name="connsiteY115" fmla="*/ 2238375 h 2258269"/>
                <a:gd name="connsiteX116" fmla="*/ 741924 w 2499287"/>
                <a:gd name="connsiteY116" fmla="*/ 2238375 h 2258269"/>
                <a:gd name="connsiteX117" fmla="*/ 718112 w 2499287"/>
                <a:gd name="connsiteY117" fmla="*/ 2228850 h 2258269"/>
                <a:gd name="connsiteX118" fmla="*/ 660962 w 2499287"/>
                <a:gd name="connsiteY118" fmla="*/ 2219325 h 2258269"/>
                <a:gd name="connsiteX119" fmla="*/ 594287 w 2499287"/>
                <a:gd name="connsiteY119" fmla="*/ 2214562 h 2258269"/>
                <a:gd name="connsiteX120" fmla="*/ 575237 w 2499287"/>
                <a:gd name="connsiteY120" fmla="*/ 2205037 h 2258269"/>
                <a:gd name="connsiteX121" fmla="*/ 432362 w 2499287"/>
                <a:gd name="connsiteY121" fmla="*/ 2176462 h 2258269"/>
                <a:gd name="connsiteX122" fmla="*/ 413312 w 2499287"/>
                <a:gd name="connsiteY122" fmla="*/ 2166937 h 2258269"/>
                <a:gd name="connsiteX123" fmla="*/ 408549 w 2499287"/>
                <a:gd name="connsiteY123" fmla="*/ 2147887 h 2258269"/>
                <a:gd name="connsiteX124" fmla="*/ 399024 w 2499287"/>
                <a:gd name="connsiteY124" fmla="*/ 2128837 h 2258269"/>
                <a:gd name="connsiteX125" fmla="*/ 394262 w 2499287"/>
                <a:gd name="connsiteY125" fmla="*/ 2109787 h 2258269"/>
                <a:gd name="connsiteX126" fmla="*/ 379974 w 2499287"/>
                <a:gd name="connsiteY126" fmla="*/ 2100262 h 2258269"/>
                <a:gd name="connsiteX127" fmla="*/ 360924 w 2499287"/>
                <a:gd name="connsiteY127" fmla="*/ 2081212 h 2258269"/>
                <a:gd name="connsiteX128" fmla="*/ 351399 w 2499287"/>
                <a:gd name="connsiteY128" fmla="*/ 2066925 h 2258269"/>
                <a:gd name="connsiteX129" fmla="*/ 313299 w 2499287"/>
                <a:gd name="connsiteY129" fmla="*/ 2043112 h 2258269"/>
                <a:gd name="connsiteX130" fmla="*/ 299012 w 2499287"/>
                <a:gd name="connsiteY130" fmla="*/ 2033587 h 2258269"/>
                <a:gd name="connsiteX131" fmla="*/ 260912 w 2499287"/>
                <a:gd name="connsiteY131" fmla="*/ 2019300 h 2258269"/>
                <a:gd name="connsiteX132" fmla="*/ 256149 w 2499287"/>
                <a:gd name="connsiteY132" fmla="*/ 2005012 h 2258269"/>
                <a:gd name="connsiteX133" fmla="*/ 246624 w 2499287"/>
                <a:gd name="connsiteY133" fmla="*/ 1990725 h 2258269"/>
                <a:gd name="connsiteX134" fmla="*/ 241862 w 2499287"/>
                <a:gd name="connsiteY134" fmla="*/ 1971675 h 2258269"/>
                <a:gd name="connsiteX135" fmla="*/ 222812 w 2499287"/>
                <a:gd name="connsiteY135" fmla="*/ 1933575 h 2258269"/>
                <a:gd name="connsiteX136" fmla="*/ 160899 w 2499287"/>
                <a:gd name="connsiteY136" fmla="*/ 1828800 h 2258269"/>
                <a:gd name="connsiteX137" fmla="*/ 141849 w 2499287"/>
                <a:gd name="connsiteY137" fmla="*/ 1800225 h 2258269"/>
                <a:gd name="connsiteX138" fmla="*/ 137087 w 2499287"/>
                <a:gd name="connsiteY138" fmla="*/ 1785937 h 2258269"/>
                <a:gd name="connsiteX139" fmla="*/ 122799 w 2499287"/>
                <a:gd name="connsiteY139" fmla="*/ 1766887 h 2258269"/>
                <a:gd name="connsiteX140" fmla="*/ 98987 w 2499287"/>
                <a:gd name="connsiteY140" fmla="*/ 1733550 h 2258269"/>
                <a:gd name="connsiteX141" fmla="*/ 79937 w 2499287"/>
                <a:gd name="connsiteY141" fmla="*/ 1695450 h 2258269"/>
                <a:gd name="connsiteX142" fmla="*/ 60688 w 2499287"/>
                <a:gd name="connsiteY142" fmla="*/ 1653356 h 2258269"/>
                <a:gd name="connsiteX143" fmla="*/ 11079 w 2499287"/>
                <a:gd name="connsiteY143" fmla="*/ 1529134 h 2258269"/>
                <a:gd name="connsiteX144" fmla="*/ 2125 w 2499287"/>
                <a:gd name="connsiteY144" fmla="*/ 1435025 h 2258269"/>
                <a:gd name="connsiteX145" fmla="*/ 8499 w 2499287"/>
                <a:gd name="connsiteY145" fmla="*/ 1338262 h 2258269"/>
                <a:gd name="connsiteX146" fmla="*/ 22787 w 2499287"/>
                <a:gd name="connsiteY146" fmla="*/ 1252537 h 2258269"/>
                <a:gd name="connsiteX147" fmla="*/ 32312 w 2499287"/>
                <a:gd name="connsiteY147" fmla="*/ 1200150 h 2258269"/>
                <a:gd name="connsiteX148" fmla="*/ 56124 w 2499287"/>
                <a:gd name="connsiteY148" fmla="*/ 1147762 h 2258269"/>
                <a:gd name="connsiteX149" fmla="*/ 89462 w 2499287"/>
                <a:gd name="connsiteY149" fmla="*/ 1071562 h 2258269"/>
                <a:gd name="connsiteX150" fmla="*/ 118037 w 2499287"/>
                <a:gd name="connsiteY150" fmla="*/ 985837 h 2258269"/>
                <a:gd name="connsiteX151" fmla="*/ 183770 w 2499287"/>
                <a:gd name="connsiteY151" fmla="*/ 883617 h 2258269"/>
                <a:gd name="connsiteX152" fmla="*/ 232337 w 2499287"/>
                <a:gd name="connsiteY152" fmla="*/ 809625 h 2258269"/>
                <a:gd name="connsiteX153" fmla="*/ 308537 w 2499287"/>
                <a:gd name="connsiteY153" fmla="*/ 733425 h 2258269"/>
                <a:gd name="connsiteX154" fmla="*/ 370449 w 2499287"/>
                <a:gd name="connsiteY154" fmla="*/ 671512 h 2258269"/>
                <a:gd name="connsiteX155" fmla="*/ 484749 w 2499287"/>
                <a:gd name="connsiteY155" fmla="*/ 614362 h 2258269"/>
                <a:gd name="connsiteX156" fmla="*/ 589524 w 2499287"/>
                <a:gd name="connsiteY156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61112 w 2499287"/>
                <a:gd name="connsiteY11" fmla="*/ 528637 h 2258269"/>
                <a:gd name="connsiteX12" fmla="*/ 1870637 w 2499287"/>
                <a:gd name="connsiteY12" fmla="*/ 514350 h 2258269"/>
                <a:gd name="connsiteX13" fmla="*/ 1889687 w 2499287"/>
                <a:gd name="connsiteY13" fmla="*/ 500062 h 2258269"/>
                <a:gd name="connsiteX14" fmla="*/ 1918262 w 2499287"/>
                <a:gd name="connsiteY14" fmla="*/ 442912 h 2258269"/>
                <a:gd name="connsiteX15" fmla="*/ 1927787 w 2499287"/>
                <a:gd name="connsiteY15" fmla="*/ 423862 h 2258269"/>
                <a:gd name="connsiteX16" fmla="*/ 1937312 w 2499287"/>
                <a:gd name="connsiteY16" fmla="*/ 404812 h 2258269"/>
                <a:gd name="connsiteX17" fmla="*/ 1961124 w 2499287"/>
                <a:gd name="connsiteY17" fmla="*/ 357187 h 2258269"/>
                <a:gd name="connsiteX18" fmla="*/ 1965887 w 2499287"/>
                <a:gd name="connsiteY18" fmla="*/ 214312 h 2258269"/>
                <a:gd name="connsiteX19" fmla="*/ 1965887 w 2499287"/>
                <a:gd name="connsiteY19" fmla="*/ 161925 h 2258269"/>
                <a:gd name="connsiteX20" fmla="*/ 1975412 w 2499287"/>
                <a:gd name="connsiteY20" fmla="*/ 128587 h 2258269"/>
                <a:gd name="connsiteX21" fmla="*/ 1989699 w 2499287"/>
                <a:gd name="connsiteY21" fmla="*/ 119062 h 2258269"/>
                <a:gd name="connsiteX22" fmla="*/ 2013512 w 2499287"/>
                <a:gd name="connsiteY22" fmla="*/ 85725 h 2258269"/>
                <a:gd name="connsiteX23" fmla="*/ 2032562 w 2499287"/>
                <a:gd name="connsiteY23" fmla="*/ 76200 h 2258269"/>
                <a:gd name="connsiteX24" fmla="*/ 2042087 w 2499287"/>
                <a:gd name="connsiteY24" fmla="*/ 61912 h 2258269"/>
                <a:gd name="connsiteX25" fmla="*/ 2027799 w 2499287"/>
                <a:gd name="connsiteY25" fmla="*/ 57150 h 2258269"/>
                <a:gd name="connsiteX26" fmla="*/ 2080187 w 2499287"/>
                <a:gd name="connsiteY26" fmla="*/ 52387 h 2258269"/>
                <a:gd name="connsiteX27" fmla="*/ 2103999 w 2499287"/>
                <a:gd name="connsiteY27" fmla="*/ 19050 h 2258269"/>
                <a:gd name="connsiteX28" fmla="*/ 2113524 w 2499287"/>
                <a:gd name="connsiteY28" fmla="*/ 0 h 2258269"/>
                <a:gd name="connsiteX29" fmla="*/ 2123049 w 2499287"/>
                <a:gd name="connsiteY29" fmla="*/ 14287 h 2258269"/>
                <a:gd name="connsiteX30" fmla="*/ 2142099 w 2499287"/>
                <a:gd name="connsiteY30" fmla="*/ 33337 h 2258269"/>
                <a:gd name="connsiteX31" fmla="*/ 2175437 w 2499287"/>
                <a:gd name="connsiteY31" fmla="*/ 95250 h 2258269"/>
                <a:gd name="connsiteX32" fmla="*/ 2189724 w 2499287"/>
                <a:gd name="connsiteY32" fmla="*/ 104775 h 2258269"/>
                <a:gd name="connsiteX33" fmla="*/ 2194487 w 2499287"/>
                <a:gd name="connsiteY33" fmla="*/ 119062 h 2258269"/>
                <a:gd name="connsiteX34" fmla="*/ 2223062 w 2499287"/>
                <a:gd name="connsiteY34" fmla="*/ 138112 h 2258269"/>
                <a:gd name="connsiteX35" fmla="*/ 2237349 w 2499287"/>
                <a:gd name="connsiteY35" fmla="*/ 147637 h 2258269"/>
                <a:gd name="connsiteX36" fmla="*/ 2256399 w 2499287"/>
                <a:gd name="connsiteY36" fmla="*/ 166687 h 2258269"/>
                <a:gd name="connsiteX37" fmla="*/ 2265924 w 2499287"/>
                <a:gd name="connsiteY37" fmla="*/ 185737 h 2258269"/>
                <a:gd name="connsiteX38" fmla="*/ 2308787 w 2499287"/>
                <a:gd name="connsiteY38" fmla="*/ 214312 h 2258269"/>
                <a:gd name="connsiteX39" fmla="*/ 2337362 w 2499287"/>
                <a:gd name="connsiteY39" fmla="*/ 247650 h 2258269"/>
                <a:gd name="connsiteX40" fmla="*/ 2351649 w 2499287"/>
                <a:gd name="connsiteY40" fmla="*/ 257175 h 2258269"/>
                <a:gd name="connsiteX41" fmla="*/ 2356412 w 2499287"/>
                <a:gd name="connsiteY41" fmla="*/ 276225 h 2258269"/>
                <a:gd name="connsiteX42" fmla="*/ 2370699 w 2499287"/>
                <a:gd name="connsiteY42" fmla="*/ 285750 h 2258269"/>
                <a:gd name="connsiteX43" fmla="*/ 2389749 w 2499287"/>
                <a:gd name="connsiteY43" fmla="*/ 314325 h 2258269"/>
                <a:gd name="connsiteX44" fmla="*/ 2399274 w 2499287"/>
                <a:gd name="connsiteY44" fmla="*/ 328612 h 2258269"/>
                <a:gd name="connsiteX45" fmla="*/ 2442137 w 2499287"/>
                <a:gd name="connsiteY45" fmla="*/ 385762 h 2258269"/>
                <a:gd name="connsiteX46" fmla="*/ 2470712 w 2499287"/>
                <a:gd name="connsiteY46" fmla="*/ 438150 h 2258269"/>
                <a:gd name="connsiteX47" fmla="*/ 2475474 w 2499287"/>
                <a:gd name="connsiteY47" fmla="*/ 452437 h 2258269"/>
                <a:gd name="connsiteX48" fmla="*/ 2494524 w 2499287"/>
                <a:gd name="connsiteY48" fmla="*/ 485775 h 2258269"/>
                <a:gd name="connsiteX49" fmla="*/ 2499287 w 2499287"/>
                <a:gd name="connsiteY49" fmla="*/ 504825 h 2258269"/>
                <a:gd name="connsiteX50" fmla="*/ 2494524 w 2499287"/>
                <a:gd name="connsiteY50" fmla="*/ 523875 h 2258269"/>
                <a:gd name="connsiteX51" fmla="*/ 2480237 w 2499287"/>
                <a:gd name="connsiteY51" fmla="*/ 528637 h 2258269"/>
                <a:gd name="connsiteX52" fmla="*/ 2442137 w 2499287"/>
                <a:gd name="connsiteY52" fmla="*/ 538162 h 2258269"/>
                <a:gd name="connsiteX53" fmla="*/ 2413562 w 2499287"/>
                <a:gd name="connsiteY53" fmla="*/ 557212 h 2258269"/>
                <a:gd name="connsiteX54" fmla="*/ 2404037 w 2499287"/>
                <a:gd name="connsiteY54" fmla="*/ 571500 h 2258269"/>
                <a:gd name="connsiteX55" fmla="*/ 2389749 w 2499287"/>
                <a:gd name="connsiteY55" fmla="*/ 590550 h 2258269"/>
                <a:gd name="connsiteX56" fmla="*/ 2337362 w 2499287"/>
                <a:gd name="connsiteY56" fmla="*/ 619125 h 2258269"/>
                <a:gd name="connsiteX57" fmla="*/ 2323074 w 2499287"/>
                <a:gd name="connsiteY57" fmla="*/ 628650 h 2258269"/>
                <a:gd name="connsiteX58" fmla="*/ 2294499 w 2499287"/>
                <a:gd name="connsiteY58" fmla="*/ 623887 h 2258269"/>
                <a:gd name="connsiteX59" fmla="*/ 2175437 w 2499287"/>
                <a:gd name="connsiteY59" fmla="*/ 633412 h 2258269"/>
                <a:gd name="connsiteX60" fmla="*/ 2161149 w 2499287"/>
                <a:gd name="connsiteY60" fmla="*/ 642937 h 2258269"/>
                <a:gd name="connsiteX61" fmla="*/ 2142099 w 2499287"/>
                <a:gd name="connsiteY61" fmla="*/ 647700 h 2258269"/>
                <a:gd name="connsiteX62" fmla="*/ 2127812 w 2499287"/>
                <a:gd name="connsiteY62" fmla="*/ 652462 h 2258269"/>
                <a:gd name="connsiteX63" fmla="*/ 2018274 w 2499287"/>
                <a:gd name="connsiteY63" fmla="*/ 671512 h 2258269"/>
                <a:gd name="connsiteX64" fmla="*/ 1975412 w 2499287"/>
                <a:gd name="connsiteY64" fmla="*/ 681037 h 2258269"/>
                <a:gd name="connsiteX65" fmla="*/ 1961124 w 2499287"/>
                <a:gd name="connsiteY65" fmla="*/ 690562 h 2258269"/>
                <a:gd name="connsiteX66" fmla="*/ 1951599 w 2499287"/>
                <a:gd name="connsiteY66" fmla="*/ 728662 h 2258269"/>
                <a:gd name="connsiteX67" fmla="*/ 1942074 w 2499287"/>
                <a:gd name="connsiteY67" fmla="*/ 747712 h 2258269"/>
                <a:gd name="connsiteX68" fmla="*/ 1913499 w 2499287"/>
                <a:gd name="connsiteY68" fmla="*/ 795337 h 2258269"/>
                <a:gd name="connsiteX69" fmla="*/ 1894449 w 2499287"/>
                <a:gd name="connsiteY69" fmla="*/ 809625 h 2258269"/>
                <a:gd name="connsiteX70" fmla="*/ 1870637 w 2499287"/>
                <a:gd name="connsiteY70" fmla="*/ 828675 h 2258269"/>
                <a:gd name="connsiteX71" fmla="*/ 1856349 w 2499287"/>
                <a:gd name="connsiteY71" fmla="*/ 842962 h 2258269"/>
                <a:gd name="connsiteX72" fmla="*/ 1851587 w 2499287"/>
                <a:gd name="connsiteY72" fmla="*/ 857250 h 2258269"/>
                <a:gd name="connsiteX73" fmla="*/ 1837299 w 2499287"/>
                <a:gd name="connsiteY73" fmla="*/ 862012 h 2258269"/>
                <a:gd name="connsiteX74" fmla="*/ 1813487 w 2499287"/>
                <a:gd name="connsiteY74" fmla="*/ 885825 h 2258269"/>
                <a:gd name="connsiteX75" fmla="*/ 1789674 w 2499287"/>
                <a:gd name="connsiteY75" fmla="*/ 942975 h 2258269"/>
                <a:gd name="connsiteX76" fmla="*/ 1784912 w 2499287"/>
                <a:gd name="connsiteY76" fmla="*/ 957262 h 2258269"/>
                <a:gd name="connsiteX77" fmla="*/ 1775387 w 2499287"/>
                <a:gd name="connsiteY77" fmla="*/ 990600 h 2258269"/>
                <a:gd name="connsiteX78" fmla="*/ 1765862 w 2499287"/>
                <a:gd name="connsiteY78" fmla="*/ 1066800 h 2258269"/>
                <a:gd name="connsiteX79" fmla="*/ 1756337 w 2499287"/>
                <a:gd name="connsiteY79" fmla="*/ 1085850 h 2258269"/>
                <a:gd name="connsiteX80" fmla="*/ 1751574 w 2499287"/>
                <a:gd name="connsiteY80" fmla="*/ 1128712 h 2258269"/>
                <a:gd name="connsiteX81" fmla="*/ 1742049 w 2499287"/>
                <a:gd name="connsiteY81" fmla="*/ 1147762 h 2258269"/>
                <a:gd name="connsiteX82" fmla="*/ 1737287 w 2499287"/>
                <a:gd name="connsiteY82" fmla="*/ 1485900 h 2258269"/>
                <a:gd name="connsiteX83" fmla="*/ 1722999 w 2499287"/>
                <a:gd name="connsiteY83" fmla="*/ 1533525 h 2258269"/>
                <a:gd name="connsiteX84" fmla="*/ 1718237 w 2499287"/>
                <a:gd name="connsiteY84" fmla="*/ 1562100 h 2258269"/>
                <a:gd name="connsiteX85" fmla="*/ 1708712 w 2499287"/>
                <a:gd name="connsiteY85" fmla="*/ 1590675 h 2258269"/>
                <a:gd name="connsiteX86" fmla="*/ 1699187 w 2499287"/>
                <a:gd name="connsiteY86" fmla="*/ 1633537 h 2258269"/>
                <a:gd name="connsiteX87" fmla="*/ 1689662 w 2499287"/>
                <a:gd name="connsiteY87" fmla="*/ 1647825 h 2258269"/>
                <a:gd name="connsiteX88" fmla="*/ 1684899 w 2499287"/>
                <a:gd name="connsiteY88" fmla="*/ 1695450 h 2258269"/>
                <a:gd name="connsiteX89" fmla="*/ 1675374 w 2499287"/>
                <a:gd name="connsiteY89" fmla="*/ 1714500 h 2258269"/>
                <a:gd name="connsiteX90" fmla="*/ 1670612 w 2499287"/>
                <a:gd name="connsiteY90" fmla="*/ 1733550 h 2258269"/>
                <a:gd name="connsiteX91" fmla="*/ 1646799 w 2499287"/>
                <a:gd name="connsiteY91" fmla="*/ 1800225 h 2258269"/>
                <a:gd name="connsiteX92" fmla="*/ 1632512 w 2499287"/>
                <a:gd name="connsiteY92" fmla="*/ 1809750 h 2258269"/>
                <a:gd name="connsiteX93" fmla="*/ 1618224 w 2499287"/>
                <a:gd name="connsiteY93" fmla="*/ 1857375 h 2258269"/>
                <a:gd name="connsiteX94" fmla="*/ 1599174 w 2499287"/>
                <a:gd name="connsiteY94" fmla="*/ 1895475 h 2258269"/>
                <a:gd name="connsiteX95" fmla="*/ 1561074 w 2499287"/>
                <a:gd name="connsiteY95" fmla="*/ 1919287 h 2258269"/>
                <a:gd name="connsiteX96" fmla="*/ 1513449 w 2499287"/>
                <a:gd name="connsiteY96" fmla="*/ 1952625 h 2258269"/>
                <a:gd name="connsiteX97" fmla="*/ 1494399 w 2499287"/>
                <a:gd name="connsiteY97" fmla="*/ 1962150 h 2258269"/>
                <a:gd name="connsiteX98" fmla="*/ 1475349 w 2499287"/>
                <a:gd name="connsiteY98" fmla="*/ 1990725 h 2258269"/>
                <a:gd name="connsiteX99" fmla="*/ 1451537 w 2499287"/>
                <a:gd name="connsiteY99" fmla="*/ 2019300 h 2258269"/>
                <a:gd name="connsiteX100" fmla="*/ 1413437 w 2499287"/>
                <a:gd name="connsiteY100" fmla="*/ 2043112 h 2258269"/>
                <a:gd name="connsiteX101" fmla="*/ 1408674 w 2499287"/>
                <a:gd name="connsiteY101" fmla="*/ 2062162 h 2258269"/>
                <a:gd name="connsiteX102" fmla="*/ 1389624 w 2499287"/>
                <a:gd name="connsiteY102" fmla="*/ 2071687 h 2258269"/>
                <a:gd name="connsiteX103" fmla="*/ 1361049 w 2499287"/>
                <a:gd name="connsiteY103" fmla="*/ 2090737 h 2258269"/>
                <a:gd name="connsiteX104" fmla="*/ 1351524 w 2499287"/>
                <a:gd name="connsiteY104" fmla="*/ 2109787 h 2258269"/>
                <a:gd name="connsiteX105" fmla="*/ 1313424 w 2499287"/>
                <a:gd name="connsiteY105" fmla="*/ 2124075 h 2258269"/>
                <a:gd name="connsiteX106" fmla="*/ 1294374 w 2499287"/>
                <a:gd name="connsiteY106" fmla="*/ 2133600 h 2258269"/>
                <a:gd name="connsiteX107" fmla="*/ 1284849 w 2499287"/>
                <a:gd name="connsiteY107" fmla="*/ 2147887 h 2258269"/>
                <a:gd name="connsiteX108" fmla="*/ 1265799 w 2499287"/>
                <a:gd name="connsiteY108" fmla="*/ 2152650 h 2258269"/>
                <a:gd name="connsiteX109" fmla="*/ 1218174 w 2499287"/>
                <a:gd name="connsiteY109" fmla="*/ 2166937 h 2258269"/>
                <a:gd name="connsiteX110" fmla="*/ 1122924 w 2499287"/>
                <a:gd name="connsiteY110" fmla="*/ 2190750 h 2258269"/>
                <a:gd name="connsiteX111" fmla="*/ 1084824 w 2499287"/>
                <a:gd name="connsiteY111" fmla="*/ 2205037 h 2258269"/>
                <a:gd name="connsiteX112" fmla="*/ 1065774 w 2499287"/>
                <a:gd name="connsiteY112" fmla="*/ 2224087 h 2258269"/>
                <a:gd name="connsiteX113" fmla="*/ 1046724 w 2499287"/>
                <a:gd name="connsiteY113" fmla="*/ 2228850 h 2258269"/>
                <a:gd name="connsiteX114" fmla="*/ 956237 w 2499287"/>
                <a:gd name="connsiteY114" fmla="*/ 2238375 h 2258269"/>
                <a:gd name="connsiteX115" fmla="*/ 741924 w 2499287"/>
                <a:gd name="connsiteY115" fmla="*/ 2238375 h 2258269"/>
                <a:gd name="connsiteX116" fmla="*/ 718112 w 2499287"/>
                <a:gd name="connsiteY116" fmla="*/ 2228850 h 2258269"/>
                <a:gd name="connsiteX117" fmla="*/ 660962 w 2499287"/>
                <a:gd name="connsiteY117" fmla="*/ 2219325 h 2258269"/>
                <a:gd name="connsiteX118" fmla="*/ 594287 w 2499287"/>
                <a:gd name="connsiteY118" fmla="*/ 2214562 h 2258269"/>
                <a:gd name="connsiteX119" fmla="*/ 575237 w 2499287"/>
                <a:gd name="connsiteY119" fmla="*/ 2205037 h 2258269"/>
                <a:gd name="connsiteX120" fmla="*/ 432362 w 2499287"/>
                <a:gd name="connsiteY120" fmla="*/ 2176462 h 2258269"/>
                <a:gd name="connsiteX121" fmla="*/ 413312 w 2499287"/>
                <a:gd name="connsiteY121" fmla="*/ 2166937 h 2258269"/>
                <a:gd name="connsiteX122" fmla="*/ 408549 w 2499287"/>
                <a:gd name="connsiteY122" fmla="*/ 2147887 h 2258269"/>
                <a:gd name="connsiteX123" fmla="*/ 399024 w 2499287"/>
                <a:gd name="connsiteY123" fmla="*/ 2128837 h 2258269"/>
                <a:gd name="connsiteX124" fmla="*/ 394262 w 2499287"/>
                <a:gd name="connsiteY124" fmla="*/ 2109787 h 2258269"/>
                <a:gd name="connsiteX125" fmla="*/ 379974 w 2499287"/>
                <a:gd name="connsiteY125" fmla="*/ 2100262 h 2258269"/>
                <a:gd name="connsiteX126" fmla="*/ 360924 w 2499287"/>
                <a:gd name="connsiteY126" fmla="*/ 2081212 h 2258269"/>
                <a:gd name="connsiteX127" fmla="*/ 351399 w 2499287"/>
                <a:gd name="connsiteY127" fmla="*/ 2066925 h 2258269"/>
                <a:gd name="connsiteX128" fmla="*/ 313299 w 2499287"/>
                <a:gd name="connsiteY128" fmla="*/ 2043112 h 2258269"/>
                <a:gd name="connsiteX129" fmla="*/ 299012 w 2499287"/>
                <a:gd name="connsiteY129" fmla="*/ 2033587 h 2258269"/>
                <a:gd name="connsiteX130" fmla="*/ 260912 w 2499287"/>
                <a:gd name="connsiteY130" fmla="*/ 2019300 h 2258269"/>
                <a:gd name="connsiteX131" fmla="*/ 256149 w 2499287"/>
                <a:gd name="connsiteY131" fmla="*/ 2005012 h 2258269"/>
                <a:gd name="connsiteX132" fmla="*/ 246624 w 2499287"/>
                <a:gd name="connsiteY132" fmla="*/ 1990725 h 2258269"/>
                <a:gd name="connsiteX133" fmla="*/ 241862 w 2499287"/>
                <a:gd name="connsiteY133" fmla="*/ 1971675 h 2258269"/>
                <a:gd name="connsiteX134" fmla="*/ 222812 w 2499287"/>
                <a:gd name="connsiteY134" fmla="*/ 1933575 h 2258269"/>
                <a:gd name="connsiteX135" fmla="*/ 160899 w 2499287"/>
                <a:gd name="connsiteY135" fmla="*/ 1828800 h 2258269"/>
                <a:gd name="connsiteX136" fmla="*/ 141849 w 2499287"/>
                <a:gd name="connsiteY136" fmla="*/ 1800225 h 2258269"/>
                <a:gd name="connsiteX137" fmla="*/ 137087 w 2499287"/>
                <a:gd name="connsiteY137" fmla="*/ 1785937 h 2258269"/>
                <a:gd name="connsiteX138" fmla="*/ 122799 w 2499287"/>
                <a:gd name="connsiteY138" fmla="*/ 1766887 h 2258269"/>
                <a:gd name="connsiteX139" fmla="*/ 98987 w 2499287"/>
                <a:gd name="connsiteY139" fmla="*/ 1733550 h 2258269"/>
                <a:gd name="connsiteX140" fmla="*/ 79937 w 2499287"/>
                <a:gd name="connsiteY140" fmla="*/ 1695450 h 2258269"/>
                <a:gd name="connsiteX141" fmla="*/ 60688 w 2499287"/>
                <a:gd name="connsiteY141" fmla="*/ 1653356 h 2258269"/>
                <a:gd name="connsiteX142" fmla="*/ 11079 w 2499287"/>
                <a:gd name="connsiteY142" fmla="*/ 1529134 h 2258269"/>
                <a:gd name="connsiteX143" fmla="*/ 2125 w 2499287"/>
                <a:gd name="connsiteY143" fmla="*/ 1435025 h 2258269"/>
                <a:gd name="connsiteX144" fmla="*/ 8499 w 2499287"/>
                <a:gd name="connsiteY144" fmla="*/ 1338262 h 2258269"/>
                <a:gd name="connsiteX145" fmla="*/ 22787 w 2499287"/>
                <a:gd name="connsiteY145" fmla="*/ 1252537 h 2258269"/>
                <a:gd name="connsiteX146" fmla="*/ 32312 w 2499287"/>
                <a:gd name="connsiteY146" fmla="*/ 1200150 h 2258269"/>
                <a:gd name="connsiteX147" fmla="*/ 56124 w 2499287"/>
                <a:gd name="connsiteY147" fmla="*/ 1147762 h 2258269"/>
                <a:gd name="connsiteX148" fmla="*/ 89462 w 2499287"/>
                <a:gd name="connsiteY148" fmla="*/ 1071562 h 2258269"/>
                <a:gd name="connsiteX149" fmla="*/ 118037 w 2499287"/>
                <a:gd name="connsiteY149" fmla="*/ 985837 h 2258269"/>
                <a:gd name="connsiteX150" fmla="*/ 183770 w 2499287"/>
                <a:gd name="connsiteY150" fmla="*/ 883617 h 2258269"/>
                <a:gd name="connsiteX151" fmla="*/ 232337 w 2499287"/>
                <a:gd name="connsiteY151" fmla="*/ 809625 h 2258269"/>
                <a:gd name="connsiteX152" fmla="*/ 308537 w 2499287"/>
                <a:gd name="connsiteY152" fmla="*/ 733425 h 2258269"/>
                <a:gd name="connsiteX153" fmla="*/ 370449 w 2499287"/>
                <a:gd name="connsiteY153" fmla="*/ 671512 h 2258269"/>
                <a:gd name="connsiteX154" fmla="*/ 484749 w 2499287"/>
                <a:gd name="connsiteY154" fmla="*/ 614362 h 2258269"/>
                <a:gd name="connsiteX155" fmla="*/ 589524 w 2499287"/>
                <a:gd name="connsiteY155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70637 w 2499287"/>
                <a:gd name="connsiteY11" fmla="*/ 514350 h 2258269"/>
                <a:gd name="connsiteX12" fmla="*/ 1889687 w 2499287"/>
                <a:gd name="connsiteY12" fmla="*/ 500062 h 2258269"/>
                <a:gd name="connsiteX13" fmla="*/ 1918262 w 2499287"/>
                <a:gd name="connsiteY13" fmla="*/ 442912 h 2258269"/>
                <a:gd name="connsiteX14" fmla="*/ 1927787 w 2499287"/>
                <a:gd name="connsiteY14" fmla="*/ 423862 h 2258269"/>
                <a:gd name="connsiteX15" fmla="*/ 1937312 w 2499287"/>
                <a:gd name="connsiteY15" fmla="*/ 404812 h 2258269"/>
                <a:gd name="connsiteX16" fmla="*/ 1961124 w 2499287"/>
                <a:gd name="connsiteY16" fmla="*/ 357187 h 2258269"/>
                <a:gd name="connsiteX17" fmla="*/ 1965887 w 2499287"/>
                <a:gd name="connsiteY17" fmla="*/ 214312 h 2258269"/>
                <a:gd name="connsiteX18" fmla="*/ 1965887 w 2499287"/>
                <a:gd name="connsiteY18" fmla="*/ 161925 h 2258269"/>
                <a:gd name="connsiteX19" fmla="*/ 1975412 w 2499287"/>
                <a:gd name="connsiteY19" fmla="*/ 128587 h 2258269"/>
                <a:gd name="connsiteX20" fmla="*/ 1989699 w 2499287"/>
                <a:gd name="connsiteY20" fmla="*/ 119062 h 2258269"/>
                <a:gd name="connsiteX21" fmla="*/ 2013512 w 2499287"/>
                <a:gd name="connsiteY21" fmla="*/ 85725 h 2258269"/>
                <a:gd name="connsiteX22" fmla="*/ 2032562 w 2499287"/>
                <a:gd name="connsiteY22" fmla="*/ 76200 h 2258269"/>
                <a:gd name="connsiteX23" fmla="*/ 2042087 w 2499287"/>
                <a:gd name="connsiteY23" fmla="*/ 61912 h 2258269"/>
                <a:gd name="connsiteX24" fmla="*/ 2027799 w 2499287"/>
                <a:gd name="connsiteY24" fmla="*/ 57150 h 2258269"/>
                <a:gd name="connsiteX25" fmla="*/ 2080187 w 2499287"/>
                <a:gd name="connsiteY25" fmla="*/ 52387 h 2258269"/>
                <a:gd name="connsiteX26" fmla="*/ 2103999 w 2499287"/>
                <a:gd name="connsiteY26" fmla="*/ 19050 h 2258269"/>
                <a:gd name="connsiteX27" fmla="*/ 2113524 w 2499287"/>
                <a:gd name="connsiteY27" fmla="*/ 0 h 2258269"/>
                <a:gd name="connsiteX28" fmla="*/ 2123049 w 2499287"/>
                <a:gd name="connsiteY28" fmla="*/ 14287 h 2258269"/>
                <a:gd name="connsiteX29" fmla="*/ 2142099 w 2499287"/>
                <a:gd name="connsiteY29" fmla="*/ 33337 h 2258269"/>
                <a:gd name="connsiteX30" fmla="*/ 2175437 w 2499287"/>
                <a:gd name="connsiteY30" fmla="*/ 95250 h 2258269"/>
                <a:gd name="connsiteX31" fmla="*/ 2189724 w 2499287"/>
                <a:gd name="connsiteY31" fmla="*/ 104775 h 2258269"/>
                <a:gd name="connsiteX32" fmla="*/ 2194487 w 2499287"/>
                <a:gd name="connsiteY32" fmla="*/ 119062 h 2258269"/>
                <a:gd name="connsiteX33" fmla="*/ 2223062 w 2499287"/>
                <a:gd name="connsiteY33" fmla="*/ 138112 h 2258269"/>
                <a:gd name="connsiteX34" fmla="*/ 2237349 w 2499287"/>
                <a:gd name="connsiteY34" fmla="*/ 147637 h 2258269"/>
                <a:gd name="connsiteX35" fmla="*/ 2256399 w 2499287"/>
                <a:gd name="connsiteY35" fmla="*/ 166687 h 2258269"/>
                <a:gd name="connsiteX36" fmla="*/ 2265924 w 2499287"/>
                <a:gd name="connsiteY36" fmla="*/ 185737 h 2258269"/>
                <a:gd name="connsiteX37" fmla="*/ 2308787 w 2499287"/>
                <a:gd name="connsiteY37" fmla="*/ 214312 h 2258269"/>
                <a:gd name="connsiteX38" fmla="*/ 2337362 w 2499287"/>
                <a:gd name="connsiteY38" fmla="*/ 247650 h 2258269"/>
                <a:gd name="connsiteX39" fmla="*/ 2351649 w 2499287"/>
                <a:gd name="connsiteY39" fmla="*/ 257175 h 2258269"/>
                <a:gd name="connsiteX40" fmla="*/ 2356412 w 2499287"/>
                <a:gd name="connsiteY40" fmla="*/ 276225 h 2258269"/>
                <a:gd name="connsiteX41" fmla="*/ 2370699 w 2499287"/>
                <a:gd name="connsiteY41" fmla="*/ 285750 h 2258269"/>
                <a:gd name="connsiteX42" fmla="*/ 2389749 w 2499287"/>
                <a:gd name="connsiteY42" fmla="*/ 314325 h 2258269"/>
                <a:gd name="connsiteX43" fmla="*/ 2399274 w 2499287"/>
                <a:gd name="connsiteY43" fmla="*/ 328612 h 2258269"/>
                <a:gd name="connsiteX44" fmla="*/ 2442137 w 2499287"/>
                <a:gd name="connsiteY44" fmla="*/ 385762 h 2258269"/>
                <a:gd name="connsiteX45" fmla="*/ 2470712 w 2499287"/>
                <a:gd name="connsiteY45" fmla="*/ 438150 h 2258269"/>
                <a:gd name="connsiteX46" fmla="*/ 2475474 w 2499287"/>
                <a:gd name="connsiteY46" fmla="*/ 452437 h 2258269"/>
                <a:gd name="connsiteX47" fmla="*/ 2494524 w 2499287"/>
                <a:gd name="connsiteY47" fmla="*/ 485775 h 2258269"/>
                <a:gd name="connsiteX48" fmla="*/ 2499287 w 2499287"/>
                <a:gd name="connsiteY48" fmla="*/ 504825 h 2258269"/>
                <a:gd name="connsiteX49" fmla="*/ 2494524 w 2499287"/>
                <a:gd name="connsiteY49" fmla="*/ 523875 h 2258269"/>
                <a:gd name="connsiteX50" fmla="*/ 2480237 w 2499287"/>
                <a:gd name="connsiteY50" fmla="*/ 528637 h 2258269"/>
                <a:gd name="connsiteX51" fmla="*/ 2442137 w 2499287"/>
                <a:gd name="connsiteY51" fmla="*/ 538162 h 2258269"/>
                <a:gd name="connsiteX52" fmla="*/ 2413562 w 2499287"/>
                <a:gd name="connsiteY52" fmla="*/ 557212 h 2258269"/>
                <a:gd name="connsiteX53" fmla="*/ 2404037 w 2499287"/>
                <a:gd name="connsiteY53" fmla="*/ 571500 h 2258269"/>
                <a:gd name="connsiteX54" fmla="*/ 2389749 w 2499287"/>
                <a:gd name="connsiteY54" fmla="*/ 590550 h 2258269"/>
                <a:gd name="connsiteX55" fmla="*/ 2337362 w 2499287"/>
                <a:gd name="connsiteY55" fmla="*/ 619125 h 2258269"/>
                <a:gd name="connsiteX56" fmla="*/ 2323074 w 2499287"/>
                <a:gd name="connsiteY56" fmla="*/ 628650 h 2258269"/>
                <a:gd name="connsiteX57" fmla="*/ 2294499 w 2499287"/>
                <a:gd name="connsiteY57" fmla="*/ 623887 h 2258269"/>
                <a:gd name="connsiteX58" fmla="*/ 2175437 w 2499287"/>
                <a:gd name="connsiteY58" fmla="*/ 633412 h 2258269"/>
                <a:gd name="connsiteX59" fmla="*/ 2161149 w 2499287"/>
                <a:gd name="connsiteY59" fmla="*/ 642937 h 2258269"/>
                <a:gd name="connsiteX60" fmla="*/ 2142099 w 2499287"/>
                <a:gd name="connsiteY60" fmla="*/ 647700 h 2258269"/>
                <a:gd name="connsiteX61" fmla="*/ 2127812 w 2499287"/>
                <a:gd name="connsiteY61" fmla="*/ 652462 h 2258269"/>
                <a:gd name="connsiteX62" fmla="*/ 2018274 w 2499287"/>
                <a:gd name="connsiteY62" fmla="*/ 671512 h 2258269"/>
                <a:gd name="connsiteX63" fmla="*/ 1975412 w 2499287"/>
                <a:gd name="connsiteY63" fmla="*/ 681037 h 2258269"/>
                <a:gd name="connsiteX64" fmla="*/ 1961124 w 2499287"/>
                <a:gd name="connsiteY64" fmla="*/ 690562 h 2258269"/>
                <a:gd name="connsiteX65" fmla="*/ 1951599 w 2499287"/>
                <a:gd name="connsiteY65" fmla="*/ 728662 h 2258269"/>
                <a:gd name="connsiteX66" fmla="*/ 1942074 w 2499287"/>
                <a:gd name="connsiteY66" fmla="*/ 747712 h 2258269"/>
                <a:gd name="connsiteX67" fmla="*/ 1913499 w 2499287"/>
                <a:gd name="connsiteY67" fmla="*/ 795337 h 2258269"/>
                <a:gd name="connsiteX68" fmla="*/ 1894449 w 2499287"/>
                <a:gd name="connsiteY68" fmla="*/ 809625 h 2258269"/>
                <a:gd name="connsiteX69" fmla="*/ 1870637 w 2499287"/>
                <a:gd name="connsiteY69" fmla="*/ 828675 h 2258269"/>
                <a:gd name="connsiteX70" fmla="*/ 1856349 w 2499287"/>
                <a:gd name="connsiteY70" fmla="*/ 842962 h 2258269"/>
                <a:gd name="connsiteX71" fmla="*/ 1851587 w 2499287"/>
                <a:gd name="connsiteY71" fmla="*/ 857250 h 2258269"/>
                <a:gd name="connsiteX72" fmla="*/ 1837299 w 2499287"/>
                <a:gd name="connsiteY72" fmla="*/ 862012 h 2258269"/>
                <a:gd name="connsiteX73" fmla="*/ 1813487 w 2499287"/>
                <a:gd name="connsiteY73" fmla="*/ 885825 h 2258269"/>
                <a:gd name="connsiteX74" fmla="*/ 1789674 w 2499287"/>
                <a:gd name="connsiteY74" fmla="*/ 942975 h 2258269"/>
                <a:gd name="connsiteX75" fmla="*/ 1784912 w 2499287"/>
                <a:gd name="connsiteY75" fmla="*/ 957262 h 2258269"/>
                <a:gd name="connsiteX76" fmla="*/ 1775387 w 2499287"/>
                <a:gd name="connsiteY76" fmla="*/ 990600 h 2258269"/>
                <a:gd name="connsiteX77" fmla="*/ 1765862 w 2499287"/>
                <a:gd name="connsiteY77" fmla="*/ 1066800 h 2258269"/>
                <a:gd name="connsiteX78" fmla="*/ 1756337 w 2499287"/>
                <a:gd name="connsiteY78" fmla="*/ 1085850 h 2258269"/>
                <a:gd name="connsiteX79" fmla="*/ 1751574 w 2499287"/>
                <a:gd name="connsiteY79" fmla="*/ 1128712 h 2258269"/>
                <a:gd name="connsiteX80" fmla="*/ 1742049 w 2499287"/>
                <a:gd name="connsiteY80" fmla="*/ 1147762 h 2258269"/>
                <a:gd name="connsiteX81" fmla="*/ 1737287 w 2499287"/>
                <a:gd name="connsiteY81" fmla="*/ 1485900 h 2258269"/>
                <a:gd name="connsiteX82" fmla="*/ 1722999 w 2499287"/>
                <a:gd name="connsiteY82" fmla="*/ 1533525 h 2258269"/>
                <a:gd name="connsiteX83" fmla="*/ 1718237 w 2499287"/>
                <a:gd name="connsiteY83" fmla="*/ 1562100 h 2258269"/>
                <a:gd name="connsiteX84" fmla="*/ 1708712 w 2499287"/>
                <a:gd name="connsiteY84" fmla="*/ 1590675 h 2258269"/>
                <a:gd name="connsiteX85" fmla="*/ 1699187 w 2499287"/>
                <a:gd name="connsiteY85" fmla="*/ 1633537 h 2258269"/>
                <a:gd name="connsiteX86" fmla="*/ 1689662 w 2499287"/>
                <a:gd name="connsiteY86" fmla="*/ 1647825 h 2258269"/>
                <a:gd name="connsiteX87" fmla="*/ 1684899 w 2499287"/>
                <a:gd name="connsiteY87" fmla="*/ 1695450 h 2258269"/>
                <a:gd name="connsiteX88" fmla="*/ 1675374 w 2499287"/>
                <a:gd name="connsiteY88" fmla="*/ 1714500 h 2258269"/>
                <a:gd name="connsiteX89" fmla="*/ 1670612 w 2499287"/>
                <a:gd name="connsiteY89" fmla="*/ 1733550 h 2258269"/>
                <a:gd name="connsiteX90" fmla="*/ 1646799 w 2499287"/>
                <a:gd name="connsiteY90" fmla="*/ 1800225 h 2258269"/>
                <a:gd name="connsiteX91" fmla="*/ 1632512 w 2499287"/>
                <a:gd name="connsiteY91" fmla="*/ 1809750 h 2258269"/>
                <a:gd name="connsiteX92" fmla="*/ 1618224 w 2499287"/>
                <a:gd name="connsiteY92" fmla="*/ 1857375 h 2258269"/>
                <a:gd name="connsiteX93" fmla="*/ 1599174 w 2499287"/>
                <a:gd name="connsiteY93" fmla="*/ 1895475 h 2258269"/>
                <a:gd name="connsiteX94" fmla="*/ 1561074 w 2499287"/>
                <a:gd name="connsiteY94" fmla="*/ 1919287 h 2258269"/>
                <a:gd name="connsiteX95" fmla="*/ 1513449 w 2499287"/>
                <a:gd name="connsiteY95" fmla="*/ 1952625 h 2258269"/>
                <a:gd name="connsiteX96" fmla="*/ 1494399 w 2499287"/>
                <a:gd name="connsiteY96" fmla="*/ 1962150 h 2258269"/>
                <a:gd name="connsiteX97" fmla="*/ 1475349 w 2499287"/>
                <a:gd name="connsiteY97" fmla="*/ 1990725 h 2258269"/>
                <a:gd name="connsiteX98" fmla="*/ 1451537 w 2499287"/>
                <a:gd name="connsiteY98" fmla="*/ 2019300 h 2258269"/>
                <a:gd name="connsiteX99" fmla="*/ 1413437 w 2499287"/>
                <a:gd name="connsiteY99" fmla="*/ 2043112 h 2258269"/>
                <a:gd name="connsiteX100" fmla="*/ 1408674 w 2499287"/>
                <a:gd name="connsiteY100" fmla="*/ 2062162 h 2258269"/>
                <a:gd name="connsiteX101" fmla="*/ 1389624 w 2499287"/>
                <a:gd name="connsiteY101" fmla="*/ 2071687 h 2258269"/>
                <a:gd name="connsiteX102" fmla="*/ 1361049 w 2499287"/>
                <a:gd name="connsiteY102" fmla="*/ 2090737 h 2258269"/>
                <a:gd name="connsiteX103" fmla="*/ 1351524 w 2499287"/>
                <a:gd name="connsiteY103" fmla="*/ 2109787 h 2258269"/>
                <a:gd name="connsiteX104" fmla="*/ 1313424 w 2499287"/>
                <a:gd name="connsiteY104" fmla="*/ 2124075 h 2258269"/>
                <a:gd name="connsiteX105" fmla="*/ 1294374 w 2499287"/>
                <a:gd name="connsiteY105" fmla="*/ 2133600 h 2258269"/>
                <a:gd name="connsiteX106" fmla="*/ 1284849 w 2499287"/>
                <a:gd name="connsiteY106" fmla="*/ 2147887 h 2258269"/>
                <a:gd name="connsiteX107" fmla="*/ 1265799 w 2499287"/>
                <a:gd name="connsiteY107" fmla="*/ 2152650 h 2258269"/>
                <a:gd name="connsiteX108" fmla="*/ 1218174 w 2499287"/>
                <a:gd name="connsiteY108" fmla="*/ 2166937 h 2258269"/>
                <a:gd name="connsiteX109" fmla="*/ 1122924 w 2499287"/>
                <a:gd name="connsiteY109" fmla="*/ 2190750 h 2258269"/>
                <a:gd name="connsiteX110" fmla="*/ 1084824 w 2499287"/>
                <a:gd name="connsiteY110" fmla="*/ 2205037 h 2258269"/>
                <a:gd name="connsiteX111" fmla="*/ 1065774 w 2499287"/>
                <a:gd name="connsiteY111" fmla="*/ 2224087 h 2258269"/>
                <a:gd name="connsiteX112" fmla="*/ 1046724 w 2499287"/>
                <a:gd name="connsiteY112" fmla="*/ 2228850 h 2258269"/>
                <a:gd name="connsiteX113" fmla="*/ 956237 w 2499287"/>
                <a:gd name="connsiteY113" fmla="*/ 2238375 h 2258269"/>
                <a:gd name="connsiteX114" fmla="*/ 741924 w 2499287"/>
                <a:gd name="connsiteY114" fmla="*/ 2238375 h 2258269"/>
                <a:gd name="connsiteX115" fmla="*/ 718112 w 2499287"/>
                <a:gd name="connsiteY115" fmla="*/ 2228850 h 2258269"/>
                <a:gd name="connsiteX116" fmla="*/ 660962 w 2499287"/>
                <a:gd name="connsiteY116" fmla="*/ 2219325 h 2258269"/>
                <a:gd name="connsiteX117" fmla="*/ 594287 w 2499287"/>
                <a:gd name="connsiteY117" fmla="*/ 2214562 h 2258269"/>
                <a:gd name="connsiteX118" fmla="*/ 575237 w 2499287"/>
                <a:gd name="connsiteY118" fmla="*/ 2205037 h 2258269"/>
                <a:gd name="connsiteX119" fmla="*/ 432362 w 2499287"/>
                <a:gd name="connsiteY119" fmla="*/ 2176462 h 2258269"/>
                <a:gd name="connsiteX120" fmla="*/ 413312 w 2499287"/>
                <a:gd name="connsiteY120" fmla="*/ 2166937 h 2258269"/>
                <a:gd name="connsiteX121" fmla="*/ 408549 w 2499287"/>
                <a:gd name="connsiteY121" fmla="*/ 2147887 h 2258269"/>
                <a:gd name="connsiteX122" fmla="*/ 399024 w 2499287"/>
                <a:gd name="connsiteY122" fmla="*/ 2128837 h 2258269"/>
                <a:gd name="connsiteX123" fmla="*/ 394262 w 2499287"/>
                <a:gd name="connsiteY123" fmla="*/ 2109787 h 2258269"/>
                <a:gd name="connsiteX124" fmla="*/ 379974 w 2499287"/>
                <a:gd name="connsiteY124" fmla="*/ 2100262 h 2258269"/>
                <a:gd name="connsiteX125" fmla="*/ 360924 w 2499287"/>
                <a:gd name="connsiteY125" fmla="*/ 2081212 h 2258269"/>
                <a:gd name="connsiteX126" fmla="*/ 351399 w 2499287"/>
                <a:gd name="connsiteY126" fmla="*/ 2066925 h 2258269"/>
                <a:gd name="connsiteX127" fmla="*/ 313299 w 2499287"/>
                <a:gd name="connsiteY127" fmla="*/ 2043112 h 2258269"/>
                <a:gd name="connsiteX128" fmla="*/ 299012 w 2499287"/>
                <a:gd name="connsiteY128" fmla="*/ 2033587 h 2258269"/>
                <a:gd name="connsiteX129" fmla="*/ 260912 w 2499287"/>
                <a:gd name="connsiteY129" fmla="*/ 2019300 h 2258269"/>
                <a:gd name="connsiteX130" fmla="*/ 256149 w 2499287"/>
                <a:gd name="connsiteY130" fmla="*/ 2005012 h 2258269"/>
                <a:gd name="connsiteX131" fmla="*/ 246624 w 2499287"/>
                <a:gd name="connsiteY131" fmla="*/ 1990725 h 2258269"/>
                <a:gd name="connsiteX132" fmla="*/ 241862 w 2499287"/>
                <a:gd name="connsiteY132" fmla="*/ 1971675 h 2258269"/>
                <a:gd name="connsiteX133" fmla="*/ 222812 w 2499287"/>
                <a:gd name="connsiteY133" fmla="*/ 1933575 h 2258269"/>
                <a:gd name="connsiteX134" fmla="*/ 160899 w 2499287"/>
                <a:gd name="connsiteY134" fmla="*/ 1828800 h 2258269"/>
                <a:gd name="connsiteX135" fmla="*/ 141849 w 2499287"/>
                <a:gd name="connsiteY135" fmla="*/ 1800225 h 2258269"/>
                <a:gd name="connsiteX136" fmla="*/ 137087 w 2499287"/>
                <a:gd name="connsiteY136" fmla="*/ 1785937 h 2258269"/>
                <a:gd name="connsiteX137" fmla="*/ 122799 w 2499287"/>
                <a:gd name="connsiteY137" fmla="*/ 1766887 h 2258269"/>
                <a:gd name="connsiteX138" fmla="*/ 98987 w 2499287"/>
                <a:gd name="connsiteY138" fmla="*/ 1733550 h 2258269"/>
                <a:gd name="connsiteX139" fmla="*/ 79937 w 2499287"/>
                <a:gd name="connsiteY139" fmla="*/ 1695450 h 2258269"/>
                <a:gd name="connsiteX140" fmla="*/ 60688 w 2499287"/>
                <a:gd name="connsiteY140" fmla="*/ 1653356 h 2258269"/>
                <a:gd name="connsiteX141" fmla="*/ 11079 w 2499287"/>
                <a:gd name="connsiteY141" fmla="*/ 1529134 h 2258269"/>
                <a:gd name="connsiteX142" fmla="*/ 2125 w 2499287"/>
                <a:gd name="connsiteY142" fmla="*/ 1435025 h 2258269"/>
                <a:gd name="connsiteX143" fmla="*/ 8499 w 2499287"/>
                <a:gd name="connsiteY143" fmla="*/ 1338262 h 2258269"/>
                <a:gd name="connsiteX144" fmla="*/ 22787 w 2499287"/>
                <a:gd name="connsiteY144" fmla="*/ 1252537 h 2258269"/>
                <a:gd name="connsiteX145" fmla="*/ 32312 w 2499287"/>
                <a:gd name="connsiteY145" fmla="*/ 1200150 h 2258269"/>
                <a:gd name="connsiteX146" fmla="*/ 56124 w 2499287"/>
                <a:gd name="connsiteY146" fmla="*/ 1147762 h 2258269"/>
                <a:gd name="connsiteX147" fmla="*/ 89462 w 2499287"/>
                <a:gd name="connsiteY147" fmla="*/ 1071562 h 2258269"/>
                <a:gd name="connsiteX148" fmla="*/ 118037 w 2499287"/>
                <a:gd name="connsiteY148" fmla="*/ 985837 h 2258269"/>
                <a:gd name="connsiteX149" fmla="*/ 183770 w 2499287"/>
                <a:gd name="connsiteY149" fmla="*/ 883617 h 2258269"/>
                <a:gd name="connsiteX150" fmla="*/ 232337 w 2499287"/>
                <a:gd name="connsiteY150" fmla="*/ 809625 h 2258269"/>
                <a:gd name="connsiteX151" fmla="*/ 308537 w 2499287"/>
                <a:gd name="connsiteY151" fmla="*/ 733425 h 2258269"/>
                <a:gd name="connsiteX152" fmla="*/ 370449 w 2499287"/>
                <a:gd name="connsiteY152" fmla="*/ 671512 h 2258269"/>
                <a:gd name="connsiteX153" fmla="*/ 484749 w 2499287"/>
                <a:gd name="connsiteY153" fmla="*/ 614362 h 2258269"/>
                <a:gd name="connsiteX154" fmla="*/ 589524 w 2499287"/>
                <a:gd name="connsiteY154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27787 w 2499287"/>
                <a:gd name="connsiteY13" fmla="*/ 423862 h 2258269"/>
                <a:gd name="connsiteX14" fmla="*/ 1937312 w 2499287"/>
                <a:gd name="connsiteY14" fmla="*/ 404812 h 2258269"/>
                <a:gd name="connsiteX15" fmla="*/ 1961124 w 2499287"/>
                <a:gd name="connsiteY15" fmla="*/ 357187 h 2258269"/>
                <a:gd name="connsiteX16" fmla="*/ 1965887 w 2499287"/>
                <a:gd name="connsiteY16" fmla="*/ 214312 h 2258269"/>
                <a:gd name="connsiteX17" fmla="*/ 1965887 w 2499287"/>
                <a:gd name="connsiteY17" fmla="*/ 161925 h 2258269"/>
                <a:gd name="connsiteX18" fmla="*/ 1975412 w 2499287"/>
                <a:gd name="connsiteY18" fmla="*/ 128587 h 2258269"/>
                <a:gd name="connsiteX19" fmla="*/ 1989699 w 2499287"/>
                <a:gd name="connsiteY19" fmla="*/ 119062 h 2258269"/>
                <a:gd name="connsiteX20" fmla="*/ 2013512 w 2499287"/>
                <a:gd name="connsiteY20" fmla="*/ 85725 h 2258269"/>
                <a:gd name="connsiteX21" fmla="*/ 2032562 w 2499287"/>
                <a:gd name="connsiteY21" fmla="*/ 76200 h 2258269"/>
                <a:gd name="connsiteX22" fmla="*/ 2042087 w 2499287"/>
                <a:gd name="connsiteY22" fmla="*/ 61912 h 2258269"/>
                <a:gd name="connsiteX23" fmla="*/ 2027799 w 2499287"/>
                <a:gd name="connsiteY23" fmla="*/ 57150 h 2258269"/>
                <a:gd name="connsiteX24" fmla="*/ 2080187 w 2499287"/>
                <a:gd name="connsiteY24" fmla="*/ 52387 h 2258269"/>
                <a:gd name="connsiteX25" fmla="*/ 2103999 w 2499287"/>
                <a:gd name="connsiteY25" fmla="*/ 19050 h 2258269"/>
                <a:gd name="connsiteX26" fmla="*/ 2113524 w 2499287"/>
                <a:gd name="connsiteY26" fmla="*/ 0 h 2258269"/>
                <a:gd name="connsiteX27" fmla="*/ 2123049 w 2499287"/>
                <a:gd name="connsiteY27" fmla="*/ 14287 h 2258269"/>
                <a:gd name="connsiteX28" fmla="*/ 2142099 w 2499287"/>
                <a:gd name="connsiteY28" fmla="*/ 33337 h 2258269"/>
                <a:gd name="connsiteX29" fmla="*/ 2175437 w 2499287"/>
                <a:gd name="connsiteY29" fmla="*/ 95250 h 2258269"/>
                <a:gd name="connsiteX30" fmla="*/ 2189724 w 2499287"/>
                <a:gd name="connsiteY30" fmla="*/ 104775 h 2258269"/>
                <a:gd name="connsiteX31" fmla="*/ 2194487 w 2499287"/>
                <a:gd name="connsiteY31" fmla="*/ 119062 h 2258269"/>
                <a:gd name="connsiteX32" fmla="*/ 2223062 w 2499287"/>
                <a:gd name="connsiteY32" fmla="*/ 138112 h 2258269"/>
                <a:gd name="connsiteX33" fmla="*/ 2237349 w 2499287"/>
                <a:gd name="connsiteY33" fmla="*/ 147637 h 2258269"/>
                <a:gd name="connsiteX34" fmla="*/ 2256399 w 2499287"/>
                <a:gd name="connsiteY34" fmla="*/ 166687 h 2258269"/>
                <a:gd name="connsiteX35" fmla="*/ 2265924 w 2499287"/>
                <a:gd name="connsiteY35" fmla="*/ 185737 h 2258269"/>
                <a:gd name="connsiteX36" fmla="*/ 2308787 w 2499287"/>
                <a:gd name="connsiteY36" fmla="*/ 214312 h 2258269"/>
                <a:gd name="connsiteX37" fmla="*/ 2337362 w 2499287"/>
                <a:gd name="connsiteY37" fmla="*/ 247650 h 2258269"/>
                <a:gd name="connsiteX38" fmla="*/ 2351649 w 2499287"/>
                <a:gd name="connsiteY38" fmla="*/ 257175 h 2258269"/>
                <a:gd name="connsiteX39" fmla="*/ 2356412 w 2499287"/>
                <a:gd name="connsiteY39" fmla="*/ 276225 h 2258269"/>
                <a:gd name="connsiteX40" fmla="*/ 2370699 w 2499287"/>
                <a:gd name="connsiteY40" fmla="*/ 285750 h 2258269"/>
                <a:gd name="connsiteX41" fmla="*/ 2389749 w 2499287"/>
                <a:gd name="connsiteY41" fmla="*/ 314325 h 2258269"/>
                <a:gd name="connsiteX42" fmla="*/ 2399274 w 2499287"/>
                <a:gd name="connsiteY42" fmla="*/ 328612 h 2258269"/>
                <a:gd name="connsiteX43" fmla="*/ 2442137 w 2499287"/>
                <a:gd name="connsiteY43" fmla="*/ 385762 h 2258269"/>
                <a:gd name="connsiteX44" fmla="*/ 2470712 w 2499287"/>
                <a:gd name="connsiteY44" fmla="*/ 438150 h 2258269"/>
                <a:gd name="connsiteX45" fmla="*/ 2475474 w 2499287"/>
                <a:gd name="connsiteY45" fmla="*/ 452437 h 2258269"/>
                <a:gd name="connsiteX46" fmla="*/ 2494524 w 2499287"/>
                <a:gd name="connsiteY46" fmla="*/ 485775 h 2258269"/>
                <a:gd name="connsiteX47" fmla="*/ 2499287 w 2499287"/>
                <a:gd name="connsiteY47" fmla="*/ 504825 h 2258269"/>
                <a:gd name="connsiteX48" fmla="*/ 2494524 w 2499287"/>
                <a:gd name="connsiteY48" fmla="*/ 523875 h 2258269"/>
                <a:gd name="connsiteX49" fmla="*/ 2480237 w 2499287"/>
                <a:gd name="connsiteY49" fmla="*/ 528637 h 2258269"/>
                <a:gd name="connsiteX50" fmla="*/ 2442137 w 2499287"/>
                <a:gd name="connsiteY50" fmla="*/ 538162 h 2258269"/>
                <a:gd name="connsiteX51" fmla="*/ 2413562 w 2499287"/>
                <a:gd name="connsiteY51" fmla="*/ 557212 h 2258269"/>
                <a:gd name="connsiteX52" fmla="*/ 2404037 w 2499287"/>
                <a:gd name="connsiteY52" fmla="*/ 571500 h 2258269"/>
                <a:gd name="connsiteX53" fmla="*/ 2389749 w 2499287"/>
                <a:gd name="connsiteY53" fmla="*/ 590550 h 2258269"/>
                <a:gd name="connsiteX54" fmla="*/ 2337362 w 2499287"/>
                <a:gd name="connsiteY54" fmla="*/ 619125 h 2258269"/>
                <a:gd name="connsiteX55" fmla="*/ 2323074 w 2499287"/>
                <a:gd name="connsiteY55" fmla="*/ 628650 h 2258269"/>
                <a:gd name="connsiteX56" fmla="*/ 2294499 w 2499287"/>
                <a:gd name="connsiteY56" fmla="*/ 623887 h 2258269"/>
                <a:gd name="connsiteX57" fmla="*/ 2175437 w 2499287"/>
                <a:gd name="connsiteY57" fmla="*/ 633412 h 2258269"/>
                <a:gd name="connsiteX58" fmla="*/ 2161149 w 2499287"/>
                <a:gd name="connsiteY58" fmla="*/ 642937 h 2258269"/>
                <a:gd name="connsiteX59" fmla="*/ 2142099 w 2499287"/>
                <a:gd name="connsiteY59" fmla="*/ 647700 h 2258269"/>
                <a:gd name="connsiteX60" fmla="*/ 2127812 w 2499287"/>
                <a:gd name="connsiteY60" fmla="*/ 652462 h 2258269"/>
                <a:gd name="connsiteX61" fmla="*/ 2018274 w 2499287"/>
                <a:gd name="connsiteY61" fmla="*/ 671512 h 2258269"/>
                <a:gd name="connsiteX62" fmla="*/ 1975412 w 2499287"/>
                <a:gd name="connsiteY62" fmla="*/ 681037 h 2258269"/>
                <a:gd name="connsiteX63" fmla="*/ 1961124 w 2499287"/>
                <a:gd name="connsiteY63" fmla="*/ 690562 h 2258269"/>
                <a:gd name="connsiteX64" fmla="*/ 1951599 w 2499287"/>
                <a:gd name="connsiteY64" fmla="*/ 728662 h 2258269"/>
                <a:gd name="connsiteX65" fmla="*/ 1942074 w 2499287"/>
                <a:gd name="connsiteY65" fmla="*/ 747712 h 2258269"/>
                <a:gd name="connsiteX66" fmla="*/ 1913499 w 2499287"/>
                <a:gd name="connsiteY66" fmla="*/ 795337 h 2258269"/>
                <a:gd name="connsiteX67" fmla="*/ 1894449 w 2499287"/>
                <a:gd name="connsiteY67" fmla="*/ 809625 h 2258269"/>
                <a:gd name="connsiteX68" fmla="*/ 1870637 w 2499287"/>
                <a:gd name="connsiteY68" fmla="*/ 828675 h 2258269"/>
                <a:gd name="connsiteX69" fmla="*/ 1856349 w 2499287"/>
                <a:gd name="connsiteY69" fmla="*/ 842962 h 2258269"/>
                <a:gd name="connsiteX70" fmla="*/ 1851587 w 2499287"/>
                <a:gd name="connsiteY70" fmla="*/ 857250 h 2258269"/>
                <a:gd name="connsiteX71" fmla="*/ 1837299 w 2499287"/>
                <a:gd name="connsiteY71" fmla="*/ 862012 h 2258269"/>
                <a:gd name="connsiteX72" fmla="*/ 1813487 w 2499287"/>
                <a:gd name="connsiteY72" fmla="*/ 885825 h 2258269"/>
                <a:gd name="connsiteX73" fmla="*/ 1789674 w 2499287"/>
                <a:gd name="connsiteY73" fmla="*/ 942975 h 2258269"/>
                <a:gd name="connsiteX74" fmla="*/ 1784912 w 2499287"/>
                <a:gd name="connsiteY74" fmla="*/ 957262 h 2258269"/>
                <a:gd name="connsiteX75" fmla="*/ 1775387 w 2499287"/>
                <a:gd name="connsiteY75" fmla="*/ 990600 h 2258269"/>
                <a:gd name="connsiteX76" fmla="*/ 1765862 w 2499287"/>
                <a:gd name="connsiteY76" fmla="*/ 1066800 h 2258269"/>
                <a:gd name="connsiteX77" fmla="*/ 1756337 w 2499287"/>
                <a:gd name="connsiteY77" fmla="*/ 1085850 h 2258269"/>
                <a:gd name="connsiteX78" fmla="*/ 1751574 w 2499287"/>
                <a:gd name="connsiteY78" fmla="*/ 1128712 h 2258269"/>
                <a:gd name="connsiteX79" fmla="*/ 1742049 w 2499287"/>
                <a:gd name="connsiteY79" fmla="*/ 1147762 h 2258269"/>
                <a:gd name="connsiteX80" fmla="*/ 1737287 w 2499287"/>
                <a:gd name="connsiteY80" fmla="*/ 1485900 h 2258269"/>
                <a:gd name="connsiteX81" fmla="*/ 1722999 w 2499287"/>
                <a:gd name="connsiteY81" fmla="*/ 1533525 h 2258269"/>
                <a:gd name="connsiteX82" fmla="*/ 1718237 w 2499287"/>
                <a:gd name="connsiteY82" fmla="*/ 1562100 h 2258269"/>
                <a:gd name="connsiteX83" fmla="*/ 1708712 w 2499287"/>
                <a:gd name="connsiteY83" fmla="*/ 1590675 h 2258269"/>
                <a:gd name="connsiteX84" fmla="*/ 1699187 w 2499287"/>
                <a:gd name="connsiteY84" fmla="*/ 1633537 h 2258269"/>
                <a:gd name="connsiteX85" fmla="*/ 1689662 w 2499287"/>
                <a:gd name="connsiteY85" fmla="*/ 1647825 h 2258269"/>
                <a:gd name="connsiteX86" fmla="*/ 1684899 w 2499287"/>
                <a:gd name="connsiteY86" fmla="*/ 1695450 h 2258269"/>
                <a:gd name="connsiteX87" fmla="*/ 1675374 w 2499287"/>
                <a:gd name="connsiteY87" fmla="*/ 1714500 h 2258269"/>
                <a:gd name="connsiteX88" fmla="*/ 1670612 w 2499287"/>
                <a:gd name="connsiteY88" fmla="*/ 1733550 h 2258269"/>
                <a:gd name="connsiteX89" fmla="*/ 1646799 w 2499287"/>
                <a:gd name="connsiteY89" fmla="*/ 1800225 h 2258269"/>
                <a:gd name="connsiteX90" fmla="*/ 1632512 w 2499287"/>
                <a:gd name="connsiteY90" fmla="*/ 1809750 h 2258269"/>
                <a:gd name="connsiteX91" fmla="*/ 1618224 w 2499287"/>
                <a:gd name="connsiteY91" fmla="*/ 1857375 h 2258269"/>
                <a:gd name="connsiteX92" fmla="*/ 1599174 w 2499287"/>
                <a:gd name="connsiteY92" fmla="*/ 1895475 h 2258269"/>
                <a:gd name="connsiteX93" fmla="*/ 1561074 w 2499287"/>
                <a:gd name="connsiteY93" fmla="*/ 1919287 h 2258269"/>
                <a:gd name="connsiteX94" fmla="*/ 1513449 w 2499287"/>
                <a:gd name="connsiteY94" fmla="*/ 1952625 h 2258269"/>
                <a:gd name="connsiteX95" fmla="*/ 1494399 w 2499287"/>
                <a:gd name="connsiteY95" fmla="*/ 1962150 h 2258269"/>
                <a:gd name="connsiteX96" fmla="*/ 1475349 w 2499287"/>
                <a:gd name="connsiteY96" fmla="*/ 1990725 h 2258269"/>
                <a:gd name="connsiteX97" fmla="*/ 1451537 w 2499287"/>
                <a:gd name="connsiteY97" fmla="*/ 2019300 h 2258269"/>
                <a:gd name="connsiteX98" fmla="*/ 1413437 w 2499287"/>
                <a:gd name="connsiteY98" fmla="*/ 2043112 h 2258269"/>
                <a:gd name="connsiteX99" fmla="*/ 1408674 w 2499287"/>
                <a:gd name="connsiteY99" fmla="*/ 2062162 h 2258269"/>
                <a:gd name="connsiteX100" fmla="*/ 1389624 w 2499287"/>
                <a:gd name="connsiteY100" fmla="*/ 2071687 h 2258269"/>
                <a:gd name="connsiteX101" fmla="*/ 1361049 w 2499287"/>
                <a:gd name="connsiteY101" fmla="*/ 2090737 h 2258269"/>
                <a:gd name="connsiteX102" fmla="*/ 1351524 w 2499287"/>
                <a:gd name="connsiteY102" fmla="*/ 2109787 h 2258269"/>
                <a:gd name="connsiteX103" fmla="*/ 1313424 w 2499287"/>
                <a:gd name="connsiteY103" fmla="*/ 2124075 h 2258269"/>
                <a:gd name="connsiteX104" fmla="*/ 1294374 w 2499287"/>
                <a:gd name="connsiteY104" fmla="*/ 2133600 h 2258269"/>
                <a:gd name="connsiteX105" fmla="*/ 1284849 w 2499287"/>
                <a:gd name="connsiteY105" fmla="*/ 2147887 h 2258269"/>
                <a:gd name="connsiteX106" fmla="*/ 1265799 w 2499287"/>
                <a:gd name="connsiteY106" fmla="*/ 2152650 h 2258269"/>
                <a:gd name="connsiteX107" fmla="*/ 1218174 w 2499287"/>
                <a:gd name="connsiteY107" fmla="*/ 2166937 h 2258269"/>
                <a:gd name="connsiteX108" fmla="*/ 1122924 w 2499287"/>
                <a:gd name="connsiteY108" fmla="*/ 2190750 h 2258269"/>
                <a:gd name="connsiteX109" fmla="*/ 1084824 w 2499287"/>
                <a:gd name="connsiteY109" fmla="*/ 2205037 h 2258269"/>
                <a:gd name="connsiteX110" fmla="*/ 1065774 w 2499287"/>
                <a:gd name="connsiteY110" fmla="*/ 2224087 h 2258269"/>
                <a:gd name="connsiteX111" fmla="*/ 1046724 w 2499287"/>
                <a:gd name="connsiteY111" fmla="*/ 2228850 h 2258269"/>
                <a:gd name="connsiteX112" fmla="*/ 956237 w 2499287"/>
                <a:gd name="connsiteY112" fmla="*/ 2238375 h 2258269"/>
                <a:gd name="connsiteX113" fmla="*/ 741924 w 2499287"/>
                <a:gd name="connsiteY113" fmla="*/ 2238375 h 2258269"/>
                <a:gd name="connsiteX114" fmla="*/ 718112 w 2499287"/>
                <a:gd name="connsiteY114" fmla="*/ 2228850 h 2258269"/>
                <a:gd name="connsiteX115" fmla="*/ 660962 w 2499287"/>
                <a:gd name="connsiteY115" fmla="*/ 2219325 h 2258269"/>
                <a:gd name="connsiteX116" fmla="*/ 594287 w 2499287"/>
                <a:gd name="connsiteY116" fmla="*/ 2214562 h 2258269"/>
                <a:gd name="connsiteX117" fmla="*/ 575237 w 2499287"/>
                <a:gd name="connsiteY117" fmla="*/ 2205037 h 2258269"/>
                <a:gd name="connsiteX118" fmla="*/ 432362 w 2499287"/>
                <a:gd name="connsiteY118" fmla="*/ 2176462 h 2258269"/>
                <a:gd name="connsiteX119" fmla="*/ 413312 w 2499287"/>
                <a:gd name="connsiteY119" fmla="*/ 2166937 h 2258269"/>
                <a:gd name="connsiteX120" fmla="*/ 408549 w 2499287"/>
                <a:gd name="connsiteY120" fmla="*/ 2147887 h 2258269"/>
                <a:gd name="connsiteX121" fmla="*/ 399024 w 2499287"/>
                <a:gd name="connsiteY121" fmla="*/ 2128837 h 2258269"/>
                <a:gd name="connsiteX122" fmla="*/ 394262 w 2499287"/>
                <a:gd name="connsiteY122" fmla="*/ 2109787 h 2258269"/>
                <a:gd name="connsiteX123" fmla="*/ 379974 w 2499287"/>
                <a:gd name="connsiteY123" fmla="*/ 2100262 h 2258269"/>
                <a:gd name="connsiteX124" fmla="*/ 360924 w 2499287"/>
                <a:gd name="connsiteY124" fmla="*/ 2081212 h 2258269"/>
                <a:gd name="connsiteX125" fmla="*/ 351399 w 2499287"/>
                <a:gd name="connsiteY125" fmla="*/ 2066925 h 2258269"/>
                <a:gd name="connsiteX126" fmla="*/ 313299 w 2499287"/>
                <a:gd name="connsiteY126" fmla="*/ 2043112 h 2258269"/>
                <a:gd name="connsiteX127" fmla="*/ 299012 w 2499287"/>
                <a:gd name="connsiteY127" fmla="*/ 2033587 h 2258269"/>
                <a:gd name="connsiteX128" fmla="*/ 260912 w 2499287"/>
                <a:gd name="connsiteY128" fmla="*/ 2019300 h 2258269"/>
                <a:gd name="connsiteX129" fmla="*/ 256149 w 2499287"/>
                <a:gd name="connsiteY129" fmla="*/ 2005012 h 2258269"/>
                <a:gd name="connsiteX130" fmla="*/ 246624 w 2499287"/>
                <a:gd name="connsiteY130" fmla="*/ 1990725 h 2258269"/>
                <a:gd name="connsiteX131" fmla="*/ 241862 w 2499287"/>
                <a:gd name="connsiteY131" fmla="*/ 1971675 h 2258269"/>
                <a:gd name="connsiteX132" fmla="*/ 222812 w 2499287"/>
                <a:gd name="connsiteY132" fmla="*/ 1933575 h 2258269"/>
                <a:gd name="connsiteX133" fmla="*/ 160899 w 2499287"/>
                <a:gd name="connsiteY133" fmla="*/ 1828800 h 2258269"/>
                <a:gd name="connsiteX134" fmla="*/ 141849 w 2499287"/>
                <a:gd name="connsiteY134" fmla="*/ 1800225 h 2258269"/>
                <a:gd name="connsiteX135" fmla="*/ 137087 w 2499287"/>
                <a:gd name="connsiteY135" fmla="*/ 1785937 h 2258269"/>
                <a:gd name="connsiteX136" fmla="*/ 122799 w 2499287"/>
                <a:gd name="connsiteY136" fmla="*/ 1766887 h 2258269"/>
                <a:gd name="connsiteX137" fmla="*/ 98987 w 2499287"/>
                <a:gd name="connsiteY137" fmla="*/ 1733550 h 2258269"/>
                <a:gd name="connsiteX138" fmla="*/ 79937 w 2499287"/>
                <a:gd name="connsiteY138" fmla="*/ 1695450 h 2258269"/>
                <a:gd name="connsiteX139" fmla="*/ 60688 w 2499287"/>
                <a:gd name="connsiteY139" fmla="*/ 1653356 h 2258269"/>
                <a:gd name="connsiteX140" fmla="*/ 11079 w 2499287"/>
                <a:gd name="connsiteY140" fmla="*/ 1529134 h 2258269"/>
                <a:gd name="connsiteX141" fmla="*/ 2125 w 2499287"/>
                <a:gd name="connsiteY141" fmla="*/ 1435025 h 2258269"/>
                <a:gd name="connsiteX142" fmla="*/ 8499 w 2499287"/>
                <a:gd name="connsiteY142" fmla="*/ 1338262 h 2258269"/>
                <a:gd name="connsiteX143" fmla="*/ 22787 w 2499287"/>
                <a:gd name="connsiteY143" fmla="*/ 1252537 h 2258269"/>
                <a:gd name="connsiteX144" fmla="*/ 32312 w 2499287"/>
                <a:gd name="connsiteY144" fmla="*/ 1200150 h 2258269"/>
                <a:gd name="connsiteX145" fmla="*/ 56124 w 2499287"/>
                <a:gd name="connsiteY145" fmla="*/ 1147762 h 2258269"/>
                <a:gd name="connsiteX146" fmla="*/ 89462 w 2499287"/>
                <a:gd name="connsiteY146" fmla="*/ 1071562 h 2258269"/>
                <a:gd name="connsiteX147" fmla="*/ 118037 w 2499287"/>
                <a:gd name="connsiteY147" fmla="*/ 985837 h 2258269"/>
                <a:gd name="connsiteX148" fmla="*/ 183770 w 2499287"/>
                <a:gd name="connsiteY148" fmla="*/ 883617 h 2258269"/>
                <a:gd name="connsiteX149" fmla="*/ 232337 w 2499287"/>
                <a:gd name="connsiteY149" fmla="*/ 809625 h 2258269"/>
                <a:gd name="connsiteX150" fmla="*/ 308537 w 2499287"/>
                <a:gd name="connsiteY150" fmla="*/ 733425 h 2258269"/>
                <a:gd name="connsiteX151" fmla="*/ 370449 w 2499287"/>
                <a:gd name="connsiteY151" fmla="*/ 671512 h 2258269"/>
                <a:gd name="connsiteX152" fmla="*/ 484749 w 2499287"/>
                <a:gd name="connsiteY152" fmla="*/ 614362 h 2258269"/>
                <a:gd name="connsiteX153" fmla="*/ 589524 w 2499287"/>
                <a:gd name="connsiteY153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37312 w 2499287"/>
                <a:gd name="connsiteY13" fmla="*/ 404812 h 2258269"/>
                <a:gd name="connsiteX14" fmla="*/ 1961124 w 2499287"/>
                <a:gd name="connsiteY14" fmla="*/ 357187 h 2258269"/>
                <a:gd name="connsiteX15" fmla="*/ 1965887 w 2499287"/>
                <a:gd name="connsiteY15" fmla="*/ 214312 h 2258269"/>
                <a:gd name="connsiteX16" fmla="*/ 1965887 w 2499287"/>
                <a:gd name="connsiteY16" fmla="*/ 161925 h 2258269"/>
                <a:gd name="connsiteX17" fmla="*/ 1975412 w 2499287"/>
                <a:gd name="connsiteY17" fmla="*/ 128587 h 2258269"/>
                <a:gd name="connsiteX18" fmla="*/ 1989699 w 2499287"/>
                <a:gd name="connsiteY18" fmla="*/ 119062 h 2258269"/>
                <a:gd name="connsiteX19" fmla="*/ 2013512 w 2499287"/>
                <a:gd name="connsiteY19" fmla="*/ 85725 h 2258269"/>
                <a:gd name="connsiteX20" fmla="*/ 2032562 w 2499287"/>
                <a:gd name="connsiteY20" fmla="*/ 76200 h 2258269"/>
                <a:gd name="connsiteX21" fmla="*/ 2042087 w 2499287"/>
                <a:gd name="connsiteY21" fmla="*/ 61912 h 2258269"/>
                <a:gd name="connsiteX22" fmla="*/ 2027799 w 2499287"/>
                <a:gd name="connsiteY22" fmla="*/ 57150 h 2258269"/>
                <a:gd name="connsiteX23" fmla="*/ 2080187 w 2499287"/>
                <a:gd name="connsiteY23" fmla="*/ 52387 h 2258269"/>
                <a:gd name="connsiteX24" fmla="*/ 2103999 w 2499287"/>
                <a:gd name="connsiteY24" fmla="*/ 19050 h 2258269"/>
                <a:gd name="connsiteX25" fmla="*/ 2113524 w 2499287"/>
                <a:gd name="connsiteY25" fmla="*/ 0 h 2258269"/>
                <a:gd name="connsiteX26" fmla="*/ 2123049 w 2499287"/>
                <a:gd name="connsiteY26" fmla="*/ 14287 h 2258269"/>
                <a:gd name="connsiteX27" fmla="*/ 2142099 w 2499287"/>
                <a:gd name="connsiteY27" fmla="*/ 33337 h 2258269"/>
                <a:gd name="connsiteX28" fmla="*/ 2175437 w 2499287"/>
                <a:gd name="connsiteY28" fmla="*/ 95250 h 2258269"/>
                <a:gd name="connsiteX29" fmla="*/ 2189724 w 2499287"/>
                <a:gd name="connsiteY29" fmla="*/ 104775 h 2258269"/>
                <a:gd name="connsiteX30" fmla="*/ 2194487 w 2499287"/>
                <a:gd name="connsiteY30" fmla="*/ 119062 h 2258269"/>
                <a:gd name="connsiteX31" fmla="*/ 2223062 w 2499287"/>
                <a:gd name="connsiteY31" fmla="*/ 138112 h 2258269"/>
                <a:gd name="connsiteX32" fmla="*/ 2237349 w 2499287"/>
                <a:gd name="connsiteY32" fmla="*/ 147637 h 2258269"/>
                <a:gd name="connsiteX33" fmla="*/ 2256399 w 2499287"/>
                <a:gd name="connsiteY33" fmla="*/ 166687 h 2258269"/>
                <a:gd name="connsiteX34" fmla="*/ 2265924 w 2499287"/>
                <a:gd name="connsiteY34" fmla="*/ 185737 h 2258269"/>
                <a:gd name="connsiteX35" fmla="*/ 2308787 w 2499287"/>
                <a:gd name="connsiteY35" fmla="*/ 214312 h 2258269"/>
                <a:gd name="connsiteX36" fmla="*/ 2337362 w 2499287"/>
                <a:gd name="connsiteY36" fmla="*/ 247650 h 2258269"/>
                <a:gd name="connsiteX37" fmla="*/ 2351649 w 2499287"/>
                <a:gd name="connsiteY37" fmla="*/ 257175 h 2258269"/>
                <a:gd name="connsiteX38" fmla="*/ 2356412 w 2499287"/>
                <a:gd name="connsiteY38" fmla="*/ 276225 h 2258269"/>
                <a:gd name="connsiteX39" fmla="*/ 2370699 w 2499287"/>
                <a:gd name="connsiteY39" fmla="*/ 285750 h 2258269"/>
                <a:gd name="connsiteX40" fmla="*/ 2389749 w 2499287"/>
                <a:gd name="connsiteY40" fmla="*/ 314325 h 2258269"/>
                <a:gd name="connsiteX41" fmla="*/ 2399274 w 2499287"/>
                <a:gd name="connsiteY41" fmla="*/ 328612 h 2258269"/>
                <a:gd name="connsiteX42" fmla="*/ 2442137 w 2499287"/>
                <a:gd name="connsiteY42" fmla="*/ 385762 h 2258269"/>
                <a:gd name="connsiteX43" fmla="*/ 2470712 w 2499287"/>
                <a:gd name="connsiteY43" fmla="*/ 438150 h 2258269"/>
                <a:gd name="connsiteX44" fmla="*/ 2475474 w 2499287"/>
                <a:gd name="connsiteY44" fmla="*/ 452437 h 2258269"/>
                <a:gd name="connsiteX45" fmla="*/ 2494524 w 2499287"/>
                <a:gd name="connsiteY45" fmla="*/ 485775 h 2258269"/>
                <a:gd name="connsiteX46" fmla="*/ 2499287 w 2499287"/>
                <a:gd name="connsiteY46" fmla="*/ 504825 h 2258269"/>
                <a:gd name="connsiteX47" fmla="*/ 2494524 w 2499287"/>
                <a:gd name="connsiteY47" fmla="*/ 523875 h 2258269"/>
                <a:gd name="connsiteX48" fmla="*/ 2480237 w 2499287"/>
                <a:gd name="connsiteY48" fmla="*/ 528637 h 2258269"/>
                <a:gd name="connsiteX49" fmla="*/ 2442137 w 2499287"/>
                <a:gd name="connsiteY49" fmla="*/ 538162 h 2258269"/>
                <a:gd name="connsiteX50" fmla="*/ 2413562 w 2499287"/>
                <a:gd name="connsiteY50" fmla="*/ 557212 h 2258269"/>
                <a:gd name="connsiteX51" fmla="*/ 2404037 w 2499287"/>
                <a:gd name="connsiteY51" fmla="*/ 571500 h 2258269"/>
                <a:gd name="connsiteX52" fmla="*/ 2389749 w 2499287"/>
                <a:gd name="connsiteY52" fmla="*/ 590550 h 2258269"/>
                <a:gd name="connsiteX53" fmla="*/ 2337362 w 2499287"/>
                <a:gd name="connsiteY53" fmla="*/ 619125 h 2258269"/>
                <a:gd name="connsiteX54" fmla="*/ 2323074 w 2499287"/>
                <a:gd name="connsiteY54" fmla="*/ 628650 h 2258269"/>
                <a:gd name="connsiteX55" fmla="*/ 2294499 w 2499287"/>
                <a:gd name="connsiteY55" fmla="*/ 623887 h 2258269"/>
                <a:gd name="connsiteX56" fmla="*/ 2175437 w 2499287"/>
                <a:gd name="connsiteY56" fmla="*/ 633412 h 2258269"/>
                <a:gd name="connsiteX57" fmla="*/ 2161149 w 2499287"/>
                <a:gd name="connsiteY57" fmla="*/ 642937 h 2258269"/>
                <a:gd name="connsiteX58" fmla="*/ 2142099 w 2499287"/>
                <a:gd name="connsiteY58" fmla="*/ 647700 h 2258269"/>
                <a:gd name="connsiteX59" fmla="*/ 2127812 w 2499287"/>
                <a:gd name="connsiteY59" fmla="*/ 652462 h 2258269"/>
                <a:gd name="connsiteX60" fmla="*/ 2018274 w 2499287"/>
                <a:gd name="connsiteY60" fmla="*/ 671512 h 2258269"/>
                <a:gd name="connsiteX61" fmla="*/ 1975412 w 2499287"/>
                <a:gd name="connsiteY61" fmla="*/ 681037 h 2258269"/>
                <a:gd name="connsiteX62" fmla="*/ 1961124 w 2499287"/>
                <a:gd name="connsiteY62" fmla="*/ 690562 h 2258269"/>
                <a:gd name="connsiteX63" fmla="*/ 1951599 w 2499287"/>
                <a:gd name="connsiteY63" fmla="*/ 728662 h 2258269"/>
                <a:gd name="connsiteX64" fmla="*/ 1942074 w 2499287"/>
                <a:gd name="connsiteY64" fmla="*/ 747712 h 2258269"/>
                <a:gd name="connsiteX65" fmla="*/ 1913499 w 2499287"/>
                <a:gd name="connsiteY65" fmla="*/ 795337 h 2258269"/>
                <a:gd name="connsiteX66" fmla="*/ 1894449 w 2499287"/>
                <a:gd name="connsiteY66" fmla="*/ 809625 h 2258269"/>
                <a:gd name="connsiteX67" fmla="*/ 1870637 w 2499287"/>
                <a:gd name="connsiteY67" fmla="*/ 828675 h 2258269"/>
                <a:gd name="connsiteX68" fmla="*/ 1856349 w 2499287"/>
                <a:gd name="connsiteY68" fmla="*/ 842962 h 2258269"/>
                <a:gd name="connsiteX69" fmla="*/ 1851587 w 2499287"/>
                <a:gd name="connsiteY69" fmla="*/ 857250 h 2258269"/>
                <a:gd name="connsiteX70" fmla="*/ 1837299 w 2499287"/>
                <a:gd name="connsiteY70" fmla="*/ 862012 h 2258269"/>
                <a:gd name="connsiteX71" fmla="*/ 1813487 w 2499287"/>
                <a:gd name="connsiteY71" fmla="*/ 885825 h 2258269"/>
                <a:gd name="connsiteX72" fmla="*/ 1789674 w 2499287"/>
                <a:gd name="connsiteY72" fmla="*/ 942975 h 2258269"/>
                <a:gd name="connsiteX73" fmla="*/ 1784912 w 2499287"/>
                <a:gd name="connsiteY73" fmla="*/ 957262 h 2258269"/>
                <a:gd name="connsiteX74" fmla="*/ 1775387 w 2499287"/>
                <a:gd name="connsiteY74" fmla="*/ 990600 h 2258269"/>
                <a:gd name="connsiteX75" fmla="*/ 1765862 w 2499287"/>
                <a:gd name="connsiteY75" fmla="*/ 1066800 h 2258269"/>
                <a:gd name="connsiteX76" fmla="*/ 1756337 w 2499287"/>
                <a:gd name="connsiteY76" fmla="*/ 1085850 h 2258269"/>
                <a:gd name="connsiteX77" fmla="*/ 1751574 w 2499287"/>
                <a:gd name="connsiteY77" fmla="*/ 1128712 h 2258269"/>
                <a:gd name="connsiteX78" fmla="*/ 1742049 w 2499287"/>
                <a:gd name="connsiteY78" fmla="*/ 1147762 h 2258269"/>
                <a:gd name="connsiteX79" fmla="*/ 1737287 w 2499287"/>
                <a:gd name="connsiteY79" fmla="*/ 1485900 h 2258269"/>
                <a:gd name="connsiteX80" fmla="*/ 1722999 w 2499287"/>
                <a:gd name="connsiteY80" fmla="*/ 1533525 h 2258269"/>
                <a:gd name="connsiteX81" fmla="*/ 1718237 w 2499287"/>
                <a:gd name="connsiteY81" fmla="*/ 1562100 h 2258269"/>
                <a:gd name="connsiteX82" fmla="*/ 1708712 w 2499287"/>
                <a:gd name="connsiteY82" fmla="*/ 1590675 h 2258269"/>
                <a:gd name="connsiteX83" fmla="*/ 1699187 w 2499287"/>
                <a:gd name="connsiteY83" fmla="*/ 1633537 h 2258269"/>
                <a:gd name="connsiteX84" fmla="*/ 1689662 w 2499287"/>
                <a:gd name="connsiteY84" fmla="*/ 1647825 h 2258269"/>
                <a:gd name="connsiteX85" fmla="*/ 1684899 w 2499287"/>
                <a:gd name="connsiteY85" fmla="*/ 1695450 h 2258269"/>
                <a:gd name="connsiteX86" fmla="*/ 1675374 w 2499287"/>
                <a:gd name="connsiteY86" fmla="*/ 1714500 h 2258269"/>
                <a:gd name="connsiteX87" fmla="*/ 1670612 w 2499287"/>
                <a:gd name="connsiteY87" fmla="*/ 1733550 h 2258269"/>
                <a:gd name="connsiteX88" fmla="*/ 1646799 w 2499287"/>
                <a:gd name="connsiteY88" fmla="*/ 1800225 h 2258269"/>
                <a:gd name="connsiteX89" fmla="*/ 1632512 w 2499287"/>
                <a:gd name="connsiteY89" fmla="*/ 1809750 h 2258269"/>
                <a:gd name="connsiteX90" fmla="*/ 1618224 w 2499287"/>
                <a:gd name="connsiteY90" fmla="*/ 1857375 h 2258269"/>
                <a:gd name="connsiteX91" fmla="*/ 1599174 w 2499287"/>
                <a:gd name="connsiteY91" fmla="*/ 1895475 h 2258269"/>
                <a:gd name="connsiteX92" fmla="*/ 1561074 w 2499287"/>
                <a:gd name="connsiteY92" fmla="*/ 1919287 h 2258269"/>
                <a:gd name="connsiteX93" fmla="*/ 1513449 w 2499287"/>
                <a:gd name="connsiteY93" fmla="*/ 1952625 h 2258269"/>
                <a:gd name="connsiteX94" fmla="*/ 1494399 w 2499287"/>
                <a:gd name="connsiteY94" fmla="*/ 1962150 h 2258269"/>
                <a:gd name="connsiteX95" fmla="*/ 1475349 w 2499287"/>
                <a:gd name="connsiteY95" fmla="*/ 1990725 h 2258269"/>
                <a:gd name="connsiteX96" fmla="*/ 1451537 w 2499287"/>
                <a:gd name="connsiteY96" fmla="*/ 2019300 h 2258269"/>
                <a:gd name="connsiteX97" fmla="*/ 1413437 w 2499287"/>
                <a:gd name="connsiteY97" fmla="*/ 2043112 h 2258269"/>
                <a:gd name="connsiteX98" fmla="*/ 1408674 w 2499287"/>
                <a:gd name="connsiteY98" fmla="*/ 2062162 h 2258269"/>
                <a:gd name="connsiteX99" fmla="*/ 1389624 w 2499287"/>
                <a:gd name="connsiteY99" fmla="*/ 2071687 h 2258269"/>
                <a:gd name="connsiteX100" fmla="*/ 1361049 w 2499287"/>
                <a:gd name="connsiteY100" fmla="*/ 2090737 h 2258269"/>
                <a:gd name="connsiteX101" fmla="*/ 1351524 w 2499287"/>
                <a:gd name="connsiteY101" fmla="*/ 2109787 h 2258269"/>
                <a:gd name="connsiteX102" fmla="*/ 1313424 w 2499287"/>
                <a:gd name="connsiteY102" fmla="*/ 2124075 h 2258269"/>
                <a:gd name="connsiteX103" fmla="*/ 1294374 w 2499287"/>
                <a:gd name="connsiteY103" fmla="*/ 2133600 h 2258269"/>
                <a:gd name="connsiteX104" fmla="*/ 1284849 w 2499287"/>
                <a:gd name="connsiteY104" fmla="*/ 2147887 h 2258269"/>
                <a:gd name="connsiteX105" fmla="*/ 1265799 w 2499287"/>
                <a:gd name="connsiteY105" fmla="*/ 2152650 h 2258269"/>
                <a:gd name="connsiteX106" fmla="*/ 1218174 w 2499287"/>
                <a:gd name="connsiteY106" fmla="*/ 2166937 h 2258269"/>
                <a:gd name="connsiteX107" fmla="*/ 1122924 w 2499287"/>
                <a:gd name="connsiteY107" fmla="*/ 2190750 h 2258269"/>
                <a:gd name="connsiteX108" fmla="*/ 1084824 w 2499287"/>
                <a:gd name="connsiteY108" fmla="*/ 2205037 h 2258269"/>
                <a:gd name="connsiteX109" fmla="*/ 1065774 w 2499287"/>
                <a:gd name="connsiteY109" fmla="*/ 2224087 h 2258269"/>
                <a:gd name="connsiteX110" fmla="*/ 1046724 w 2499287"/>
                <a:gd name="connsiteY110" fmla="*/ 2228850 h 2258269"/>
                <a:gd name="connsiteX111" fmla="*/ 956237 w 2499287"/>
                <a:gd name="connsiteY111" fmla="*/ 2238375 h 2258269"/>
                <a:gd name="connsiteX112" fmla="*/ 741924 w 2499287"/>
                <a:gd name="connsiteY112" fmla="*/ 2238375 h 2258269"/>
                <a:gd name="connsiteX113" fmla="*/ 718112 w 2499287"/>
                <a:gd name="connsiteY113" fmla="*/ 2228850 h 2258269"/>
                <a:gd name="connsiteX114" fmla="*/ 660962 w 2499287"/>
                <a:gd name="connsiteY114" fmla="*/ 2219325 h 2258269"/>
                <a:gd name="connsiteX115" fmla="*/ 594287 w 2499287"/>
                <a:gd name="connsiteY115" fmla="*/ 2214562 h 2258269"/>
                <a:gd name="connsiteX116" fmla="*/ 575237 w 2499287"/>
                <a:gd name="connsiteY116" fmla="*/ 2205037 h 2258269"/>
                <a:gd name="connsiteX117" fmla="*/ 432362 w 2499287"/>
                <a:gd name="connsiteY117" fmla="*/ 2176462 h 2258269"/>
                <a:gd name="connsiteX118" fmla="*/ 413312 w 2499287"/>
                <a:gd name="connsiteY118" fmla="*/ 2166937 h 2258269"/>
                <a:gd name="connsiteX119" fmla="*/ 408549 w 2499287"/>
                <a:gd name="connsiteY119" fmla="*/ 2147887 h 2258269"/>
                <a:gd name="connsiteX120" fmla="*/ 399024 w 2499287"/>
                <a:gd name="connsiteY120" fmla="*/ 2128837 h 2258269"/>
                <a:gd name="connsiteX121" fmla="*/ 394262 w 2499287"/>
                <a:gd name="connsiteY121" fmla="*/ 2109787 h 2258269"/>
                <a:gd name="connsiteX122" fmla="*/ 379974 w 2499287"/>
                <a:gd name="connsiteY122" fmla="*/ 2100262 h 2258269"/>
                <a:gd name="connsiteX123" fmla="*/ 360924 w 2499287"/>
                <a:gd name="connsiteY123" fmla="*/ 2081212 h 2258269"/>
                <a:gd name="connsiteX124" fmla="*/ 351399 w 2499287"/>
                <a:gd name="connsiteY124" fmla="*/ 2066925 h 2258269"/>
                <a:gd name="connsiteX125" fmla="*/ 313299 w 2499287"/>
                <a:gd name="connsiteY125" fmla="*/ 2043112 h 2258269"/>
                <a:gd name="connsiteX126" fmla="*/ 299012 w 2499287"/>
                <a:gd name="connsiteY126" fmla="*/ 2033587 h 2258269"/>
                <a:gd name="connsiteX127" fmla="*/ 260912 w 2499287"/>
                <a:gd name="connsiteY127" fmla="*/ 2019300 h 2258269"/>
                <a:gd name="connsiteX128" fmla="*/ 256149 w 2499287"/>
                <a:gd name="connsiteY128" fmla="*/ 2005012 h 2258269"/>
                <a:gd name="connsiteX129" fmla="*/ 246624 w 2499287"/>
                <a:gd name="connsiteY129" fmla="*/ 1990725 h 2258269"/>
                <a:gd name="connsiteX130" fmla="*/ 241862 w 2499287"/>
                <a:gd name="connsiteY130" fmla="*/ 1971675 h 2258269"/>
                <a:gd name="connsiteX131" fmla="*/ 222812 w 2499287"/>
                <a:gd name="connsiteY131" fmla="*/ 1933575 h 2258269"/>
                <a:gd name="connsiteX132" fmla="*/ 160899 w 2499287"/>
                <a:gd name="connsiteY132" fmla="*/ 1828800 h 2258269"/>
                <a:gd name="connsiteX133" fmla="*/ 141849 w 2499287"/>
                <a:gd name="connsiteY133" fmla="*/ 1800225 h 2258269"/>
                <a:gd name="connsiteX134" fmla="*/ 137087 w 2499287"/>
                <a:gd name="connsiteY134" fmla="*/ 1785937 h 2258269"/>
                <a:gd name="connsiteX135" fmla="*/ 122799 w 2499287"/>
                <a:gd name="connsiteY135" fmla="*/ 1766887 h 2258269"/>
                <a:gd name="connsiteX136" fmla="*/ 98987 w 2499287"/>
                <a:gd name="connsiteY136" fmla="*/ 1733550 h 2258269"/>
                <a:gd name="connsiteX137" fmla="*/ 79937 w 2499287"/>
                <a:gd name="connsiteY137" fmla="*/ 1695450 h 2258269"/>
                <a:gd name="connsiteX138" fmla="*/ 60688 w 2499287"/>
                <a:gd name="connsiteY138" fmla="*/ 1653356 h 2258269"/>
                <a:gd name="connsiteX139" fmla="*/ 11079 w 2499287"/>
                <a:gd name="connsiteY139" fmla="*/ 1529134 h 2258269"/>
                <a:gd name="connsiteX140" fmla="*/ 2125 w 2499287"/>
                <a:gd name="connsiteY140" fmla="*/ 1435025 h 2258269"/>
                <a:gd name="connsiteX141" fmla="*/ 8499 w 2499287"/>
                <a:gd name="connsiteY141" fmla="*/ 1338262 h 2258269"/>
                <a:gd name="connsiteX142" fmla="*/ 22787 w 2499287"/>
                <a:gd name="connsiteY142" fmla="*/ 1252537 h 2258269"/>
                <a:gd name="connsiteX143" fmla="*/ 32312 w 2499287"/>
                <a:gd name="connsiteY143" fmla="*/ 1200150 h 2258269"/>
                <a:gd name="connsiteX144" fmla="*/ 56124 w 2499287"/>
                <a:gd name="connsiteY144" fmla="*/ 1147762 h 2258269"/>
                <a:gd name="connsiteX145" fmla="*/ 89462 w 2499287"/>
                <a:gd name="connsiteY145" fmla="*/ 1071562 h 2258269"/>
                <a:gd name="connsiteX146" fmla="*/ 118037 w 2499287"/>
                <a:gd name="connsiteY146" fmla="*/ 985837 h 2258269"/>
                <a:gd name="connsiteX147" fmla="*/ 183770 w 2499287"/>
                <a:gd name="connsiteY147" fmla="*/ 883617 h 2258269"/>
                <a:gd name="connsiteX148" fmla="*/ 232337 w 2499287"/>
                <a:gd name="connsiteY148" fmla="*/ 809625 h 2258269"/>
                <a:gd name="connsiteX149" fmla="*/ 308537 w 2499287"/>
                <a:gd name="connsiteY149" fmla="*/ 733425 h 2258269"/>
                <a:gd name="connsiteX150" fmla="*/ 370449 w 2499287"/>
                <a:gd name="connsiteY150" fmla="*/ 671512 h 2258269"/>
                <a:gd name="connsiteX151" fmla="*/ 484749 w 2499287"/>
                <a:gd name="connsiteY151" fmla="*/ 614362 h 2258269"/>
                <a:gd name="connsiteX152" fmla="*/ 589524 w 2499287"/>
                <a:gd name="connsiteY152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65887 w 2499287"/>
                <a:gd name="connsiteY15" fmla="*/ 161925 h 2258269"/>
                <a:gd name="connsiteX16" fmla="*/ 1975412 w 2499287"/>
                <a:gd name="connsiteY16" fmla="*/ 128587 h 2258269"/>
                <a:gd name="connsiteX17" fmla="*/ 1989699 w 2499287"/>
                <a:gd name="connsiteY17" fmla="*/ 119062 h 2258269"/>
                <a:gd name="connsiteX18" fmla="*/ 2013512 w 2499287"/>
                <a:gd name="connsiteY18" fmla="*/ 85725 h 2258269"/>
                <a:gd name="connsiteX19" fmla="*/ 2032562 w 2499287"/>
                <a:gd name="connsiteY19" fmla="*/ 76200 h 2258269"/>
                <a:gd name="connsiteX20" fmla="*/ 2042087 w 2499287"/>
                <a:gd name="connsiteY20" fmla="*/ 61912 h 2258269"/>
                <a:gd name="connsiteX21" fmla="*/ 2027799 w 2499287"/>
                <a:gd name="connsiteY21" fmla="*/ 57150 h 2258269"/>
                <a:gd name="connsiteX22" fmla="*/ 2080187 w 2499287"/>
                <a:gd name="connsiteY22" fmla="*/ 52387 h 2258269"/>
                <a:gd name="connsiteX23" fmla="*/ 2103999 w 2499287"/>
                <a:gd name="connsiteY23" fmla="*/ 19050 h 2258269"/>
                <a:gd name="connsiteX24" fmla="*/ 2113524 w 2499287"/>
                <a:gd name="connsiteY24" fmla="*/ 0 h 2258269"/>
                <a:gd name="connsiteX25" fmla="*/ 2123049 w 2499287"/>
                <a:gd name="connsiteY25" fmla="*/ 14287 h 2258269"/>
                <a:gd name="connsiteX26" fmla="*/ 2142099 w 2499287"/>
                <a:gd name="connsiteY26" fmla="*/ 33337 h 2258269"/>
                <a:gd name="connsiteX27" fmla="*/ 2175437 w 2499287"/>
                <a:gd name="connsiteY27" fmla="*/ 95250 h 2258269"/>
                <a:gd name="connsiteX28" fmla="*/ 2189724 w 2499287"/>
                <a:gd name="connsiteY28" fmla="*/ 104775 h 2258269"/>
                <a:gd name="connsiteX29" fmla="*/ 2194487 w 2499287"/>
                <a:gd name="connsiteY29" fmla="*/ 119062 h 2258269"/>
                <a:gd name="connsiteX30" fmla="*/ 2223062 w 2499287"/>
                <a:gd name="connsiteY30" fmla="*/ 138112 h 2258269"/>
                <a:gd name="connsiteX31" fmla="*/ 2237349 w 2499287"/>
                <a:gd name="connsiteY31" fmla="*/ 147637 h 2258269"/>
                <a:gd name="connsiteX32" fmla="*/ 2256399 w 2499287"/>
                <a:gd name="connsiteY32" fmla="*/ 166687 h 2258269"/>
                <a:gd name="connsiteX33" fmla="*/ 2265924 w 2499287"/>
                <a:gd name="connsiteY33" fmla="*/ 185737 h 2258269"/>
                <a:gd name="connsiteX34" fmla="*/ 2308787 w 2499287"/>
                <a:gd name="connsiteY34" fmla="*/ 214312 h 2258269"/>
                <a:gd name="connsiteX35" fmla="*/ 2337362 w 2499287"/>
                <a:gd name="connsiteY35" fmla="*/ 247650 h 2258269"/>
                <a:gd name="connsiteX36" fmla="*/ 2351649 w 2499287"/>
                <a:gd name="connsiteY36" fmla="*/ 257175 h 2258269"/>
                <a:gd name="connsiteX37" fmla="*/ 2356412 w 2499287"/>
                <a:gd name="connsiteY37" fmla="*/ 276225 h 2258269"/>
                <a:gd name="connsiteX38" fmla="*/ 2370699 w 2499287"/>
                <a:gd name="connsiteY38" fmla="*/ 285750 h 2258269"/>
                <a:gd name="connsiteX39" fmla="*/ 2389749 w 2499287"/>
                <a:gd name="connsiteY39" fmla="*/ 314325 h 2258269"/>
                <a:gd name="connsiteX40" fmla="*/ 2399274 w 2499287"/>
                <a:gd name="connsiteY40" fmla="*/ 328612 h 2258269"/>
                <a:gd name="connsiteX41" fmla="*/ 2442137 w 2499287"/>
                <a:gd name="connsiteY41" fmla="*/ 385762 h 2258269"/>
                <a:gd name="connsiteX42" fmla="*/ 2470712 w 2499287"/>
                <a:gd name="connsiteY42" fmla="*/ 438150 h 2258269"/>
                <a:gd name="connsiteX43" fmla="*/ 2475474 w 2499287"/>
                <a:gd name="connsiteY43" fmla="*/ 452437 h 2258269"/>
                <a:gd name="connsiteX44" fmla="*/ 2494524 w 2499287"/>
                <a:gd name="connsiteY44" fmla="*/ 485775 h 2258269"/>
                <a:gd name="connsiteX45" fmla="*/ 2499287 w 2499287"/>
                <a:gd name="connsiteY45" fmla="*/ 504825 h 2258269"/>
                <a:gd name="connsiteX46" fmla="*/ 2494524 w 2499287"/>
                <a:gd name="connsiteY46" fmla="*/ 523875 h 2258269"/>
                <a:gd name="connsiteX47" fmla="*/ 2480237 w 2499287"/>
                <a:gd name="connsiteY47" fmla="*/ 528637 h 2258269"/>
                <a:gd name="connsiteX48" fmla="*/ 2442137 w 2499287"/>
                <a:gd name="connsiteY48" fmla="*/ 538162 h 2258269"/>
                <a:gd name="connsiteX49" fmla="*/ 2413562 w 2499287"/>
                <a:gd name="connsiteY49" fmla="*/ 557212 h 2258269"/>
                <a:gd name="connsiteX50" fmla="*/ 2404037 w 2499287"/>
                <a:gd name="connsiteY50" fmla="*/ 571500 h 2258269"/>
                <a:gd name="connsiteX51" fmla="*/ 2389749 w 2499287"/>
                <a:gd name="connsiteY51" fmla="*/ 590550 h 2258269"/>
                <a:gd name="connsiteX52" fmla="*/ 2337362 w 2499287"/>
                <a:gd name="connsiteY52" fmla="*/ 619125 h 2258269"/>
                <a:gd name="connsiteX53" fmla="*/ 2323074 w 2499287"/>
                <a:gd name="connsiteY53" fmla="*/ 628650 h 2258269"/>
                <a:gd name="connsiteX54" fmla="*/ 2294499 w 2499287"/>
                <a:gd name="connsiteY54" fmla="*/ 623887 h 2258269"/>
                <a:gd name="connsiteX55" fmla="*/ 2175437 w 2499287"/>
                <a:gd name="connsiteY55" fmla="*/ 633412 h 2258269"/>
                <a:gd name="connsiteX56" fmla="*/ 2161149 w 2499287"/>
                <a:gd name="connsiteY56" fmla="*/ 642937 h 2258269"/>
                <a:gd name="connsiteX57" fmla="*/ 2142099 w 2499287"/>
                <a:gd name="connsiteY57" fmla="*/ 647700 h 2258269"/>
                <a:gd name="connsiteX58" fmla="*/ 2127812 w 2499287"/>
                <a:gd name="connsiteY58" fmla="*/ 652462 h 2258269"/>
                <a:gd name="connsiteX59" fmla="*/ 2018274 w 2499287"/>
                <a:gd name="connsiteY59" fmla="*/ 671512 h 2258269"/>
                <a:gd name="connsiteX60" fmla="*/ 1975412 w 2499287"/>
                <a:gd name="connsiteY60" fmla="*/ 681037 h 2258269"/>
                <a:gd name="connsiteX61" fmla="*/ 1961124 w 2499287"/>
                <a:gd name="connsiteY61" fmla="*/ 690562 h 2258269"/>
                <a:gd name="connsiteX62" fmla="*/ 1951599 w 2499287"/>
                <a:gd name="connsiteY62" fmla="*/ 728662 h 2258269"/>
                <a:gd name="connsiteX63" fmla="*/ 1942074 w 2499287"/>
                <a:gd name="connsiteY63" fmla="*/ 747712 h 2258269"/>
                <a:gd name="connsiteX64" fmla="*/ 1913499 w 2499287"/>
                <a:gd name="connsiteY64" fmla="*/ 795337 h 2258269"/>
                <a:gd name="connsiteX65" fmla="*/ 1894449 w 2499287"/>
                <a:gd name="connsiteY65" fmla="*/ 809625 h 2258269"/>
                <a:gd name="connsiteX66" fmla="*/ 1870637 w 2499287"/>
                <a:gd name="connsiteY66" fmla="*/ 828675 h 2258269"/>
                <a:gd name="connsiteX67" fmla="*/ 1856349 w 2499287"/>
                <a:gd name="connsiteY67" fmla="*/ 842962 h 2258269"/>
                <a:gd name="connsiteX68" fmla="*/ 1851587 w 2499287"/>
                <a:gd name="connsiteY68" fmla="*/ 857250 h 2258269"/>
                <a:gd name="connsiteX69" fmla="*/ 1837299 w 2499287"/>
                <a:gd name="connsiteY69" fmla="*/ 862012 h 2258269"/>
                <a:gd name="connsiteX70" fmla="*/ 1813487 w 2499287"/>
                <a:gd name="connsiteY70" fmla="*/ 885825 h 2258269"/>
                <a:gd name="connsiteX71" fmla="*/ 1789674 w 2499287"/>
                <a:gd name="connsiteY71" fmla="*/ 942975 h 2258269"/>
                <a:gd name="connsiteX72" fmla="*/ 1784912 w 2499287"/>
                <a:gd name="connsiteY72" fmla="*/ 957262 h 2258269"/>
                <a:gd name="connsiteX73" fmla="*/ 1775387 w 2499287"/>
                <a:gd name="connsiteY73" fmla="*/ 990600 h 2258269"/>
                <a:gd name="connsiteX74" fmla="*/ 1765862 w 2499287"/>
                <a:gd name="connsiteY74" fmla="*/ 1066800 h 2258269"/>
                <a:gd name="connsiteX75" fmla="*/ 1756337 w 2499287"/>
                <a:gd name="connsiteY75" fmla="*/ 1085850 h 2258269"/>
                <a:gd name="connsiteX76" fmla="*/ 1751574 w 2499287"/>
                <a:gd name="connsiteY76" fmla="*/ 1128712 h 2258269"/>
                <a:gd name="connsiteX77" fmla="*/ 1742049 w 2499287"/>
                <a:gd name="connsiteY77" fmla="*/ 1147762 h 2258269"/>
                <a:gd name="connsiteX78" fmla="*/ 1737287 w 2499287"/>
                <a:gd name="connsiteY78" fmla="*/ 1485900 h 2258269"/>
                <a:gd name="connsiteX79" fmla="*/ 1722999 w 2499287"/>
                <a:gd name="connsiteY79" fmla="*/ 1533525 h 2258269"/>
                <a:gd name="connsiteX80" fmla="*/ 1718237 w 2499287"/>
                <a:gd name="connsiteY80" fmla="*/ 1562100 h 2258269"/>
                <a:gd name="connsiteX81" fmla="*/ 1708712 w 2499287"/>
                <a:gd name="connsiteY81" fmla="*/ 1590675 h 2258269"/>
                <a:gd name="connsiteX82" fmla="*/ 1699187 w 2499287"/>
                <a:gd name="connsiteY82" fmla="*/ 1633537 h 2258269"/>
                <a:gd name="connsiteX83" fmla="*/ 1689662 w 2499287"/>
                <a:gd name="connsiteY83" fmla="*/ 1647825 h 2258269"/>
                <a:gd name="connsiteX84" fmla="*/ 1684899 w 2499287"/>
                <a:gd name="connsiteY84" fmla="*/ 1695450 h 2258269"/>
                <a:gd name="connsiteX85" fmla="*/ 1675374 w 2499287"/>
                <a:gd name="connsiteY85" fmla="*/ 1714500 h 2258269"/>
                <a:gd name="connsiteX86" fmla="*/ 1670612 w 2499287"/>
                <a:gd name="connsiteY86" fmla="*/ 1733550 h 2258269"/>
                <a:gd name="connsiteX87" fmla="*/ 1646799 w 2499287"/>
                <a:gd name="connsiteY87" fmla="*/ 1800225 h 2258269"/>
                <a:gd name="connsiteX88" fmla="*/ 1632512 w 2499287"/>
                <a:gd name="connsiteY88" fmla="*/ 1809750 h 2258269"/>
                <a:gd name="connsiteX89" fmla="*/ 1618224 w 2499287"/>
                <a:gd name="connsiteY89" fmla="*/ 1857375 h 2258269"/>
                <a:gd name="connsiteX90" fmla="*/ 1599174 w 2499287"/>
                <a:gd name="connsiteY90" fmla="*/ 1895475 h 2258269"/>
                <a:gd name="connsiteX91" fmla="*/ 1561074 w 2499287"/>
                <a:gd name="connsiteY91" fmla="*/ 1919287 h 2258269"/>
                <a:gd name="connsiteX92" fmla="*/ 1513449 w 2499287"/>
                <a:gd name="connsiteY92" fmla="*/ 1952625 h 2258269"/>
                <a:gd name="connsiteX93" fmla="*/ 1494399 w 2499287"/>
                <a:gd name="connsiteY93" fmla="*/ 1962150 h 2258269"/>
                <a:gd name="connsiteX94" fmla="*/ 1475349 w 2499287"/>
                <a:gd name="connsiteY94" fmla="*/ 1990725 h 2258269"/>
                <a:gd name="connsiteX95" fmla="*/ 1451537 w 2499287"/>
                <a:gd name="connsiteY95" fmla="*/ 2019300 h 2258269"/>
                <a:gd name="connsiteX96" fmla="*/ 1413437 w 2499287"/>
                <a:gd name="connsiteY96" fmla="*/ 2043112 h 2258269"/>
                <a:gd name="connsiteX97" fmla="*/ 1408674 w 2499287"/>
                <a:gd name="connsiteY97" fmla="*/ 2062162 h 2258269"/>
                <a:gd name="connsiteX98" fmla="*/ 1389624 w 2499287"/>
                <a:gd name="connsiteY98" fmla="*/ 2071687 h 2258269"/>
                <a:gd name="connsiteX99" fmla="*/ 1361049 w 2499287"/>
                <a:gd name="connsiteY99" fmla="*/ 2090737 h 2258269"/>
                <a:gd name="connsiteX100" fmla="*/ 1351524 w 2499287"/>
                <a:gd name="connsiteY100" fmla="*/ 2109787 h 2258269"/>
                <a:gd name="connsiteX101" fmla="*/ 1313424 w 2499287"/>
                <a:gd name="connsiteY101" fmla="*/ 2124075 h 2258269"/>
                <a:gd name="connsiteX102" fmla="*/ 1294374 w 2499287"/>
                <a:gd name="connsiteY102" fmla="*/ 2133600 h 2258269"/>
                <a:gd name="connsiteX103" fmla="*/ 1284849 w 2499287"/>
                <a:gd name="connsiteY103" fmla="*/ 2147887 h 2258269"/>
                <a:gd name="connsiteX104" fmla="*/ 1265799 w 2499287"/>
                <a:gd name="connsiteY104" fmla="*/ 2152650 h 2258269"/>
                <a:gd name="connsiteX105" fmla="*/ 1218174 w 2499287"/>
                <a:gd name="connsiteY105" fmla="*/ 2166937 h 2258269"/>
                <a:gd name="connsiteX106" fmla="*/ 1122924 w 2499287"/>
                <a:gd name="connsiteY106" fmla="*/ 2190750 h 2258269"/>
                <a:gd name="connsiteX107" fmla="*/ 1084824 w 2499287"/>
                <a:gd name="connsiteY107" fmla="*/ 2205037 h 2258269"/>
                <a:gd name="connsiteX108" fmla="*/ 1065774 w 2499287"/>
                <a:gd name="connsiteY108" fmla="*/ 2224087 h 2258269"/>
                <a:gd name="connsiteX109" fmla="*/ 1046724 w 2499287"/>
                <a:gd name="connsiteY109" fmla="*/ 2228850 h 2258269"/>
                <a:gd name="connsiteX110" fmla="*/ 956237 w 2499287"/>
                <a:gd name="connsiteY110" fmla="*/ 2238375 h 2258269"/>
                <a:gd name="connsiteX111" fmla="*/ 741924 w 2499287"/>
                <a:gd name="connsiteY111" fmla="*/ 2238375 h 2258269"/>
                <a:gd name="connsiteX112" fmla="*/ 718112 w 2499287"/>
                <a:gd name="connsiteY112" fmla="*/ 2228850 h 2258269"/>
                <a:gd name="connsiteX113" fmla="*/ 660962 w 2499287"/>
                <a:gd name="connsiteY113" fmla="*/ 2219325 h 2258269"/>
                <a:gd name="connsiteX114" fmla="*/ 594287 w 2499287"/>
                <a:gd name="connsiteY114" fmla="*/ 2214562 h 2258269"/>
                <a:gd name="connsiteX115" fmla="*/ 575237 w 2499287"/>
                <a:gd name="connsiteY115" fmla="*/ 2205037 h 2258269"/>
                <a:gd name="connsiteX116" fmla="*/ 432362 w 2499287"/>
                <a:gd name="connsiteY116" fmla="*/ 2176462 h 2258269"/>
                <a:gd name="connsiteX117" fmla="*/ 413312 w 2499287"/>
                <a:gd name="connsiteY117" fmla="*/ 2166937 h 2258269"/>
                <a:gd name="connsiteX118" fmla="*/ 408549 w 2499287"/>
                <a:gd name="connsiteY118" fmla="*/ 2147887 h 2258269"/>
                <a:gd name="connsiteX119" fmla="*/ 399024 w 2499287"/>
                <a:gd name="connsiteY119" fmla="*/ 2128837 h 2258269"/>
                <a:gd name="connsiteX120" fmla="*/ 394262 w 2499287"/>
                <a:gd name="connsiteY120" fmla="*/ 2109787 h 2258269"/>
                <a:gd name="connsiteX121" fmla="*/ 379974 w 2499287"/>
                <a:gd name="connsiteY121" fmla="*/ 2100262 h 2258269"/>
                <a:gd name="connsiteX122" fmla="*/ 360924 w 2499287"/>
                <a:gd name="connsiteY122" fmla="*/ 2081212 h 2258269"/>
                <a:gd name="connsiteX123" fmla="*/ 351399 w 2499287"/>
                <a:gd name="connsiteY123" fmla="*/ 2066925 h 2258269"/>
                <a:gd name="connsiteX124" fmla="*/ 313299 w 2499287"/>
                <a:gd name="connsiteY124" fmla="*/ 2043112 h 2258269"/>
                <a:gd name="connsiteX125" fmla="*/ 299012 w 2499287"/>
                <a:gd name="connsiteY125" fmla="*/ 2033587 h 2258269"/>
                <a:gd name="connsiteX126" fmla="*/ 260912 w 2499287"/>
                <a:gd name="connsiteY126" fmla="*/ 2019300 h 2258269"/>
                <a:gd name="connsiteX127" fmla="*/ 256149 w 2499287"/>
                <a:gd name="connsiteY127" fmla="*/ 2005012 h 2258269"/>
                <a:gd name="connsiteX128" fmla="*/ 246624 w 2499287"/>
                <a:gd name="connsiteY128" fmla="*/ 1990725 h 2258269"/>
                <a:gd name="connsiteX129" fmla="*/ 241862 w 2499287"/>
                <a:gd name="connsiteY129" fmla="*/ 1971675 h 2258269"/>
                <a:gd name="connsiteX130" fmla="*/ 222812 w 2499287"/>
                <a:gd name="connsiteY130" fmla="*/ 1933575 h 2258269"/>
                <a:gd name="connsiteX131" fmla="*/ 160899 w 2499287"/>
                <a:gd name="connsiteY131" fmla="*/ 1828800 h 2258269"/>
                <a:gd name="connsiteX132" fmla="*/ 141849 w 2499287"/>
                <a:gd name="connsiteY132" fmla="*/ 1800225 h 2258269"/>
                <a:gd name="connsiteX133" fmla="*/ 137087 w 2499287"/>
                <a:gd name="connsiteY133" fmla="*/ 1785937 h 2258269"/>
                <a:gd name="connsiteX134" fmla="*/ 122799 w 2499287"/>
                <a:gd name="connsiteY134" fmla="*/ 1766887 h 2258269"/>
                <a:gd name="connsiteX135" fmla="*/ 98987 w 2499287"/>
                <a:gd name="connsiteY135" fmla="*/ 1733550 h 2258269"/>
                <a:gd name="connsiteX136" fmla="*/ 79937 w 2499287"/>
                <a:gd name="connsiteY136" fmla="*/ 1695450 h 2258269"/>
                <a:gd name="connsiteX137" fmla="*/ 60688 w 2499287"/>
                <a:gd name="connsiteY137" fmla="*/ 1653356 h 2258269"/>
                <a:gd name="connsiteX138" fmla="*/ 11079 w 2499287"/>
                <a:gd name="connsiteY138" fmla="*/ 1529134 h 2258269"/>
                <a:gd name="connsiteX139" fmla="*/ 2125 w 2499287"/>
                <a:gd name="connsiteY139" fmla="*/ 1435025 h 2258269"/>
                <a:gd name="connsiteX140" fmla="*/ 8499 w 2499287"/>
                <a:gd name="connsiteY140" fmla="*/ 1338262 h 2258269"/>
                <a:gd name="connsiteX141" fmla="*/ 22787 w 2499287"/>
                <a:gd name="connsiteY141" fmla="*/ 1252537 h 2258269"/>
                <a:gd name="connsiteX142" fmla="*/ 32312 w 2499287"/>
                <a:gd name="connsiteY142" fmla="*/ 1200150 h 2258269"/>
                <a:gd name="connsiteX143" fmla="*/ 56124 w 2499287"/>
                <a:gd name="connsiteY143" fmla="*/ 1147762 h 2258269"/>
                <a:gd name="connsiteX144" fmla="*/ 89462 w 2499287"/>
                <a:gd name="connsiteY144" fmla="*/ 1071562 h 2258269"/>
                <a:gd name="connsiteX145" fmla="*/ 118037 w 2499287"/>
                <a:gd name="connsiteY145" fmla="*/ 985837 h 2258269"/>
                <a:gd name="connsiteX146" fmla="*/ 183770 w 2499287"/>
                <a:gd name="connsiteY146" fmla="*/ 883617 h 2258269"/>
                <a:gd name="connsiteX147" fmla="*/ 232337 w 2499287"/>
                <a:gd name="connsiteY147" fmla="*/ 809625 h 2258269"/>
                <a:gd name="connsiteX148" fmla="*/ 308537 w 2499287"/>
                <a:gd name="connsiteY148" fmla="*/ 733425 h 2258269"/>
                <a:gd name="connsiteX149" fmla="*/ 370449 w 2499287"/>
                <a:gd name="connsiteY149" fmla="*/ 671512 h 2258269"/>
                <a:gd name="connsiteX150" fmla="*/ 484749 w 2499287"/>
                <a:gd name="connsiteY150" fmla="*/ 614362 h 2258269"/>
                <a:gd name="connsiteX151" fmla="*/ 589524 w 2499287"/>
                <a:gd name="connsiteY151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1989699 w 2499287"/>
                <a:gd name="connsiteY16" fmla="*/ 119062 h 2258269"/>
                <a:gd name="connsiteX17" fmla="*/ 2013512 w 2499287"/>
                <a:gd name="connsiteY17" fmla="*/ 85725 h 2258269"/>
                <a:gd name="connsiteX18" fmla="*/ 2032562 w 2499287"/>
                <a:gd name="connsiteY18" fmla="*/ 76200 h 2258269"/>
                <a:gd name="connsiteX19" fmla="*/ 2042087 w 2499287"/>
                <a:gd name="connsiteY19" fmla="*/ 61912 h 2258269"/>
                <a:gd name="connsiteX20" fmla="*/ 2027799 w 2499287"/>
                <a:gd name="connsiteY20" fmla="*/ 57150 h 2258269"/>
                <a:gd name="connsiteX21" fmla="*/ 2080187 w 2499287"/>
                <a:gd name="connsiteY21" fmla="*/ 52387 h 2258269"/>
                <a:gd name="connsiteX22" fmla="*/ 2103999 w 2499287"/>
                <a:gd name="connsiteY22" fmla="*/ 19050 h 2258269"/>
                <a:gd name="connsiteX23" fmla="*/ 2113524 w 2499287"/>
                <a:gd name="connsiteY23" fmla="*/ 0 h 2258269"/>
                <a:gd name="connsiteX24" fmla="*/ 2123049 w 2499287"/>
                <a:gd name="connsiteY24" fmla="*/ 14287 h 2258269"/>
                <a:gd name="connsiteX25" fmla="*/ 2142099 w 2499287"/>
                <a:gd name="connsiteY25" fmla="*/ 33337 h 2258269"/>
                <a:gd name="connsiteX26" fmla="*/ 2175437 w 2499287"/>
                <a:gd name="connsiteY26" fmla="*/ 95250 h 2258269"/>
                <a:gd name="connsiteX27" fmla="*/ 2189724 w 2499287"/>
                <a:gd name="connsiteY27" fmla="*/ 104775 h 2258269"/>
                <a:gd name="connsiteX28" fmla="*/ 2194487 w 2499287"/>
                <a:gd name="connsiteY28" fmla="*/ 119062 h 2258269"/>
                <a:gd name="connsiteX29" fmla="*/ 2223062 w 2499287"/>
                <a:gd name="connsiteY29" fmla="*/ 138112 h 2258269"/>
                <a:gd name="connsiteX30" fmla="*/ 2237349 w 2499287"/>
                <a:gd name="connsiteY30" fmla="*/ 147637 h 2258269"/>
                <a:gd name="connsiteX31" fmla="*/ 2256399 w 2499287"/>
                <a:gd name="connsiteY31" fmla="*/ 166687 h 2258269"/>
                <a:gd name="connsiteX32" fmla="*/ 2265924 w 2499287"/>
                <a:gd name="connsiteY32" fmla="*/ 185737 h 2258269"/>
                <a:gd name="connsiteX33" fmla="*/ 2308787 w 2499287"/>
                <a:gd name="connsiteY33" fmla="*/ 214312 h 2258269"/>
                <a:gd name="connsiteX34" fmla="*/ 2337362 w 2499287"/>
                <a:gd name="connsiteY34" fmla="*/ 247650 h 2258269"/>
                <a:gd name="connsiteX35" fmla="*/ 2351649 w 2499287"/>
                <a:gd name="connsiteY35" fmla="*/ 257175 h 2258269"/>
                <a:gd name="connsiteX36" fmla="*/ 2356412 w 2499287"/>
                <a:gd name="connsiteY36" fmla="*/ 276225 h 2258269"/>
                <a:gd name="connsiteX37" fmla="*/ 2370699 w 2499287"/>
                <a:gd name="connsiteY37" fmla="*/ 285750 h 2258269"/>
                <a:gd name="connsiteX38" fmla="*/ 2389749 w 2499287"/>
                <a:gd name="connsiteY38" fmla="*/ 314325 h 2258269"/>
                <a:gd name="connsiteX39" fmla="*/ 2399274 w 2499287"/>
                <a:gd name="connsiteY39" fmla="*/ 328612 h 2258269"/>
                <a:gd name="connsiteX40" fmla="*/ 2442137 w 2499287"/>
                <a:gd name="connsiteY40" fmla="*/ 385762 h 2258269"/>
                <a:gd name="connsiteX41" fmla="*/ 2470712 w 2499287"/>
                <a:gd name="connsiteY41" fmla="*/ 438150 h 2258269"/>
                <a:gd name="connsiteX42" fmla="*/ 2475474 w 2499287"/>
                <a:gd name="connsiteY42" fmla="*/ 452437 h 2258269"/>
                <a:gd name="connsiteX43" fmla="*/ 2494524 w 2499287"/>
                <a:gd name="connsiteY43" fmla="*/ 485775 h 2258269"/>
                <a:gd name="connsiteX44" fmla="*/ 2499287 w 2499287"/>
                <a:gd name="connsiteY44" fmla="*/ 504825 h 2258269"/>
                <a:gd name="connsiteX45" fmla="*/ 2494524 w 2499287"/>
                <a:gd name="connsiteY45" fmla="*/ 523875 h 2258269"/>
                <a:gd name="connsiteX46" fmla="*/ 2480237 w 2499287"/>
                <a:gd name="connsiteY46" fmla="*/ 528637 h 2258269"/>
                <a:gd name="connsiteX47" fmla="*/ 2442137 w 2499287"/>
                <a:gd name="connsiteY47" fmla="*/ 538162 h 2258269"/>
                <a:gd name="connsiteX48" fmla="*/ 2413562 w 2499287"/>
                <a:gd name="connsiteY48" fmla="*/ 557212 h 2258269"/>
                <a:gd name="connsiteX49" fmla="*/ 2404037 w 2499287"/>
                <a:gd name="connsiteY49" fmla="*/ 571500 h 2258269"/>
                <a:gd name="connsiteX50" fmla="*/ 2389749 w 2499287"/>
                <a:gd name="connsiteY50" fmla="*/ 590550 h 2258269"/>
                <a:gd name="connsiteX51" fmla="*/ 2337362 w 2499287"/>
                <a:gd name="connsiteY51" fmla="*/ 619125 h 2258269"/>
                <a:gd name="connsiteX52" fmla="*/ 2323074 w 2499287"/>
                <a:gd name="connsiteY52" fmla="*/ 628650 h 2258269"/>
                <a:gd name="connsiteX53" fmla="*/ 2294499 w 2499287"/>
                <a:gd name="connsiteY53" fmla="*/ 623887 h 2258269"/>
                <a:gd name="connsiteX54" fmla="*/ 2175437 w 2499287"/>
                <a:gd name="connsiteY54" fmla="*/ 633412 h 2258269"/>
                <a:gd name="connsiteX55" fmla="*/ 2161149 w 2499287"/>
                <a:gd name="connsiteY55" fmla="*/ 642937 h 2258269"/>
                <a:gd name="connsiteX56" fmla="*/ 2142099 w 2499287"/>
                <a:gd name="connsiteY56" fmla="*/ 647700 h 2258269"/>
                <a:gd name="connsiteX57" fmla="*/ 2127812 w 2499287"/>
                <a:gd name="connsiteY57" fmla="*/ 652462 h 2258269"/>
                <a:gd name="connsiteX58" fmla="*/ 2018274 w 2499287"/>
                <a:gd name="connsiteY58" fmla="*/ 671512 h 2258269"/>
                <a:gd name="connsiteX59" fmla="*/ 1975412 w 2499287"/>
                <a:gd name="connsiteY59" fmla="*/ 681037 h 2258269"/>
                <a:gd name="connsiteX60" fmla="*/ 1961124 w 2499287"/>
                <a:gd name="connsiteY60" fmla="*/ 690562 h 2258269"/>
                <a:gd name="connsiteX61" fmla="*/ 1951599 w 2499287"/>
                <a:gd name="connsiteY61" fmla="*/ 728662 h 2258269"/>
                <a:gd name="connsiteX62" fmla="*/ 1942074 w 2499287"/>
                <a:gd name="connsiteY62" fmla="*/ 747712 h 2258269"/>
                <a:gd name="connsiteX63" fmla="*/ 1913499 w 2499287"/>
                <a:gd name="connsiteY63" fmla="*/ 795337 h 2258269"/>
                <a:gd name="connsiteX64" fmla="*/ 1894449 w 2499287"/>
                <a:gd name="connsiteY64" fmla="*/ 809625 h 2258269"/>
                <a:gd name="connsiteX65" fmla="*/ 1870637 w 2499287"/>
                <a:gd name="connsiteY65" fmla="*/ 828675 h 2258269"/>
                <a:gd name="connsiteX66" fmla="*/ 1856349 w 2499287"/>
                <a:gd name="connsiteY66" fmla="*/ 842962 h 2258269"/>
                <a:gd name="connsiteX67" fmla="*/ 1851587 w 2499287"/>
                <a:gd name="connsiteY67" fmla="*/ 857250 h 2258269"/>
                <a:gd name="connsiteX68" fmla="*/ 1837299 w 2499287"/>
                <a:gd name="connsiteY68" fmla="*/ 862012 h 2258269"/>
                <a:gd name="connsiteX69" fmla="*/ 1813487 w 2499287"/>
                <a:gd name="connsiteY69" fmla="*/ 885825 h 2258269"/>
                <a:gd name="connsiteX70" fmla="*/ 1789674 w 2499287"/>
                <a:gd name="connsiteY70" fmla="*/ 942975 h 2258269"/>
                <a:gd name="connsiteX71" fmla="*/ 1784912 w 2499287"/>
                <a:gd name="connsiteY71" fmla="*/ 957262 h 2258269"/>
                <a:gd name="connsiteX72" fmla="*/ 1775387 w 2499287"/>
                <a:gd name="connsiteY72" fmla="*/ 990600 h 2258269"/>
                <a:gd name="connsiteX73" fmla="*/ 1765862 w 2499287"/>
                <a:gd name="connsiteY73" fmla="*/ 1066800 h 2258269"/>
                <a:gd name="connsiteX74" fmla="*/ 1756337 w 2499287"/>
                <a:gd name="connsiteY74" fmla="*/ 1085850 h 2258269"/>
                <a:gd name="connsiteX75" fmla="*/ 1751574 w 2499287"/>
                <a:gd name="connsiteY75" fmla="*/ 1128712 h 2258269"/>
                <a:gd name="connsiteX76" fmla="*/ 1742049 w 2499287"/>
                <a:gd name="connsiteY76" fmla="*/ 1147762 h 2258269"/>
                <a:gd name="connsiteX77" fmla="*/ 1737287 w 2499287"/>
                <a:gd name="connsiteY77" fmla="*/ 1485900 h 2258269"/>
                <a:gd name="connsiteX78" fmla="*/ 1722999 w 2499287"/>
                <a:gd name="connsiteY78" fmla="*/ 1533525 h 2258269"/>
                <a:gd name="connsiteX79" fmla="*/ 1718237 w 2499287"/>
                <a:gd name="connsiteY79" fmla="*/ 1562100 h 2258269"/>
                <a:gd name="connsiteX80" fmla="*/ 1708712 w 2499287"/>
                <a:gd name="connsiteY80" fmla="*/ 1590675 h 2258269"/>
                <a:gd name="connsiteX81" fmla="*/ 1699187 w 2499287"/>
                <a:gd name="connsiteY81" fmla="*/ 1633537 h 2258269"/>
                <a:gd name="connsiteX82" fmla="*/ 1689662 w 2499287"/>
                <a:gd name="connsiteY82" fmla="*/ 1647825 h 2258269"/>
                <a:gd name="connsiteX83" fmla="*/ 1684899 w 2499287"/>
                <a:gd name="connsiteY83" fmla="*/ 1695450 h 2258269"/>
                <a:gd name="connsiteX84" fmla="*/ 1675374 w 2499287"/>
                <a:gd name="connsiteY84" fmla="*/ 1714500 h 2258269"/>
                <a:gd name="connsiteX85" fmla="*/ 1670612 w 2499287"/>
                <a:gd name="connsiteY85" fmla="*/ 1733550 h 2258269"/>
                <a:gd name="connsiteX86" fmla="*/ 1646799 w 2499287"/>
                <a:gd name="connsiteY86" fmla="*/ 1800225 h 2258269"/>
                <a:gd name="connsiteX87" fmla="*/ 1632512 w 2499287"/>
                <a:gd name="connsiteY87" fmla="*/ 1809750 h 2258269"/>
                <a:gd name="connsiteX88" fmla="*/ 1618224 w 2499287"/>
                <a:gd name="connsiteY88" fmla="*/ 1857375 h 2258269"/>
                <a:gd name="connsiteX89" fmla="*/ 1599174 w 2499287"/>
                <a:gd name="connsiteY89" fmla="*/ 1895475 h 2258269"/>
                <a:gd name="connsiteX90" fmla="*/ 1561074 w 2499287"/>
                <a:gd name="connsiteY90" fmla="*/ 1919287 h 2258269"/>
                <a:gd name="connsiteX91" fmla="*/ 1513449 w 2499287"/>
                <a:gd name="connsiteY91" fmla="*/ 1952625 h 2258269"/>
                <a:gd name="connsiteX92" fmla="*/ 1494399 w 2499287"/>
                <a:gd name="connsiteY92" fmla="*/ 1962150 h 2258269"/>
                <a:gd name="connsiteX93" fmla="*/ 1475349 w 2499287"/>
                <a:gd name="connsiteY93" fmla="*/ 1990725 h 2258269"/>
                <a:gd name="connsiteX94" fmla="*/ 1451537 w 2499287"/>
                <a:gd name="connsiteY94" fmla="*/ 2019300 h 2258269"/>
                <a:gd name="connsiteX95" fmla="*/ 1413437 w 2499287"/>
                <a:gd name="connsiteY95" fmla="*/ 2043112 h 2258269"/>
                <a:gd name="connsiteX96" fmla="*/ 1408674 w 2499287"/>
                <a:gd name="connsiteY96" fmla="*/ 2062162 h 2258269"/>
                <a:gd name="connsiteX97" fmla="*/ 1389624 w 2499287"/>
                <a:gd name="connsiteY97" fmla="*/ 2071687 h 2258269"/>
                <a:gd name="connsiteX98" fmla="*/ 1361049 w 2499287"/>
                <a:gd name="connsiteY98" fmla="*/ 2090737 h 2258269"/>
                <a:gd name="connsiteX99" fmla="*/ 1351524 w 2499287"/>
                <a:gd name="connsiteY99" fmla="*/ 2109787 h 2258269"/>
                <a:gd name="connsiteX100" fmla="*/ 1313424 w 2499287"/>
                <a:gd name="connsiteY100" fmla="*/ 2124075 h 2258269"/>
                <a:gd name="connsiteX101" fmla="*/ 1294374 w 2499287"/>
                <a:gd name="connsiteY101" fmla="*/ 2133600 h 2258269"/>
                <a:gd name="connsiteX102" fmla="*/ 1284849 w 2499287"/>
                <a:gd name="connsiteY102" fmla="*/ 2147887 h 2258269"/>
                <a:gd name="connsiteX103" fmla="*/ 1265799 w 2499287"/>
                <a:gd name="connsiteY103" fmla="*/ 2152650 h 2258269"/>
                <a:gd name="connsiteX104" fmla="*/ 1218174 w 2499287"/>
                <a:gd name="connsiteY104" fmla="*/ 2166937 h 2258269"/>
                <a:gd name="connsiteX105" fmla="*/ 1122924 w 2499287"/>
                <a:gd name="connsiteY105" fmla="*/ 2190750 h 2258269"/>
                <a:gd name="connsiteX106" fmla="*/ 1084824 w 2499287"/>
                <a:gd name="connsiteY106" fmla="*/ 2205037 h 2258269"/>
                <a:gd name="connsiteX107" fmla="*/ 1065774 w 2499287"/>
                <a:gd name="connsiteY107" fmla="*/ 2224087 h 2258269"/>
                <a:gd name="connsiteX108" fmla="*/ 1046724 w 2499287"/>
                <a:gd name="connsiteY108" fmla="*/ 2228850 h 2258269"/>
                <a:gd name="connsiteX109" fmla="*/ 956237 w 2499287"/>
                <a:gd name="connsiteY109" fmla="*/ 2238375 h 2258269"/>
                <a:gd name="connsiteX110" fmla="*/ 741924 w 2499287"/>
                <a:gd name="connsiteY110" fmla="*/ 2238375 h 2258269"/>
                <a:gd name="connsiteX111" fmla="*/ 718112 w 2499287"/>
                <a:gd name="connsiteY111" fmla="*/ 2228850 h 2258269"/>
                <a:gd name="connsiteX112" fmla="*/ 660962 w 2499287"/>
                <a:gd name="connsiteY112" fmla="*/ 2219325 h 2258269"/>
                <a:gd name="connsiteX113" fmla="*/ 594287 w 2499287"/>
                <a:gd name="connsiteY113" fmla="*/ 2214562 h 2258269"/>
                <a:gd name="connsiteX114" fmla="*/ 575237 w 2499287"/>
                <a:gd name="connsiteY114" fmla="*/ 2205037 h 2258269"/>
                <a:gd name="connsiteX115" fmla="*/ 432362 w 2499287"/>
                <a:gd name="connsiteY115" fmla="*/ 2176462 h 2258269"/>
                <a:gd name="connsiteX116" fmla="*/ 413312 w 2499287"/>
                <a:gd name="connsiteY116" fmla="*/ 2166937 h 2258269"/>
                <a:gd name="connsiteX117" fmla="*/ 408549 w 2499287"/>
                <a:gd name="connsiteY117" fmla="*/ 2147887 h 2258269"/>
                <a:gd name="connsiteX118" fmla="*/ 399024 w 2499287"/>
                <a:gd name="connsiteY118" fmla="*/ 2128837 h 2258269"/>
                <a:gd name="connsiteX119" fmla="*/ 394262 w 2499287"/>
                <a:gd name="connsiteY119" fmla="*/ 2109787 h 2258269"/>
                <a:gd name="connsiteX120" fmla="*/ 379974 w 2499287"/>
                <a:gd name="connsiteY120" fmla="*/ 2100262 h 2258269"/>
                <a:gd name="connsiteX121" fmla="*/ 360924 w 2499287"/>
                <a:gd name="connsiteY121" fmla="*/ 2081212 h 2258269"/>
                <a:gd name="connsiteX122" fmla="*/ 351399 w 2499287"/>
                <a:gd name="connsiteY122" fmla="*/ 2066925 h 2258269"/>
                <a:gd name="connsiteX123" fmla="*/ 313299 w 2499287"/>
                <a:gd name="connsiteY123" fmla="*/ 2043112 h 2258269"/>
                <a:gd name="connsiteX124" fmla="*/ 299012 w 2499287"/>
                <a:gd name="connsiteY124" fmla="*/ 2033587 h 2258269"/>
                <a:gd name="connsiteX125" fmla="*/ 260912 w 2499287"/>
                <a:gd name="connsiteY125" fmla="*/ 2019300 h 2258269"/>
                <a:gd name="connsiteX126" fmla="*/ 256149 w 2499287"/>
                <a:gd name="connsiteY126" fmla="*/ 2005012 h 2258269"/>
                <a:gd name="connsiteX127" fmla="*/ 246624 w 2499287"/>
                <a:gd name="connsiteY127" fmla="*/ 1990725 h 2258269"/>
                <a:gd name="connsiteX128" fmla="*/ 241862 w 2499287"/>
                <a:gd name="connsiteY128" fmla="*/ 1971675 h 2258269"/>
                <a:gd name="connsiteX129" fmla="*/ 222812 w 2499287"/>
                <a:gd name="connsiteY129" fmla="*/ 1933575 h 2258269"/>
                <a:gd name="connsiteX130" fmla="*/ 160899 w 2499287"/>
                <a:gd name="connsiteY130" fmla="*/ 1828800 h 2258269"/>
                <a:gd name="connsiteX131" fmla="*/ 141849 w 2499287"/>
                <a:gd name="connsiteY131" fmla="*/ 1800225 h 2258269"/>
                <a:gd name="connsiteX132" fmla="*/ 137087 w 2499287"/>
                <a:gd name="connsiteY132" fmla="*/ 1785937 h 2258269"/>
                <a:gd name="connsiteX133" fmla="*/ 122799 w 2499287"/>
                <a:gd name="connsiteY133" fmla="*/ 1766887 h 2258269"/>
                <a:gd name="connsiteX134" fmla="*/ 98987 w 2499287"/>
                <a:gd name="connsiteY134" fmla="*/ 1733550 h 2258269"/>
                <a:gd name="connsiteX135" fmla="*/ 79937 w 2499287"/>
                <a:gd name="connsiteY135" fmla="*/ 1695450 h 2258269"/>
                <a:gd name="connsiteX136" fmla="*/ 60688 w 2499287"/>
                <a:gd name="connsiteY136" fmla="*/ 1653356 h 2258269"/>
                <a:gd name="connsiteX137" fmla="*/ 11079 w 2499287"/>
                <a:gd name="connsiteY137" fmla="*/ 1529134 h 2258269"/>
                <a:gd name="connsiteX138" fmla="*/ 2125 w 2499287"/>
                <a:gd name="connsiteY138" fmla="*/ 1435025 h 2258269"/>
                <a:gd name="connsiteX139" fmla="*/ 8499 w 2499287"/>
                <a:gd name="connsiteY139" fmla="*/ 1338262 h 2258269"/>
                <a:gd name="connsiteX140" fmla="*/ 22787 w 2499287"/>
                <a:gd name="connsiteY140" fmla="*/ 1252537 h 2258269"/>
                <a:gd name="connsiteX141" fmla="*/ 32312 w 2499287"/>
                <a:gd name="connsiteY141" fmla="*/ 1200150 h 2258269"/>
                <a:gd name="connsiteX142" fmla="*/ 56124 w 2499287"/>
                <a:gd name="connsiteY142" fmla="*/ 1147762 h 2258269"/>
                <a:gd name="connsiteX143" fmla="*/ 89462 w 2499287"/>
                <a:gd name="connsiteY143" fmla="*/ 1071562 h 2258269"/>
                <a:gd name="connsiteX144" fmla="*/ 118037 w 2499287"/>
                <a:gd name="connsiteY144" fmla="*/ 985837 h 2258269"/>
                <a:gd name="connsiteX145" fmla="*/ 183770 w 2499287"/>
                <a:gd name="connsiteY145" fmla="*/ 883617 h 2258269"/>
                <a:gd name="connsiteX146" fmla="*/ 232337 w 2499287"/>
                <a:gd name="connsiteY146" fmla="*/ 809625 h 2258269"/>
                <a:gd name="connsiteX147" fmla="*/ 308537 w 2499287"/>
                <a:gd name="connsiteY147" fmla="*/ 733425 h 2258269"/>
                <a:gd name="connsiteX148" fmla="*/ 370449 w 2499287"/>
                <a:gd name="connsiteY148" fmla="*/ 671512 h 2258269"/>
                <a:gd name="connsiteX149" fmla="*/ 484749 w 2499287"/>
                <a:gd name="connsiteY149" fmla="*/ 614362 h 2258269"/>
                <a:gd name="connsiteX150" fmla="*/ 589524 w 2499287"/>
                <a:gd name="connsiteY150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013512 w 2499287"/>
                <a:gd name="connsiteY16" fmla="*/ 85725 h 2258269"/>
                <a:gd name="connsiteX17" fmla="*/ 2032562 w 2499287"/>
                <a:gd name="connsiteY17" fmla="*/ 76200 h 2258269"/>
                <a:gd name="connsiteX18" fmla="*/ 2042087 w 2499287"/>
                <a:gd name="connsiteY18" fmla="*/ 61912 h 2258269"/>
                <a:gd name="connsiteX19" fmla="*/ 2027799 w 2499287"/>
                <a:gd name="connsiteY19" fmla="*/ 57150 h 2258269"/>
                <a:gd name="connsiteX20" fmla="*/ 2080187 w 2499287"/>
                <a:gd name="connsiteY20" fmla="*/ 52387 h 2258269"/>
                <a:gd name="connsiteX21" fmla="*/ 2103999 w 2499287"/>
                <a:gd name="connsiteY21" fmla="*/ 19050 h 2258269"/>
                <a:gd name="connsiteX22" fmla="*/ 2113524 w 2499287"/>
                <a:gd name="connsiteY22" fmla="*/ 0 h 2258269"/>
                <a:gd name="connsiteX23" fmla="*/ 2123049 w 2499287"/>
                <a:gd name="connsiteY23" fmla="*/ 14287 h 2258269"/>
                <a:gd name="connsiteX24" fmla="*/ 2142099 w 2499287"/>
                <a:gd name="connsiteY24" fmla="*/ 33337 h 2258269"/>
                <a:gd name="connsiteX25" fmla="*/ 2175437 w 2499287"/>
                <a:gd name="connsiteY25" fmla="*/ 95250 h 2258269"/>
                <a:gd name="connsiteX26" fmla="*/ 2189724 w 2499287"/>
                <a:gd name="connsiteY26" fmla="*/ 104775 h 2258269"/>
                <a:gd name="connsiteX27" fmla="*/ 2194487 w 2499287"/>
                <a:gd name="connsiteY27" fmla="*/ 119062 h 2258269"/>
                <a:gd name="connsiteX28" fmla="*/ 2223062 w 2499287"/>
                <a:gd name="connsiteY28" fmla="*/ 138112 h 2258269"/>
                <a:gd name="connsiteX29" fmla="*/ 2237349 w 2499287"/>
                <a:gd name="connsiteY29" fmla="*/ 147637 h 2258269"/>
                <a:gd name="connsiteX30" fmla="*/ 2256399 w 2499287"/>
                <a:gd name="connsiteY30" fmla="*/ 166687 h 2258269"/>
                <a:gd name="connsiteX31" fmla="*/ 2265924 w 2499287"/>
                <a:gd name="connsiteY31" fmla="*/ 185737 h 2258269"/>
                <a:gd name="connsiteX32" fmla="*/ 2308787 w 2499287"/>
                <a:gd name="connsiteY32" fmla="*/ 214312 h 2258269"/>
                <a:gd name="connsiteX33" fmla="*/ 2337362 w 2499287"/>
                <a:gd name="connsiteY33" fmla="*/ 247650 h 2258269"/>
                <a:gd name="connsiteX34" fmla="*/ 2351649 w 2499287"/>
                <a:gd name="connsiteY34" fmla="*/ 257175 h 2258269"/>
                <a:gd name="connsiteX35" fmla="*/ 2356412 w 2499287"/>
                <a:gd name="connsiteY35" fmla="*/ 276225 h 2258269"/>
                <a:gd name="connsiteX36" fmla="*/ 2370699 w 2499287"/>
                <a:gd name="connsiteY36" fmla="*/ 285750 h 2258269"/>
                <a:gd name="connsiteX37" fmla="*/ 2389749 w 2499287"/>
                <a:gd name="connsiteY37" fmla="*/ 314325 h 2258269"/>
                <a:gd name="connsiteX38" fmla="*/ 2399274 w 2499287"/>
                <a:gd name="connsiteY38" fmla="*/ 328612 h 2258269"/>
                <a:gd name="connsiteX39" fmla="*/ 2442137 w 2499287"/>
                <a:gd name="connsiteY39" fmla="*/ 385762 h 2258269"/>
                <a:gd name="connsiteX40" fmla="*/ 2470712 w 2499287"/>
                <a:gd name="connsiteY40" fmla="*/ 438150 h 2258269"/>
                <a:gd name="connsiteX41" fmla="*/ 2475474 w 2499287"/>
                <a:gd name="connsiteY41" fmla="*/ 452437 h 2258269"/>
                <a:gd name="connsiteX42" fmla="*/ 2494524 w 2499287"/>
                <a:gd name="connsiteY42" fmla="*/ 485775 h 2258269"/>
                <a:gd name="connsiteX43" fmla="*/ 2499287 w 2499287"/>
                <a:gd name="connsiteY43" fmla="*/ 504825 h 2258269"/>
                <a:gd name="connsiteX44" fmla="*/ 2494524 w 2499287"/>
                <a:gd name="connsiteY44" fmla="*/ 523875 h 2258269"/>
                <a:gd name="connsiteX45" fmla="*/ 2480237 w 2499287"/>
                <a:gd name="connsiteY45" fmla="*/ 528637 h 2258269"/>
                <a:gd name="connsiteX46" fmla="*/ 2442137 w 2499287"/>
                <a:gd name="connsiteY46" fmla="*/ 538162 h 2258269"/>
                <a:gd name="connsiteX47" fmla="*/ 2413562 w 2499287"/>
                <a:gd name="connsiteY47" fmla="*/ 557212 h 2258269"/>
                <a:gd name="connsiteX48" fmla="*/ 2404037 w 2499287"/>
                <a:gd name="connsiteY48" fmla="*/ 571500 h 2258269"/>
                <a:gd name="connsiteX49" fmla="*/ 2389749 w 2499287"/>
                <a:gd name="connsiteY49" fmla="*/ 590550 h 2258269"/>
                <a:gd name="connsiteX50" fmla="*/ 2337362 w 2499287"/>
                <a:gd name="connsiteY50" fmla="*/ 619125 h 2258269"/>
                <a:gd name="connsiteX51" fmla="*/ 2323074 w 2499287"/>
                <a:gd name="connsiteY51" fmla="*/ 628650 h 2258269"/>
                <a:gd name="connsiteX52" fmla="*/ 2294499 w 2499287"/>
                <a:gd name="connsiteY52" fmla="*/ 623887 h 2258269"/>
                <a:gd name="connsiteX53" fmla="*/ 2175437 w 2499287"/>
                <a:gd name="connsiteY53" fmla="*/ 633412 h 2258269"/>
                <a:gd name="connsiteX54" fmla="*/ 2161149 w 2499287"/>
                <a:gd name="connsiteY54" fmla="*/ 642937 h 2258269"/>
                <a:gd name="connsiteX55" fmla="*/ 2142099 w 2499287"/>
                <a:gd name="connsiteY55" fmla="*/ 647700 h 2258269"/>
                <a:gd name="connsiteX56" fmla="*/ 2127812 w 2499287"/>
                <a:gd name="connsiteY56" fmla="*/ 652462 h 2258269"/>
                <a:gd name="connsiteX57" fmla="*/ 2018274 w 2499287"/>
                <a:gd name="connsiteY57" fmla="*/ 671512 h 2258269"/>
                <a:gd name="connsiteX58" fmla="*/ 1975412 w 2499287"/>
                <a:gd name="connsiteY58" fmla="*/ 681037 h 2258269"/>
                <a:gd name="connsiteX59" fmla="*/ 1961124 w 2499287"/>
                <a:gd name="connsiteY59" fmla="*/ 690562 h 2258269"/>
                <a:gd name="connsiteX60" fmla="*/ 1951599 w 2499287"/>
                <a:gd name="connsiteY60" fmla="*/ 728662 h 2258269"/>
                <a:gd name="connsiteX61" fmla="*/ 1942074 w 2499287"/>
                <a:gd name="connsiteY61" fmla="*/ 747712 h 2258269"/>
                <a:gd name="connsiteX62" fmla="*/ 1913499 w 2499287"/>
                <a:gd name="connsiteY62" fmla="*/ 795337 h 2258269"/>
                <a:gd name="connsiteX63" fmla="*/ 1894449 w 2499287"/>
                <a:gd name="connsiteY63" fmla="*/ 809625 h 2258269"/>
                <a:gd name="connsiteX64" fmla="*/ 1870637 w 2499287"/>
                <a:gd name="connsiteY64" fmla="*/ 828675 h 2258269"/>
                <a:gd name="connsiteX65" fmla="*/ 1856349 w 2499287"/>
                <a:gd name="connsiteY65" fmla="*/ 842962 h 2258269"/>
                <a:gd name="connsiteX66" fmla="*/ 1851587 w 2499287"/>
                <a:gd name="connsiteY66" fmla="*/ 857250 h 2258269"/>
                <a:gd name="connsiteX67" fmla="*/ 1837299 w 2499287"/>
                <a:gd name="connsiteY67" fmla="*/ 862012 h 2258269"/>
                <a:gd name="connsiteX68" fmla="*/ 1813487 w 2499287"/>
                <a:gd name="connsiteY68" fmla="*/ 885825 h 2258269"/>
                <a:gd name="connsiteX69" fmla="*/ 1789674 w 2499287"/>
                <a:gd name="connsiteY69" fmla="*/ 942975 h 2258269"/>
                <a:gd name="connsiteX70" fmla="*/ 1784912 w 2499287"/>
                <a:gd name="connsiteY70" fmla="*/ 957262 h 2258269"/>
                <a:gd name="connsiteX71" fmla="*/ 1775387 w 2499287"/>
                <a:gd name="connsiteY71" fmla="*/ 990600 h 2258269"/>
                <a:gd name="connsiteX72" fmla="*/ 1765862 w 2499287"/>
                <a:gd name="connsiteY72" fmla="*/ 1066800 h 2258269"/>
                <a:gd name="connsiteX73" fmla="*/ 1756337 w 2499287"/>
                <a:gd name="connsiteY73" fmla="*/ 1085850 h 2258269"/>
                <a:gd name="connsiteX74" fmla="*/ 1751574 w 2499287"/>
                <a:gd name="connsiteY74" fmla="*/ 1128712 h 2258269"/>
                <a:gd name="connsiteX75" fmla="*/ 1742049 w 2499287"/>
                <a:gd name="connsiteY75" fmla="*/ 1147762 h 2258269"/>
                <a:gd name="connsiteX76" fmla="*/ 1737287 w 2499287"/>
                <a:gd name="connsiteY76" fmla="*/ 1485900 h 2258269"/>
                <a:gd name="connsiteX77" fmla="*/ 1722999 w 2499287"/>
                <a:gd name="connsiteY77" fmla="*/ 1533525 h 2258269"/>
                <a:gd name="connsiteX78" fmla="*/ 1718237 w 2499287"/>
                <a:gd name="connsiteY78" fmla="*/ 1562100 h 2258269"/>
                <a:gd name="connsiteX79" fmla="*/ 1708712 w 2499287"/>
                <a:gd name="connsiteY79" fmla="*/ 1590675 h 2258269"/>
                <a:gd name="connsiteX80" fmla="*/ 1699187 w 2499287"/>
                <a:gd name="connsiteY80" fmla="*/ 1633537 h 2258269"/>
                <a:gd name="connsiteX81" fmla="*/ 1689662 w 2499287"/>
                <a:gd name="connsiteY81" fmla="*/ 1647825 h 2258269"/>
                <a:gd name="connsiteX82" fmla="*/ 1684899 w 2499287"/>
                <a:gd name="connsiteY82" fmla="*/ 1695450 h 2258269"/>
                <a:gd name="connsiteX83" fmla="*/ 1675374 w 2499287"/>
                <a:gd name="connsiteY83" fmla="*/ 1714500 h 2258269"/>
                <a:gd name="connsiteX84" fmla="*/ 1670612 w 2499287"/>
                <a:gd name="connsiteY84" fmla="*/ 1733550 h 2258269"/>
                <a:gd name="connsiteX85" fmla="*/ 1646799 w 2499287"/>
                <a:gd name="connsiteY85" fmla="*/ 1800225 h 2258269"/>
                <a:gd name="connsiteX86" fmla="*/ 1632512 w 2499287"/>
                <a:gd name="connsiteY86" fmla="*/ 1809750 h 2258269"/>
                <a:gd name="connsiteX87" fmla="*/ 1618224 w 2499287"/>
                <a:gd name="connsiteY87" fmla="*/ 1857375 h 2258269"/>
                <a:gd name="connsiteX88" fmla="*/ 1599174 w 2499287"/>
                <a:gd name="connsiteY88" fmla="*/ 1895475 h 2258269"/>
                <a:gd name="connsiteX89" fmla="*/ 1561074 w 2499287"/>
                <a:gd name="connsiteY89" fmla="*/ 1919287 h 2258269"/>
                <a:gd name="connsiteX90" fmla="*/ 1513449 w 2499287"/>
                <a:gd name="connsiteY90" fmla="*/ 1952625 h 2258269"/>
                <a:gd name="connsiteX91" fmla="*/ 1494399 w 2499287"/>
                <a:gd name="connsiteY91" fmla="*/ 1962150 h 2258269"/>
                <a:gd name="connsiteX92" fmla="*/ 1475349 w 2499287"/>
                <a:gd name="connsiteY92" fmla="*/ 1990725 h 2258269"/>
                <a:gd name="connsiteX93" fmla="*/ 1451537 w 2499287"/>
                <a:gd name="connsiteY93" fmla="*/ 2019300 h 2258269"/>
                <a:gd name="connsiteX94" fmla="*/ 1413437 w 2499287"/>
                <a:gd name="connsiteY94" fmla="*/ 2043112 h 2258269"/>
                <a:gd name="connsiteX95" fmla="*/ 1408674 w 2499287"/>
                <a:gd name="connsiteY95" fmla="*/ 2062162 h 2258269"/>
                <a:gd name="connsiteX96" fmla="*/ 1389624 w 2499287"/>
                <a:gd name="connsiteY96" fmla="*/ 2071687 h 2258269"/>
                <a:gd name="connsiteX97" fmla="*/ 1361049 w 2499287"/>
                <a:gd name="connsiteY97" fmla="*/ 2090737 h 2258269"/>
                <a:gd name="connsiteX98" fmla="*/ 1351524 w 2499287"/>
                <a:gd name="connsiteY98" fmla="*/ 2109787 h 2258269"/>
                <a:gd name="connsiteX99" fmla="*/ 1313424 w 2499287"/>
                <a:gd name="connsiteY99" fmla="*/ 2124075 h 2258269"/>
                <a:gd name="connsiteX100" fmla="*/ 1294374 w 2499287"/>
                <a:gd name="connsiteY100" fmla="*/ 2133600 h 2258269"/>
                <a:gd name="connsiteX101" fmla="*/ 1284849 w 2499287"/>
                <a:gd name="connsiteY101" fmla="*/ 2147887 h 2258269"/>
                <a:gd name="connsiteX102" fmla="*/ 1265799 w 2499287"/>
                <a:gd name="connsiteY102" fmla="*/ 2152650 h 2258269"/>
                <a:gd name="connsiteX103" fmla="*/ 1218174 w 2499287"/>
                <a:gd name="connsiteY103" fmla="*/ 2166937 h 2258269"/>
                <a:gd name="connsiteX104" fmla="*/ 1122924 w 2499287"/>
                <a:gd name="connsiteY104" fmla="*/ 2190750 h 2258269"/>
                <a:gd name="connsiteX105" fmla="*/ 1084824 w 2499287"/>
                <a:gd name="connsiteY105" fmla="*/ 2205037 h 2258269"/>
                <a:gd name="connsiteX106" fmla="*/ 1065774 w 2499287"/>
                <a:gd name="connsiteY106" fmla="*/ 2224087 h 2258269"/>
                <a:gd name="connsiteX107" fmla="*/ 1046724 w 2499287"/>
                <a:gd name="connsiteY107" fmla="*/ 2228850 h 2258269"/>
                <a:gd name="connsiteX108" fmla="*/ 956237 w 2499287"/>
                <a:gd name="connsiteY108" fmla="*/ 2238375 h 2258269"/>
                <a:gd name="connsiteX109" fmla="*/ 741924 w 2499287"/>
                <a:gd name="connsiteY109" fmla="*/ 2238375 h 2258269"/>
                <a:gd name="connsiteX110" fmla="*/ 718112 w 2499287"/>
                <a:gd name="connsiteY110" fmla="*/ 2228850 h 2258269"/>
                <a:gd name="connsiteX111" fmla="*/ 660962 w 2499287"/>
                <a:gd name="connsiteY111" fmla="*/ 2219325 h 2258269"/>
                <a:gd name="connsiteX112" fmla="*/ 594287 w 2499287"/>
                <a:gd name="connsiteY112" fmla="*/ 2214562 h 2258269"/>
                <a:gd name="connsiteX113" fmla="*/ 575237 w 2499287"/>
                <a:gd name="connsiteY113" fmla="*/ 2205037 h 2258269"/>
                <a:gd name="connsiteX114" fmla="*/ 432362 w 2499287"/>
                <a:gd name="connsiteY114" fmla="*/ 2176462 h 2258269"/>
                <a:gd name="connsiteX115" fmla="*/ 413312 w 2499287"/>
                <a:gd name="connsiteY115" fmla="*/ 2166937 h 2258269"/>
                <a:gd name="connsiteX116" fmla="*/ 408549 w 2499287"/>
                <a:gd name="connsiteY116" fmla="*/ 2147887 h 2258269"/>
                <a:gd name="connsiteX117" fmla="*/ 399024 w 2499287"/>
                <a:gd name="connsiteY117" fmla="*/ 2128837 h 2258269"/>
                <a:gd name="connsiteX118" fmla="*/ 394262 w 2499287"/>
                <a:gd name="connsiteY118" fmla="*/ 2109787 h 2258269"/>
                <a:gd name="connsiteX119" fmla="*/ 379974 w 2499287"/>
                <a:gd name="connsiteY119" fmla="*/ 2100262 h 2258269"/>
                <a:gd name="connsiteX120" fmla="*/ 360924 w 2499287"/>
                <a:gd name="connsiteY120" fmla="*/ 2081212 h 2258269"/>
                <a:gd name="connsiteX121" fmla="*/ 351399 w 2499287"/>
                <a:gd name="connsiteY121" fmla="*/ 2066925 h 2258269"/>
                <a:gd name="connsiteX122" fmla="*/ 313299 w 2499287"/>
                <a:gd name="connsiteY122" fmla="*/ 2043112 h 2258269"/>
                <a:gd name="connsiteX123" fmla="*/ 299012 w 2499287"/>
                <a:gd name="connsiteY123" fmla="*/ 2033587 h 2258269"/>
                <a:gd name="connsiteX124" fmla="*/ 260912 w 2499287"/>
                <a:gd name="connsiteY124" fmla="*/ 2019300 h 2258269"/>
                <a:gd name="connsiteX125" fmla="*/ 256149 w 2499287"/>
                <a:gd name="connsiteY125" fmla="*/ 2005012 h 2258269"/>
                <a:gd name="connsiteX126" fmla="*/ 246624 w 2499287"/>
                <a:gd name="connsiteY126" fmla="*/ 1990725 h 2258269"/>
                <a:gd name="connsiteX127" fmla="*/ 241862 w 2499287"/>
                <a:gd name="connsiteY127" fmla="*/ 1971675 h 2258269"/>
                <a:gd name="connsiteX128" fmla="*/ 222812 w 2499287"/>
                <a:gd name="connsiteY128" fmla="*/ 1933575 h 2258269"/>
                <a:gd name="connsiteX129" fmla="*/ 160899 w 2499287"/>
                <a:gd name="connsiteY129" fmla="*/ 1828800 h 2258269"/>
                <a:gd name="connsiteX130" fmla="*/ 141849 w 2499287"/>
                <a:gd name="connsiteY130" fmla="*/ 1800225 h 2258269"/>
                <a:gd name="connsiteX131" fmla="*/ 137087 w 2499287"/>
                <a:gd name="connsiteY131" fmla="*/ 1785937 h 2258269"/>
                <a:gd name="connsiteX132" fmla="*/ 122799 w 2499287"/>
                <a:gd name="connsiteY132" fmla="*/ 1766887 h 2258269"/>
                <a:gd name="connsiteX133" fmla="*/ 98987 w 2499287"/>
                <a:gd name="connsiteY133" fmla="*/ 1733550 h 2258269"/>
                <a:gd name="connsiteX134" fmla="*/ 79937 w 2499287"/>
                <a:gd name="connsiteY134" fmla="*/ 1695450 h 2258269"/>
                <a:gd name="connsiteX135" fmla="*/ 60688 w 2499287"/>
                <a:gd name="connsiteY135" fmla="*/ 1653356 h 2258269"/>
                <a:gd name="connsiteX136" fmla="*/ 11079 w 2499287"/>
                <a:gd name="connsiteY136" fmla="*/ 1529134 h 2258269"/>
                <a:gd name="connsiteX137" fmla="*/ 2125 w 2499287"/>
                <a:gd name="connsiteY137" fmla="*/ 1435025 h 2258269"/>
                <a:gd name="connsiteX138" fmla="*/ 8499 w 2499287"/>
                <a:gd name="connsiteY138" fmla="*/ 1338262 h 2258269"/>
                <a:gd name="connsiteX139" fmla="*/ 22787 w 2499287"/>
                <a:gd name="connsiteY139" fmla="*/ 1252537 h 2258269"/>
                <a:gd name="connsiteX140" fmla="*/ 32312 w 2499287"/>
                <a:gd name="connsiteY140" fmla="*/ 1200150 h 2258269"/>
                <a:gd name="connsiteX141" fmla="*/ 56124 w 2499287"/>
                <a:gd name="connsiteY141" fmla="*/ 1147762 h 2258269"/>
                <a:gd name="connsiteX142" fmla="*/ 89462 w 2499287"/>
                <a:gd name="connsiteY142" fmla="*/ 1071562 h 2258269"/>
                <a:gd name="connsiteX143" fmla="*/ 118037 w 2499287"/>
                <a:gd name="connsiteY143" fmla="*/ 985837 h 2258269"/>
                <a:gd name="connsiteX144" fmla="*/ 183770 w 2499287"/>
                <a:gd name="connsiteY144" fmla="*/ 883617 h 2258269"/>
                <a:gd name="connsiteX145" fmla="*/ 232337 w 2499287"/>
                <a:gd name="connsiteY145" fmla="*/ 809625 h 2258269"/>
                <a:gd name="connsiteX146" fmla="*/ 308537 w 2499287"/>
                <a:gd name="connsiteY146" fmla="*/ 733425 h 2258269"/>
                <a:gd name="connsiteX147" fmla="*/ 370449 w 2499287"/>
                <a:gd name="connsiteY147" fmla="*/ 671512 h 2258269"/>
                <a:gd name="connsiteX148" fmla="*/ 484749 w 2499287"/>
                <a:gd name="connsiteY148" fmla="*/ 614362 h 2258269"/>
                <a:gd name="connsiteX149" fmla="*/ 589524 w 2499287"/>
                <a:gd name="connsiteY149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032562 w 2499287"/>
                <a:gd name="connsiteY16" fmla="*/ 76200 h 2258269"/>
                <a:gd name="connsiteX17" fmla="*/ 2042087 w 2499287"/>
                <a:gd name="connsiteY17" fmla="*/ 61912 h 2258269"/>
                <a:gd name="connsiteX18" fmla="*/ 2027799 w 2499287"/>
                <a:gd name="connsiteY18" fmla="*/ 57150 h 2258269"/>
                <a:gd name="connsiteX19" fmla="*/ 2080187 w 2499287"/>
                <a:gd name="connsiteY19" fmla="*/ 52387 h 2258269"/>
                <a:gd name="connsiteX20" fmla="*/ 2103999 w 2499287"/>
                <a:gd name="connsiteY20" fmla="*/ 19050 h 2258269"/>
                <a:gd name="connsiteX21" fmla="*/ 2113524 w 2499287"/>
                <a:gd name="connsiteY21" fmla="*/ 0 h 2258269"/>
                <a:gd name="connsiteX22" fmla="*/ 2123049 w 2499287"/>
                <a:gd name="connsiteY22" fmla="*/ 14287 h 2258269"/>
                <a:gd name="connsiteX23" fmla="*/ 2142099 w 2499287"/>
                <a:gd name="connsiteY23" fmla="*/ 33337 h 2258269"/>
                <a:gd name="connsiteX24" fmla="*/ 2175437 w 2499287"/>
                <a:gd name="connsiteY24" fmla="*/ 95250 h 2258269"/>
                <a:gd name="connsiteX25" fmla="*/ 2189724 w 2499287"/>
                <a:gd name="connsiteY25" fmla="*/ 104775 h 2258269"/>
                <a:gd name="connsiteX26" fmla="*/ 2194487 w 2499287"/>
                <a:gd name="connsiteY26" fmla="*/ 119062 h 2258269"/>
                <a:gd name="connsiteX27" fmla="*/ 2223062 w 2499287"/>
                <a:gd name="connsiteY27" fmla="*/ 138112 h 2258269"/>
                <a:gd name="connsiteX28" fmla="*/ 2237349 w 2499287"/>
                <a:gd name="connsiteY28" fmla="*/ 147637 h 2258269"/>
                <a:gd name="connsiteX29" fmla="*/ 2256399 w 2499287"/>
                <a:gd name="connsiteY29" fmla="*/ 166687 h 2258269"/>
                <a:gd name="connsiteX30" fmla="*/ 2265924 w 2499287"/>
                <a:gd name="connsiteY30" fmla="*/ 185737 h 2258269"/>
                <a:gd name="connsiteX31" fmla="*/ 2308787 w 2499287"/>
                <a:gd name="connsiteY31" fmla="*/ 214312 h 2258269"/>
                <a:gd name="connsiteX32" fmla="*/ 2337362 w 2499287"/>
                <a:gd name="connsiteY32" fmla="*/ 247650 h 2258269"/>
                <a:gd name="connsiteX33" fmla="*/ 2351649 w 2499287"/>
                <a:gd name="connsiteY33" fmla="*/ 257175 h 2258269"/>
                <a:gd name="connsiteX34" fmla="*/ 2356412 w 2499287"/>
                <a:gd name="connsiteY34" fmla="*/ 276225 h 2258269"/>
                <a:gd name="connsiteX35" fmla="*/ 2370699 w 2499287"/>
                <a:gd name="connsiteY35" fmla="*/ 285750 h 2258269"/>
                <a:gd name="connsiteX36" fmla="*/ 2389749 w 2499287"/>
                <a:gd name="connsiteY36" fmla="*/ 314325 h 2258269"/>
                <a:gd name="connsiteX37" fmla="*/ 2399274 w 2499287"/>
                <a:gd name="connsiteY37" fmla="*/ 328612 h 2258269"/>
                <a:gd name="connsiteX38" fmla="*/ 2442137 w 2499287"/>
                <a:gd name="connsiteY38" fmla="*/ 385762 h 2258269"/>
                <a:gd name="connsiteX39" fmla="*/ 2470712 w 2499287"/>
                <a:gd name="connsiteY39" fmla="*/ 438150 h 2258269"/>
                <a:gd name="connsiteX40" fmla="*/ 2475474 w 2499287"/>
                <a:gd name="connsiteY40" fmla="*/ 452437 h 2258269"/>
                <a:gd name="connsiteX41" fmla="*/ 2494524 w 2499287"/>
                <a:gd name="connsiteY41" fmla="*/ 485775 h 2258269"/>
                <a:gd name="connsiteX42" fmla="*/ 2499287 w 2499287"/>
                <a:gd name="connsiteY42" fmla="*/ 504825 h 2258269"/>
                <a:gd name="connsiteX43" fmla="*/ 2494524 w 2499287"/>
                <a:gd name="connsiteY43" fmla="*/ 523875 h 2258269"/>
                <a:gd name="connsiteX44" fmla="*/ 2480237 w 2499287"/>
                <a:gd name="connsiteY44" fmla="*/ 528637 h 2258269"/>
                <a:gd name="connsiteX45" fmla="*/ 2442137 w 2499287"/>
                <a:gd name="connsiteY45" fmla="*/ 538162 h 2258269"/>
                <a:gd name="connsiteX46" fmla="*/ 2413562 w 2499287"/>
                <a:gd name="connsiteY46" fmla="*/ 557212 h 2258269"/>
                <a:gd name="connsiteX47" fmla="*/ 2404037 w 2499287"/>
                <a:gd name="connsiteY47" fmla="*/ 571500 h 2258269"/>
                <a:gd name="connsiteX48" fmla="*/ 2389749 w 2499287"/>
                <a:gd name="connsiteY48" fmla="*/ 590550 h 2258269"/>
                <a:gd name="connsiteX49" fmla="*/ 2337362 w 2499287"/>
                <a:gd name="connsiteY49" fmla="*/ 619125 h 2258269"/>
                <a:gd name="connsiteX50" fmla="*/ 2323074 w 2499287"/>
                <a:gd name="connsiteY50" fmla="*/ 628650 h 2258269"/>
                <a:gd name="connsiteX51" fmla="*/ 2294499 w 2499287"/>
                <a:gd name="connsiteY51" fmla="*/ 623887 h 2258269"/>
                <a:gd name="connsiteX52" fmla="*/ 2175437 w 2499287"/>
                <a:gd name="connsiteY52" fmla="*/ 633412 h 2258269"/>
                <a:gd name="connsiteX53" fmla="*/ 2161149 w 2499287"/>
                <a:gd name="connsiteY53" fmla="*/ 642937 h 2258269"/>
                <a:gd name="connsiteX54" fmla="*/ 2142099 w 2499287"/>
                <a:gd name="connsiteY54" fmla="*/ 647700 h 2258269"/>
                <a:gd name="connsiteX55" fmla="*/ 2127812 w 2499287"/>
                <a:gd name="connsiteY55" fmla="*/ 652462 h 2258269"/>
                <a:gd name="connsiteX56" fmla="*/ 2018274 w 2499287"/>
                <a:gd name="connsiteY56" fmla="*/ 671512 h 2258269"/>
                <a:gd name="connsiteX57" fmla="*/ 1975412 w 2499287"/>
                <a:gd name="connsiteY57" fmla="*/ 681037 h 2258269"/>
                <a:gd name="connsiteX58" fmla="*/ 1961124 w 2499287"/>
                <a:gd name="connsiteY58" fmla="*/ 690562 h 2258269"/>
                <a:gd name="connsiteX59" fmla="*/ 1951599 w 2499287"/>
                <a:gd name="connsiteY59" fmla="*/ 728662 h 2258269"/>
                <a:gd name="connsiteX60" fmla="*/ 1942074 w 2499287"/>
                <a:gd name="connsiteY60" fmla="*/ 747712 h 2258269"/>
                <a:gd name="connsiteX61" fmla="*/ 1913499 w 2499287"/>
                <a:gd name="connsiteY61" fmla="*/ 795337 h 2258269"/>
                <a:gd name="connsiteX62" fmla="*/ 1894449 w 2499287"/>
                <a:gd name="connsiteY62" fmla="*/ 809625 h 2258269"/>
                <a:gd name="connsiteX63" fmla="*/ 1870637 w 2499287"/>
                <a:gd name="connsiteY63" fmla="*/ 828675 h 2258269"/>
                <a:gd name="connsiteX64" fmla="*/ 1856349 w 2499287"/>
                <a:gd name="connsiteY64" fmla="*/ 842962 h 2258269"/>
                <a:gd name="connsiteX65" fmla="*/ 1851587 w 2499287"/>
                <a:gd name="connsiteY65" fmla="*/ 857250 h 2258269"/>
                <a:gd name="connsiteX66" fmla="*/ 1837299 w 2499287"/>
                <a:gd name="connsiteY66" fmla="*/ 862012 h 2258269"/>
                <a:gd name="connsiteX67" fmla="*/ 1813487 w 2499287"/>
                <a:gd name="connsiteY67" fmla="*/ 885825 h 2258269"/>
                <a:gd name="connsiteX68" fmla="*/ 1789674 w 2499287"/>
                <a:gd name="connsiteY68" fmla="*/ 942975 h 2258269"/>
                <a:gd name="connsiteX69" fmla="*/ 1784912 w 2499287"/>
                <a:gd name="connsiteY69" fmla="*/ 957262 h 2258269"/>
                <a:gd name="connsiteX70" fmla="*/ 1775387 w 2499287"/>
                <a:gd name="connsiteY70" fmla="*/ 990600 h 2258269"/>
                <a:gd name="connsiteX71" fmla="*/ 1765862 w 2499287"/>
                <a:gd name="connsiteY71" fmla="*/ 1066800 h 2258269"/>
                <a:gd name="connsiteX72" fmla="*/ 1756337 w 2499287"/>
                <a:gd name="connsiteY72" fmla="*/ 1085850 h 2258269"/>
                <a:gd name="connsiteX73" fmla="*/ 1751574 w 2499287"/>
                <a:gd name="connsiteY73" fmla="*/ 1128712 h 2258269"/>
                <a:gd name="connsiteX74" fmla="*/ 1742049 w 2499287"/>
                <a:gd name="connsiteY74" fmla="*/ 1147762 h 2258269"/>
                <a:gd name="connsiteX75" fmla="*/ 1737287 w 2499287"/>
                <a:gd name="connsiteY75" fmla="*/ 1485900 h 2258269"/>
                <a:gd name="connsiteX76" fmla="*/ 1722999 w 2499287"/>
                <a:gd name="connsiteY76" fmla="*/ 1533525 h 2258269"/>
                <a:gd name="connsiteX77" fmla="*/ 1718237 w 2499287"/>
                <a:gd name="connsiteY77" fmla="*/ 1562100 h 2258269"/>
                <a:gd name="connsiteX78" fmla="*/ 1708712 w 2499287"/>
                <a:gd name="connsiteY78" fmla="*/ 1590675 h 2258269"/>
                <a:gd name="connsiteX79" fmla="*/ 1699187 w 2499287"/>
                <a:gd name="connsiteY79" fmla="*/ 1633537 h 2258269"/>
                <a:gd name="connsiteX80" fmla="*/ 1689662 w 2499287"/>
                <a:gd name="connsiteY80" fmla="*/ 1647825 h 2258269"/>
                <a:gd name="connsiteX81" fmla="*/ 1684899 w 2499287"/>
                <a:gd name="connsiteY81" fmla="*/ 1695450 h 2258269"/>
                <a:gd name="connsiteX82" fmla="*/ 1675374 w 2499287"/>
                <a:gd name="connsiteY82" fmla="*/ 1714500 h 2258269"/>
                <a:gd name="connsiteX83" fmla="*/ 1670612 w 2499287"/>
                <a:gd name="connsiteY83" fmla="*/ 1733550 h 2258269"/>
                <a:gd name="connsiteX84" fmla="*/ 1646799 w 2499287"/>
                <a:gd name="connsiteY84" fmla="*/ 1800225 h 2258269"/>
                <a:gd name="connsiteX85" fmla="*/ 1632512 w 2499287"/>
                <a:gd name="connsiteY85" fmla="*/ 1809750 h 2258269"/>
                <a:gd name="connsiteX86" fmla="*/ 1618224 w 2499287"/>
                <a:gd name="connsiteY86" fmla="*/ 1857375 h 2258269"/>
                <a:gd name="connsiteX87" fmla="*/ 1599174 w 2499287"/>
                <a:gd name="connsiteY87" fmla="*/ 1895475 h 2258269"/>
                <a:gd name="connsiteX88" fmla="*/ 1561074 w 2499287"/>
                <a:gd name="connsiteY88" fmla="*/ 1919287 h 2258269"/>
                <a:gd name="connsiteX89" fmla="*/ 1513449 w 2499287"/>
                <a:gd name="connsiteY89" fmla="*/ 1952625 h 2258269"/>
                <a:gd name="connsiteX90" fmla="*/ 1494399 w 2499287"/>
                <a:gd name="connsiteY90" fmla="*/ 1962150 h 2258269"/>
                <a:gd name="connsiteX91" fmla="*/ 1475349 w 2499287"/>
                <a:gd name="connsiteY91" fmla="*/ 1990725 h 2258269"/>
                <a:gd name="connsiteX92" fmla="*/ 1451537 w 2499287"/>
                <a:gd name="connsiteY92" fmla="*/ 2019300 h 2258269"/>
                <a:gd name="connsiteX93" fmla="*/ 1413437 w 2499287"/>
                <a:gd name="connsiteY93" fmla="*/ 2043112 h 2258269"/>
                <a:gd name="connsiteX94" fmla="*/ 1408674 w 2499287"/>
                <a:gd name="connsiteY94" fmla="*/ 2062162 h 2258269"/>
                <a:gd name="connsiteX95" fmla="*/ 1389624 w 2499287"/>
                <a:gd name="connsiteY95" fmla="*/ 2071687 h 2258269"/>
                <a:gd name="connsiteX96" fmla="*/ 1361049 w 2499287"/>
                <a:gd name="connsiteY96" fmla="*/ 2090737 h 2258269"/>
                <a:gd name="connsiteX97" fmla="*/ 1351524 w 2499287"/>
                <a:gd name="connsiteY97" fmla="*/ 2109787 h 2258269"/>
                <a:gd name="connsiteX98" fmla="*/ 1313424 w 2499287"/>
                <a:gd name="connsiteY98" fmla="*/ 2124075 h 2258269"/>
                <a:gd name="connsiteX99" fmla="*/ 1294374 w 2499287"/>
                <a:gd name="connsiteY99" fmla="*/ 2133600 h 2258269"/>
                <a:gd name="connsiteX100" fmla="*/ 1284849 w 2499287"/>
                <a:gd name="connsiteY100" fmla="*/ 2147887 h 2258269"/>
                <a:gd name="connsiteX101" fmla="*/ 1265799 w 2499287"/>
                <a:gd name="connsiteY101" fmla="*/ 2152650 h 2258269"/>
                <a:gd name="connsiteX102" fmla="*/ 1218174 w 2499287"/>
                <a:gd name="connsiteY102" fmla="*/ 2166937 h 2258269"/>
                <a:gd name="connsiteX103" fmla="*/ 1122924 w 2499287"/>
                <a:gd name="connsiteY103" fmla="*/ 2190750 h 2258269"/>
                <a:gd name="connsiteX104" fmla="*/ 1084824 w 2499287"/>
                <a:gd name="connsiteY104" fmla="*/ 2205037 h 2258269"/>
                <a:gd name="connsiteX105" fmla="*/ 1065774 w 2499287"/>
                <a:gd name="connsiteY105" fmla="*/ 2224087 h 2258269"/>
                <a:gd name="connsiteX106" fmla="*/ 1046724 w 2499287"/>
                <a:gd name="connsiteY106" fmla="*/ 2228850 h 2258269"/>
                <a:gd name="connsiteX107" fmla="*/ 956237 w 2499287"/>
                <a:gd name="connsiteY107" fmla="*/ 2238375 h 2258269"/>
                <a:gd name="connsiteX108" fmla="*/ 741924 w 2499287"/>
                <a:gd name="connsiteY108" fmla="*/ 2238375 h 2258269"/>
                <a:gd name="connsiteX109" fmla="*/ 718112 w 2499287"/>
                <a:gd name="connsiteY109" fmla="*/ 2228850 h 2258269"/>
                <a:gd name="connsiteX110" fmla="*/ 660962 w 2499287"/>
                <a:gd name="connsiteY110" fmla="*/ 2219325 h 2258269"/>
                <a:gd name="connsiteX111" fmla="*/ 594287 w 2499287"/>
                <a:gd name="connsiteY111" fmla="*/ 2214562 h 2258269"/>
                <a:gd name="connsiteX112" fmla="*/ 575237 w 2499287"/>
                <a:gd name="connsiteY112" fmla="*/ 2205037 h 2258269"/>
                <a:gd name="connsiteX113" fmla="*/ 432362 w 2499287"/>
                <a:gd name="connsiteY113" fmla="*/ 2176462 h 2258269"/>
                <a:gd name="connsiteX114" fmla="*/ 413312 w 2499287"/>
                <a:gd name="connsiteY114" fmla="*/ 2166937 h 2258269"/>
                <a:gd name="connsiteX115" fmla="*/ 408549 w 2499287"/>
                <a:gd name="connsiteY115" fmla="*/ 2147887 h 2258269"/>
                <a:gd name="connsiteX116" fmla="*/ 399024 w 2499287"/>
                <a:gd name="connsiteY116" fmla="*/ 2128837 h 2258269"/>
                <a:gd name="connsiteX117" fmla="*/ 394262 w 2499287"/>
                <a:gd name="connsiteY117" fmla="*/ 2109787 h 2258269"/>
                <a:gd name="connsiteX118" fmla="*/ 379974 w 2499287"/>
                <a:gd name="connsiteY118" fmla="*/ 2100262 h 2258269"/>
                <a:gd name="connsiteX119" fmla="*/ 360924 w 2499287"/>
                <a:gd name="connsiteY119" fmla="*/ 2081212 h 2258269"/>
                <a:gd name="connsiteX120" fmla="*/ 351399 w 2499287"/>
                <a:gd name="connsiteY120" fmla="*/ 2066925 h 2258269"/>
                <a:gd name="connsiteX121" fmla="*/ 313299 w 2499287"/>
                <a:gd name="connsiteY121" fmla="*/ 2043112 h 2258269"/>
                <a:gd name="connsiteX122" fmla="*/ 299012 w 2499287"/>
                <a:gd name="connsiteY122" fmla="*/ 2033587 h 2258269"/>
                <a:gd name="connsiteX123" fmla="*/ 260912 w 2499287"/>
                <a:gd name="connsiteY123" fmla="*/ 2019300 h 2258269"/>
                <a:gd name="connsiteX124" fmla="*/ 256149 w 2499287"/>
                <a:gd name="connsiteY124" fmla="*/ 2005012 h 2258269"/>
                <a:gd name="connsiteX125" fmla="*/ 246624 w 2499287"/>
                <a:gd name="connsiteY125" fmla="*/ 1990725 h 2258269"/>
                <a:gd name="connsiteX126" fmla="*/ 241862 w 2499287"/>
                <a:gd name="connsiteY126" fmla="*/ 1971675 h 2258269"/>
                <a:gd name="connsiteX127" fmla="*/ 222812 w 2499287"/>
                <a:gd name="connsiteY127" fmla="*/ 1933575 h 2258269"/>
                <a:gd name="connsiteX128" fmla="*/ 160899 w 2499287"/>
                <a:gd name="connsiteY128" fmla="*/ 1828800 h 2258269"/>
                <a:gd name="connsiteX129" fmla="*/ 141849 w 2499287"/>
                <a:gd name="connsiteY129" fmla="*/ 1800225 h 2258269"/>
                <a:gd name="connsiteX130" fmla="*/ 137087 w 2499287"/>
                <a:gd name="connsiteY130" fmla="*/ 1785937 h 2258269"/>
                <a:gd name="connsiteX131" fmla="*/ 122799 w 2499287"/>
                <a:gd name="connsiteY131" fmla="*/ 1766887 h 2258269"/>
                <a:gd name="connsiteX132" fmla="*/ 98987 w 2499287"/>
                <a:gd name="connsiteY132" fmla="*/ 1733550 h 2258269"/>
                <a:gd name="connsiteX133" fmla="*/ 79937 w 2499287"/>
                <a:gd name="connsiteY133" fmla="*/ 1695450 h 2258269"/>
                <a:gd name="connsiteX134" fmla="*/ 60688 w 2499287"/>
                <a:gd name="connsiteY134" fmla="*/ 1653356 h 2258269"/>
                <a:gd name="connsiteX135" fmla="*/ 11079 w 2499287"/>
                <a:gd name="connsiteY135" fmla="*/ 1529134 h 2258269"/>
                <a:gd name="connsiteX136" fmla="*/ 2125 w 2499287"/>
                <a:gd name="connsiteY136" fmla="*/ 1435025 h 2258269"/>
                <a:gd name="connsiteX137" fmla="*/ 8499 w 2499287"/>
                <a:gd name="connsiteY137" fmla="*/ 1338262 h 2258269"/>
                <a:gd name="connsiteX138" fmla="*/ 22787 w 2499287"/>
                <a:gd name="connsiteY138" fmla="*/ 1252537 h 2258269"/>
                <a:gd name="connsiteX139" fmla="*/ 32312 w 2499287"/>
                <a:gd name="connsiteY139" fmla="*/ 1200150 h 2258269"/>
                <a:gd name="connsiteX140" fmla="*/ 56124 w 2499287"/>
                <a:gd name="connsiteY140" fmla="*/ 1147762 h 2258269"/>
                <a:gd name="connsiteX141" fmla="*/ 89462 w 2499287"/>
                <a:gd name="connsiteY141" fmla="*/ 1071562 h 2258269"/>
                <a:gd name="connsiteX142" fmla="*/ 118037 w 2499287"/>
                <a:gd name="connsiteY142" fmla="*/ 985837 h 2258269"/>
                <a:gd name="connsiteX143" fmla="*/ 183770 w 2499287"/>
                <a:gd name="connsiteY143" fmla="*/ 883617 h 2258269"/>
                <a:gd name="connsiteX144" fmla="*/ 232337 w 2499287"/>
                <a:gd name="connsiteY144" fmla="*/ 809625 h 2258269"/>
                <a:gd name="connsiteX145" fmla="*/ 308537 w 2499287"/>
                <a:gd name="connsiteY145" fmla="*/ 733425 h 2258269"/>
                <a:gd name="connsiteX146" fmla="*/ 370449 w 2499287"/>
                <a:gd name="connsiteY146" fmla="*/ 671512 h 2258269"/>
                <a:gd name="connsiteX147" fmla="*/ 484749 w 2499287"/>
                <a:gd name="connsiteY147" fmla="*/ 614362 h 2258269"/>
                <a:gd name="connsiteX148" fmla="*/ 589524 w 2499287"/>
                <a:gd name="connsiteY148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032562 w 2499287"/>
                <a:gd name="connsiteY16" fmla="*/ 76200 h 2258269"/>
                <a:gd name="connsiteX17" fmla="*/ 2042087 w 2499287"/>
                <a:gd name="connsiteY17" fmla="*/ 61912 h 2258269"/>
                <a:gd name="connsiteX18" fmla="*/ 2080187 w 2499287"/>
                <a:gd name="connsiteY18" fmla="*/ 52387 h 2258269"/>
                <a:gd name="connsiteX19" fmla="*/ 2103999 w 2499287"/>
                <a:gd name="connsiteY19" fmla="*/ 19050 h 2258269"/>
                <a:gd name="connsiteX20" fmla="*/ 2113524 w 2499287"/>
                <a:gd name="connsiteY20" fmla="*/ 0 h 2258269"/>
                <a:gd name="connsiteX21" fmla="*/ 2123049 w 2499287"/>
                <a:gd name="connsiteY21" fmla="*/ 14287 h 2258269"/>
                <a:gd name="connsiteX22" fmla="*/ 2142099 w 2499287"/>
                <a:gd name="connsiteY22" fmla="*/ 33337 h 2258269"/>
                <a:gd name="connsiteX23" fmla="*/ 2175437 w 2499287"/>
                <a:gd name="connsiteY23" fmla="*/ 95250 h 2258269"/>
                <a:gd name="connsiteX24" fmla="*/ 2189724 w 2499287"/>
                <a:gd name="connsiteY24" fmla="*/ 104775 h 2258269"/>
                <a:gd name="connsiteX25" fmla="*/ 2194487 w 2499287"/>
                <a:gd name="connsiteY25" fmla="*/ 119062 h 2258269"/>
                <a:gd name="connsiteX26" fmla="*/ 2223062 w 2499287"/>
                <a:gd name="connsiteY26" fmla="*/ 138112 h 2258269"/>
                <a:gd name="connsiteX27" fmla="*/ 2237349 w 2499287"/>
                <a:gd name="connsiteY27" fmla="*/ 147637 h 2258269"/>
                <a:gd name="connsiteX28" fmla="*/ 2256399 w 2499287"/>
                <a:gd name="connsiteY28" fmla="*/ 166687 h 2258269"/>
                <a:gd name="connsiteX29" fmla="*/ 2265924 w 2499287"/>
                <a:gd name="connsiteY29" fmla="*/ 185737 h 2258269"/>
                <a:gd name="connsiteX30" fmla="*/ 2308787 w 2499287"/>
                <a:gd name="connsiteY30" fmla="*/ 214312 h 2258269"/>
                <a:gd name="connsiteX31" fmla="*/ 2337362 w 2499287"/>
                <a:gd name="connsiteY31" fmla="*/ 247650 h 2258269"/>
                <a:gd name="connsiteX32" fmla="*/ 2351649 w 2499287"/>
                <a:gd name="connsiteY32" fmla="*/ 257175 h 2258269"/>
                <a:gd name="connsiteX33" fmla="*/ 2356412 w 2499287"/>
                <a:gd name="connsiteY33" fmla="*/ 276225 h 2258269"/>
                <a:gd name="connsiteX34" fmla="*/ 2370699 w 2499287"/>
                <a:gd name="connsiteY34" fmla="*/ 285750 h 2258269"/>
                <a:gd name="connsiteX35" fmla="*/ 2389749 w 2499287"/>
                <a:gd name="connsiteY35" fmla="*/ 314325 h 2258269"/>
                <a:gd name="connsiteX36" fmla="*/ 2399274 w 2499287"/>
                <a:gd name="connsiteY36" fmla="*/ 328612 h 2258269"/>
                <a:gd name="connsiteX37" fmla="*/ 2442137 w 2499287"/>
                <a:gd name="connsiteY37" fmla="*/ 385762 h 2258269"/>
                <a:gd name="connsiteX38" fmla="*/ 2470712 w 2499287"/>
                <a:gd name="connsiteY38" fmla="*/ 438150 h 2258269"/>
                <a:gd name="connsiteX39" fmla="*/ 2475474 w 2499287"/>
                <a:gd name="connsiteY39" fmla="*/ 452437 h 2258269"/>
                <a:gd name="connsiteX40" fmla="*/ 2494524 w 2499287"/>
                <a:gd name="connsiteY40" fmla="*/ 485775 h 2258269"/>
                <a:gd name="connsiteX41" fmla="*/ 2499287 w 2499287"/>
                <a:gd name="connsiteY41" fmla="*/ 504825 h 2258269"/>
                <a:gd name="connsiteX42" fmla="*/ 2494524 w 2499287"/>
                <a:gd name="connsiteY42" fmla="*/ 523875 h 2258269"/>
                <a:gd name="connsiteX43" fmla="*/ 2480237 w 2499287"/>
                <a:gd name="connsiteY43" fmla="*/ 528637 h 2258269"/>
                <a:gd name="connsiteX44" fmla="*/ 2442137 w 2499287"/>
                <a:gd name="connsiteY44" fmla="*/ 538162 h 2258269"/>
                <a:gd name="connsiteX45" fmla="*/ 2413562 w 2499287"/>
                <a:gd name="connsiteY45" fmla="*/ 557212 h 2258269"/>
                <a:gd name="connsiteX46" fmla="*/ 2404037 w 2499287"/>
                <a:gd name="connsiteY46" fmla="*/ 571500 h 2258269"/>
                <a:gd name="connsiteX47" fmla="*/ 2389749 w 2499287"/>
                <a:gd name="connsiteY47" fmla="*/ 590550 h 2258269"/>
                <a:gd name="connsiteX48" fmla="*/ 2337362 w 2499287"/>
                <a:gd name="connsiteY48" fmla="*/ 619125 h 2258269"/>
                <a:gd name="connsiteX49" fmla="*/ 2323074 w 2499287"/>
                <a:gd name="connsiteY49" fmla="*/ 628650 h 2258269"/>
                <a:gd name="connsiteX50" fmla="*/ 2294499 w 2499287"/>
                <a:gd name="connsiteY50" fmla="*/ 623887 h 2258269"/>
                <a:gd name="connsiteX51" fmla="*/ 2175437 w 2499287"/>
                <a:gd name="connsiteY51" fmla="*/ 633412 h 2258269"/>
                <a:gd name="connsiteX52" fmla="*/ 2161149 w 2499287"/>
                <a:gd name="connsiteY52" fmla="*/ 642937 h 2258269"/>
                <a:gd name="connsiteX53" fmla="*/ 2142099 w 2499287"/>
                <a:gd name="connsiteY53" fmla="*/ 647700 h 2258269"/>
                <a:gd name="connsiteX54" fmla="*/ 2127812 w 2499287"/>
                <a:gd name="connsiteY54" fmla="*/ 652462 h 2258269"/>
                <a:gd name="connsiteX55" fmla="*/ 2018274 w 2499287"/>
                <a:gd name="connsiteY55" fmla="*/ 671512 h 2258269"/>
                <a:gd name="connsiteX56" fmla="*/ 1975412 w 2499287"/>
                <a:gd name="connsiteY56" fmla="*/ 681037 h 2258269"/>
                <a:gd name="connsiteX57" fmla="*/ 1961124 w 2499287"/>
                <a:gd name="connsiteY57" fmla="*/ 690562 h 2258269"/>
                <a:gd name="connsiteX58" fmla="*/ 1951599 w 2499287"/>
                <a:gd name="connsiteY58" fmla="*/ 728662 h 2258269"/>
                <a:gd name="connsiteX59" fmla="*/ 1942074 w 2499287"/>
                <a:gd name="connsiteY59" fmla="*/ 747712 h 2258269"/>
                <a:gd name="connsiteX60" fmla="*/ 1913499 w 2499287"/>
                <a:gd name="connsiteY60" fmla="*/ 795337 h 2258269"/>
                <a:gd name="connsiteX61" fmla="*/ 1894449 w 2499287"/>
                <a:gd name="connsiteY61" fmla="*/ 809625 h 2258269"/>
                <a:gd name="connsiteX62" fmla="*/ 1870637 w 2499287"/>
                <a:gd name="connsiteY62" fmla="*/ 828675 h 2258269"/>
                <a:gd name="connsiteX63" fmla="*/ 1856349 w 2499287"/>
                <a:gd name="connsiteY63" fmla="*/ 842962 h 2258269"/>
                <a:gd name="connsiteX64" fmla="*/ 1851587 w 2499287"/>
                <a:gd name="connsiteY64" fmla="*/ 857250 h 2258269"/>
                <a:gd name="connsiteX65" fmla="*/ 1837299 w 2499287"/>
                <a:gd name="connsiteY65" fmla="*/ 862012 h 2258269"/>
                <a:gd name="connsiteX66" fmla="*/ 1813487 w 2499287"/>
                <a:gd name="connsiteY66" fmla="*/ 885825 h 2258269"/>
                <a:gd name="connsiteX67" fmla="*/ 1789674 w 2499287"/>
                <a:gd name="connsiteY67" fmla="*/ 942975 h 2258269"/>
                <a:gd name="connsiteX68" fmla="*/ 1784912 w 2499287"/>
                <a:gd name="connsiteY68" fmla="*/ 957262 h 2258269"/>
                <a:gd name="connsiteX69" fmla="*/ 1775387 w 2499287"/>
                <a:gd name="connsiteY69" fmla="*/ 990600 h 2258269"/>
                <a:gd name="connsiteX70" fmla="*/ 1765862 w 2499287"/>
                <a:gd name="connsiteY70" fmla="*/ 1066800 h 2258269"/>
                <a:gd name="connsiteX71" fmla="*/ 1756337 w 2499287"/>
                <a:gd name="connsiteY71" fmla="*/ 1085850 h 2258269"/>
                <a:gd name="connsiteX72" fmla="*/ 1751574 w 2499287"/>
                <a:gd name="connsiteY72" fmla="*/ 1128712 h 2258269"/>
                <a:gd name="connsiteX73" fmla="*/ 1742049 w 2499287"/>
                <a:gd name="connsiteY73" fmla="*/ 1147762 h 2258269"/>
                <a:gd name="connsiteX74" fmla="*/ 1737287 w 2499287"/>
                <a:gd name="connsiteY74" fmla="*/ 1485900 h 2258269"/>
                <a:gd name="connsiteX75" fmla="*/ 1722999 w 2499287"/>
                <a:gd name="connsiteY75" fmla="*/ 1533525 h 2258269"/>
                <a:gd name="connsiteX76" fmla="*/ 1718237 w 2499287"/>
                <a:gd name="connsiteY76" fmla="*/ 1562100 h 2258269"/>
                <a:gd name="connsiteX77" fmla="*/ 1708712 w 2499287"/>
                <a:gd name="connsiteY77" fmla="*/ 1590675 h 2258269"/>
                <a:gd name="connsiteX78" fmla="*/ 1699187 w 2499287"/>
                <a:gd name="connsiteY78" fmla="*/ 1633537 h 2258269"/>
                <a:gd name="connsiteX79" fmla="*/ 1689662 w 2499287"/>
                <a:gd name="connsiteY79" fmla="*/ 1647825 h 2258269"/>
                <a:gd name="connsiteX80" fmla="*/ 1684899 w 2499287"/>
                <a:gd name="connsiteY80" fmla="*/ 1695450 h 2258269"/>
                <a:gd name="connsiteX81" fmla="*/ 1675374 w 2499287"/>
                <a:gd name="connsiteY81" fmla="*/ 1714500 h 2258269"/>
                <a:gd name="connsiteX82" fmla="*/ 1670612 w 2499287"/>
                <a:gd name="connsiteY82" fmla="*/ 1733550 h 2258269"/>
                <a:gd name="connsiteX83" fmla="*/ 1646799 w 2499287"/>
                <a:gd name="connsiteY83" fmla="*/ 1800225 h 2258269"/>
                <a:gd name="connsiteX84" fmla="*/ 1632512 w 2499287"/>
                <a:gd name="connsiteY84" fmla="*/ 1809750 h 2258269"/>
                <a:gd name="connsiteX85" fmla="*/ 1618224 w 2499287"/>
                <a:gd name="connsiteY85" fmla="*/ 1857375 h 2258269"/>
                <a:gd name="connsiteX86" fmla="*/ 1599174 w 2499287"/>
                <a:gd name="connsiteY86" fmla="*/ 1895475 h 2258269"/>
                <a:gd name="connsiteX87" fmla="*/ 1561074 w 2499287"/>
                <a:gd name="connsiteY87" fmla="*/ 1919287 h 2258269"/>
                <a:gd name="connsiteX88" fmla="*/ 1513449 w 2499287"/>
                <a:gd name="connsiteY88" fmla="*/ 1952625 h 2258269"/>
                <a:gd name="connsiteX89" fmla="*/ 1494399 w 2499287"/>
                <a:gd name="connsiteY89" fmla="*/ 1962150 h 2258269"/>
                <a:gd name="connsiteX90" fmla="*/ 1475349 w 2499287"/>
                <a:gd name="connsiteY90" fmla="*/ 1990725 h 2258269"/>
                <a:gd name="connsiteX91" fmla="*/ 1451537 w 2499287"/>
                <a:gd name="connsiteY91" fmla="*/ 2019300 h 2258269"/>
                <a:gd name="connsiteX92" fmla="*/ 1413437 w 2499287"/>
                <a:gd name="connsiteY92" fmla="*/ 2043112 h 2258269"/>
                <a:gd name="connsiteX93" fmla="*/ 1408674 w 2499287"/>
                <a:gd name="connsiteY93" fmla="*/ 2062162 h 2258269"/>
                <a:gd name="connsiteX94" fmla="*/ 1389624 w 2499287"/>
                <a:gd name="connsiteY94" fmla="*/ 2071687 h 2258269"/>
                <a:gd name="connsiteX95" fmla="*/ 1361049 w 2499287"/>
                <a:gd name="connsiteY95" fmla="*/ 2090737 h 2258269"/>
                <a:gd name="connsiteX96" fmla="*/ 1351524 w 2499287"/>
                <a:gd name="connsiteY96" fmla="*/ 2109787 h 2258269"/>
                <a:gd name="connsiteX97" fmla="*/ 1313424 w 2499287"/>
                <a:gd name="connsiteY97" fmla="*/ 2124075 h 2258269"/>
                <a:gd name="connsiteX98" fmla="*/ 1294374 w 2499287"/>
                <a:gd name="connsiteY98" fmla="*/ 2133600 h 2258269"/>
                <a:gd name="connsiteX99" fmla="*/ 1284849 w 2499287"/>
                <a:gd name="connsiteY99" fmla="*/ 2147887 h 2258269"/>
                <a:gd name="connsiteX100" fmla="*/ 1265799 w 2499287"/>
                <a:gd name="connsiteY100" fmla="*/ 2152650 h 2258269"/>
                <a:gd name="connsiteX101" fmla="*/ 1218174 w 2499287"/>
                <a:gd name="connsiteY101" fmla="*/ 2166937 h 2258269"/>
                <a:gd name="connsiteX102" fmla="*/ 1122924 w 2499287"/>
                <a:gd name="connsiteY102" fmla="*/ 2190750 h 2258269"/>
                <a:gd name="connsiteX103" fmla="*/ 1084824 w 2499287"/>
                <a:gd name="connsiteY103" fmla="*/ 2205037 h 2258269"/>
                <a:gd name="connsiteX104" fmla="*/ 1065774 w 2499287"/>
                <a:gd name="connsiteY104" fmla="*/ 2224087 h 2258269"/>
                <a:gd name="connsiteX105" fmla="*/ 1046724 w 2499287"/>
                <a:gd name="connsiteY105" fmla="*/ 2228850 h 2258269"/>
                <a:gd name="connsiteX106" fmla="*/ 956237 w 2499287"/>
                <a:gd name="connsiteY106" fmla="*/ 2238375 h 2258269"/>
                <a:gd name="connsiteX107" fmla="*/ 741924 w 2499287"/>
                <a:gd name="connsiteY107" fmla="*/ 2238375 h 2258269"/>
                <a:gd name="connsiteX108" fmla="*/ 718112 w 2499287"/>
                <a:gd name="connsiteY108" fmla="*/ 2228850 h 2258269"/>
                <a:gd name="connsiteX109" fmla="*/ 660962 w 2499287"/>
                <a:gd name="connsiteY109" fmla="*/ 2219325 h 2258269"/>
                <a:gd name="connsiteX110" fmla="*/ 594287 w 2499287"/>
                <a:gd name="connsiteY110" fmla="*/ 2214562 h 2258269"/>
                <a:gd name="connsiteX111" fmla="*/ 575237 w 2499287"/>
                <a:gd name="connsiteY111" fmla="*/ 2205037 h 2258269"/>
                <a:gd name="connsiteX112" fmla="*/ 432362 w 2499287"/>
                <a:gd name="connsiteY112" fmla="*/ 2176462 h 2258269"/>
                <a:gd name="connsiteX113" fmla="*/ 413312 w 2499287"/>
                <a:gd name="connsiteY113" fmla="*/ 2166937 h 2258269"/>
                <a:gd name="connsiteX114" fmla="*/ 408549 w 2499287"/>
                <a:gd name="connsiteY114" fmla="*/ 2147887 h 2258269"/>
                <a:gd name="connsiteX115" fmla="*/ 399024 w 2499287"/>
                <a:gd name="connsiteY115" fmla="*/ 2128837 h 2258269"/>
                <a:gd name="connsiteX116" fmla="*/ 394262 w 2499287"/>
                <a:gd name="connsiteY116" fmla="*/ 2109787 h 2258269"/>
                <a:gd name="connsiteX117" fmla="*/ 379974 w 2499287"/>
                <a:gd name="connsiteY117" fmla="*/ 2100262 h 2258269"/>
                <a:gd name="connsiteX118" fmla="*/ 360924 w 2499287"/>
                <a:gd name="connsiteY118" fmla="*/ 2081212 h 2258269"/>
                <a:gd name="connsiteX119" fmla="*/ 351399 w 2499287"/>
                <a:gd name="connsiteY119" fmla="*/ 2066925 h 2258269"/>
                <a:gd name="connsiteX120" fmla="*/ 313299 w 2499287"/>
                <a:gd name="connsiteY120" fmla="*/ 2043112 h 2258269"/>
                <a:gd name="connsiteX121" fmla="*/ 299012 w 2499287"/>
                <a:gd name="connsiteY121" fmla="*/ 2033587 h 2258269"/>
                <a:gd name="connsiteX122" fmla="*/ 260912 w 2499287"/>
                <a:gd name="connsiteY122" fmla="*/ 2019300 h 2258269"/>
                <a:gd name="connsiteX123" fmla="*/ 256149 w 2499287"/>
                <a:gd name="connsiteY123" fmla="*/ 2005012 h 2258269"/>
                <a:gd name="connsiteX124" fmla="*/ 246624 w 2499287"/>
                <a:gd name="connsiteY124" fmla="*/ 1990725 h 2258269"/>
                <a:gd name="connsiteX125" fmla="*/ 241862 w 2499287"/>
                <a:gd name="connsiteY125" fmla="*/ 1971675 h 2258269"/>
                <a:gd name="connsiteX126" fmla="*/ 222812 w 2499287"/>
                <a:gd name="connsiteY126" fmla="*/ 1933575 h 2258269"/>
                <a:gd name="connsiteX127" fmla="*/ 160899 w 2499287"/>
                <a:gd name="connsiteY127" fmla="*/ 1828800 h 2258269"/>
                <a:gd name="connsiteX128" fmla="*/ 141849 w 2499287"/>
                <a:gd name="connsiteY128" fmla="*/ 1800225 h 2258269"/>
                <a:gd name="connsiteX129" fmla="*/ 137087 w 2499287"/>
                <a:gd name="connsiteY129" fmla="*/ 1785937 h 2258269"/>
                <a:gd name="connsiteX130" fmla="*/ 122799 w 2499287"/>
                <a:gd name="connsiteY130" fmla="*/ 1766887 h 2258269"/>
                <a:gd name="connsiteX131" fmla="*/ 98987 w 2499287"/>
                <a:gd name="connsiteY131" fmla="*/ 1733550 h 2258269"/>
                <a:gd name="connsiteX132" fmla="*/ 79937 w 2499287"/>
                <a:gd name="connsiteY132" fmla="*/ 1695450 h 2258269"/>
                <a:gd name="connsiteX133" fmla="*/ 60688 w 2499287"/>
                <a:gd name="connsiteY133" fmla="*/ 1653356 h 2258269"/>
                <a:gd name="connsiteX134" fmla="*/ 11079 w 2499287"/>
                <a:gd name="connsiteY134" fmla="*/ 1529134 h 2258269"/>
                <a:gd name="connsiteX135" fmla="*/ 2125 w 2499287"/>
                <a:gd name="connsiteY135" fmla="*/ 1435025 h 2258269"/>
                <a:gd name="connsiteX136" fmla="*/ 8499 w 2499287"/>
                <a:gd name="connsiteY136" fmla="*/ 1338262 h 2258269"/>
                <a:gd name="connsiteX137" fmla="*/ 22787 w 2499287"/>
                <a:gd name="connsiteY137" fmla="*/ 1252537 h 2258269"/>
                <a:gd name="connsiteX138" fmla="*/ 32312 w 2499287"/>
                <a:gd name="connsiteY138" fmla="*/ 1200150 h 2258269"/>
                <a:gd name="connsiteX139" fmla="*/ 56124 w 2499287"/>
                <a:gd name="connsiteY139" fmla="*/ 1147762 h 2258269"/>
                <a:gd name="connsiteX140" fmla="*/ 89462 w 2499287"/>
                <a:gd name="connsiteY140" fmla="*/ 1071562 h 2258269"/>
                <a:gd name="connsiteX141" fmla="*/ 118037 w 2499287"/>
                <a:gd name="connsiteY141" fmla="*/ 985837 h 2258269"/>
                <a:gd name="connsiteX142" fmla="*/ 183770 w 2499287"/>
                <a:gd name="connsiteY142" fmla="*/ 883617 h 2258269"/>
                <a:gd name="connsiteX143" fmla="*/ 232337 w 2499287"/>
                <a:gd name="connsiteY143" fmla="*/ 809625 h 2258269"/>
                <a:gd name="connsiteX144" fmla="*/ 308537 w 2499287"/>
                <a:gd name="connsiteY144" fmla="*/ 733425 h 2258269"/>
                <a:gd name="connsiteX145" fmla="*/ 370449 w 2499287"/>
                <a:gd name="connsiteY145" fmla="*/ 671512 h 2258269"/>
                <a:gd name="connsiteX146" fmla="*/ 484749 w 2499287"/>
                <a:gd name="connsiteY146" fmla="*/ 614362 h 2258269"/>
                <a:gd name="connsiteX147" fmla="*/ 589524 w 2499287"/>
                <a:gd name="connsiteY147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032562 w 2499287"/>
                <a:gd name="connsiteY16" fmla="*/ 76200 h 2258269"/>
                <a:gd name="connsiteX17" fmla="*/ 2080187 w 2499287"/>
                <a:gd name="connsiteY17" fmla="*/ 52387 h 2258269"/>
                <a:gd name="connsiteX18" fmla="*/ 2103999 w 2499287"/>
                <a:gd name="connsiteY18" fmla="*/ 19050 h 2258269"/>
                <a:gd name="connsiteX19" fmla="*/ 2113524 w 2499287"/>
                <a:gd name="connsiteY19" fmla="*/ 0 h 2258269"/>
                <a:gd name="connsiteX20" fmla="*/ 2123049 w 2499287"/>
                <a:gd name="connsiteY20" fmla="*/ 14287 h 2258269"/>
                <a:gd name="connsiteX21" fmla="*/ 2142099 w 2499287"/>
                <a:gd name="connsiteY21" fmla="*/ 33337 h 2258269"/>
                <a:gd name="connsiteX22" fmla="*/ 2175437 w 2499287"/>
                <a:gd name="connsiteY22" fmla="*/ 95250 h 2258269"/>
                <a:gd name="connsiteX23" fmla="*/ 2189724 w 2499287"/>
                <a:gd name="connsiteY23" fmla="*/ 104775 h 2258269"/>
                <a:gd name="connsiteX24" fmla="*/ 2194487 w 2499287"/>
                <a:gd name="connsiteY24" fmla="*/ 119062 h 2258269"/>
                <a:gd name="connsiteX25" fmla="*/ 2223062 w 2499287"/>
                <a:gd name="connsiteY25" fmla="*/ 138112 h 2258269"/>
                <a:gd name="connsiteX26" fmla="*/ 2237349 w 2499287"/>
                <a:gd name="connsiteY26" fmla="*/ 147637 h 2258269"/>
                <a:gd name="connsiteX27" fmla="*/ 2256399 w 2499287"/>
                <a:gd name="connsiteY27" fmla="*/ 166687 h 2258269"/>
                <a:gd name="connsiteX28" fmla="*/ 2265924 w 2499287"/>
                <a:gd name="connsiteY28" fmla="*/ 185737 h 2258269"/>
                <a:gd name="connsiteX29" fmla="*/ 2308787 w 2499287"/>
                <a:gd name="connsiteY29" fmla="*/ 214312 h 2258269"/>
                <a:gd name="connsiteX30" fmla="*/ 2337362 w 2499287"/>
                <a:gd name="connsiteY30" fmla="*/ 247650 h 2258269"/>
                <a:gd name="connsiteX31" fmla="*/ 2351649 w 2499287"/>
                <a:gd name="connsiteY31" fmla="*/ 257175 h 2258269"/>
                <a:gd name="connsiteX32" fmla="*/ 2356412 w 2499287"/>
                <a:gd name="connsiteY32" fmla="*/ 276225 h 2258269"/>
                <a:gd name="connsiteX33" fmla="*/ 2370699 w 2499287"/>
                <a:gd name="connsiteY33" fmla="*/ 285750 h 2258269"/>
                <a:gd name="connsiteX34" fmla="*/ 2389749 w 2499287"/>
                <a:gd name="connsiteY34" fmla="*/ 314325 h 2258269"/>
                <a:gd name="connsiteX35" fmla="*/ 2399274 w 2499287"/>
                <a:gd name="connsiteY35" fmla="*/ 328612 h 2258269"/>
                <a:gd name="connsiteX36" fmla="*/ 2442137 w 2499287"/>
                <a:gd name="connsiteY36" fmla="*/ 385762 h 2258269"/>
                <a:gd name="connsiteX37" fmla="*/ 2470712 w 2499287"/>
                <a:gd name="connsiteY37" fmla="*/ 438150 h 2258269"/>
                <a:gd name="connsiteX38" fmla="*/ 2475474 w 2499287"/>
                <a:gd name="connsiteY38" fmla="*/ 452437 h 2258269"/>
                <a:gd name="connsiteX39" fmla="*/ 2494524 w 2499287"/>
                <a:gd name="connsiteY39" fmla="*/ 485775 h 2258269"/>
                <a:gd name="connsiteX40" fmla="*/ 2499287 w 2499287"/>
                <a:gd name="connsiteY40" fmla="*/ 504825 h 2258269"/>
                <a:gd name="connsiteX41" fmla="*/ 2494524 w 2499287"/>
                <a:gd name="connsiteY41" fmla="*/ 523875 h 2258269"/>
                <a:gd name="connsiteX42" fmla="*/ 2480237 w 2499287"/>
                <a:gd name="connsiteY42" fmla="*/ 528637 h 2258269"/>
                <a:gd name="connsiteX43" fmla="*/ 2442137 w 2499287"/>
                <a:gd name="connsiteY43" fmla="*/ 538162 h 2258269"/>
                <a:gd name="connsiteX44" fmla="*/ 2413562 w 2499287"/>
                <a:gd name="connsiteY44" fmla="*/ 557212 h 2258269"/>
                <a:gd name="connsiteX45" fmla="*/ 2404037 w 2499287"/>
                <a:gd name="connsiteY45" fmla="*/ 571500 h 2258269"/>
                <a:gd name="connsiteX46" fmla="*/ 2389749 w 2499287"/>
                <a:gd name="connsiteY46" fmla="*/ 590550 h 2258269"/>
                <a:gd name="connsiteX47" fmla="*/ 2337362 w 2499287"/>
                <a:gd name="connsiteY47" fmla="*/ 619125 h 2258269"/>
                <a:gd name="connsiteX48" fmla="*/ 2323074 w 2499287"/>
                <a:gd name="connsiteY48" fmla="*/ 628650 h 2258269"/>
                <a:gd name="connsiteX49" fmla="*/ 2294499 w 2499287"/>
                <a:gd name="connsiteY49" fmla="*/ 623887 h 2258269"/>
                <a:gd name="connsiteX50" fmla="*/ 2175437 w 2499287"/>
                <a:gd name="connsiteY50" fmla="*/ 633412 h 2258269"/>
                <a:gd name="connsiteX51" fmla="*/ 2161149 w 2499287"/>
                <a:gd name="connsiteY51" fmla="*/ 642937 h 2258269"/>
                <a:gd name="connsiteX52" fmla="*/ 2142099 w 2499287"/>
                <a:gd name="connsiteY52" fmla="*/ 647700 h 2258269"/>
                <a:gd name="connsiteX53" fmla="*/ 2127812 w 2499287"/>
                <a:gd name="connsiteY53" fmla="*/ 652462 h 2258269"/>
                <a:gd name="connsiteX54" fmla="*/ 2018274 w 2499287"/>
                <a:gd name="connsiteY54" fmla="*/ 671512 h 2258269"/>
                <a:gd name="connsiteX55" fmla="*/ 1975412 w 2499287"/>
                <a:gd name="connsiteY55" fmla="*/ 681037 h 2258269"/>
                <a:gd name="connsiteX56" fmla="*/ 1961124 w 2499287"/>
                <a:gd name="connsiteY56" fmla="*/ 690562 h 2258269"/>
                <a:gd name="connsiteX57" fmla="*/ 1951599 w 2499287"/>
                <a:gd name="connsiteY57" fmla="*/ 728662 h 2258269"/>
                <a:gd name="connsiteX58" fmla="*/ 1942074 w 2499287"/>
                <a:gd name="connsiteY58" fmla="*/ 747712 h 2258269"/>
                <a:gd name="connsiteX59" fmla="*/ 1913499 w 2499287"/>
                <a:gd name="connsiteY59" fmla="*/ 795337 h 2258269"/>
                <a:gd name="connsiteX60" fmla="*/ 1894449 w 2499287"/>
                <a:gd name="connsiteY60" fmla="*/ 809625 h 2258269"/>
                <a:gd name="connsiteX61" fmla="*/ 1870637 w 2499287"/>
                <a:gd name="connsiteY61" fmla="*/ 828675 h 2258269"/>
                <a:gd name="connsiteX62" fmla="*/ 1856349 w 2499287"/>
                <a:gd name="connsiteY62" fmla="*/ 842962 h 2258269"/>
                <a:gd name="connsiteX63" fmla="*/ 1851587 w 2499287"/>
                <a:gd name="connsiteY63" fmla="*/ 857250 h 2258269"/>
                <a:gd name="connsiteX64" fmla="*/ 1837299 w 2499287"/>
                <a:gd name="connsiteY64" fmla="*/ 862012 h 2258269"/>
                <a:gd name="connsiteX65" fmla="*/ 1813487 w 2499287"/>
                <a:gd name="connsiteY65" fmla="*/ 885825 h 2258269"/>
                <a:gd name="connsiteX66" fmla="*/ 1789674 w 2499287"/>
                <a:gd name="connsiteY66" fmla="*/ 942975 h 2258269"/>
                <a:gd name="connsiteX67" fmla="*/ 1784912 w 2499287"/>
                <a:gd name="connsiteY67" fmla="*/ 957262 h 2258269"/>
                <a:gd name="connsiteX68" fmla="*/ 1775387 w 2499287"/>
                <a:gd name="connsiteY68" fmla="*/ 990600 h 2258269"/>
                <a:gd name="connsiteX69" fmla="*/ 1765862 w 2499287"/>
                <a:gd name="connsiteY69" fmla="*/ 1066800 h 2258269"/>
                <a:gd name="connsiteX70" fmla="*/ 1756337 w 2499287"/>
                <a:gd name="connsiteY70" fmla="*/ 1085850 h 2258269"/>
                <a:gd name="connsiteX71" fmla="*/ 1751574 w 2499287"/>
                <a:gd name="connsiteY71" fmla="*/ 1128712 h 2258269"/>
                <a:gd name="connsiteX72" fmla="*/ 1742049 w 2499287"/>
                <a:gd name="connsiteY72" fmla="*/ 1147762 h 2258269"/>
                <a:gd name="connsiteX73" fmla="*/ 1737287 w 2499287"/>
                <a:gd name="connsiteY73" fmla="*/ 1485900 h 2258269"/>
                <a:gd name="connsiteX74" fmla="*/ 1722999 w 2499287"/>
                <a:gd name="connsiteY74" fmla="*/ 1533525 h 2258269"/>
                <a:gd name="connsiteX75" fmla="*/ 1718237 w 2499287"/>
                <a:gd name="connsiteY75" fmla="*/ 1562100 h 2258269"/>
                <a:gd name="connsiteX76" fmla="*/ 1708712 w 2499287"/>
                <a:gd name="connsiteY76" fmla="*/ 1590675 h 2258269"/>
                <a:gd name="connsiteX77" fmla="*/ 1699187 w 2499287"/>
                <a:gd name="connsiteY77" fmla="*/ 1633537 h 2258269"/>
                <a:gd name="connsiteX78" fmla="*/ 1689662 w 2499287"/>
                <a:gd name="connsiteY78" fmla="*/ 1647825 h 2258269"/>
                <a:gd name="connsiteX79" fmla="*/ 1684899 w 2499287"/>
                <a:gd name="connsiteY79" fmla="*/ 1695450 h 2258269"/>
                <a:gd name="connsiteX80" fmla="*/ 1675374 w 2499287"/>
                <a:gd name="connsiteY80" fmla="*/ 1714500 h 2258269"/>
                <a:gd name="connsiteX81" fmla="*/ 1670612 w 2499287"/>
                <a:gd name="connsiteY81" fmla="*/ 1733550 h 2258269"/>
                <a:gd name="connsiteX82" fmla="*/ 1646799 w 2499287"/>
                <a:gd name="connsiteY82" fmla="*/ 1800225 h 2258269"/>
                <a:gd name="connsiteX83" fmla="*/ 1632512 w 2499287"/>
                <a:gd name="connsiteY83" fmla="*/ 1809750 h 2258269"/>
                <a:gd name="connsiteX84" fmla="*/ 1618224 w 2499287"/>
                <a:gd name="connsiteY84" fmla="*/ 1857375 h 2258269"/>
                <a:gd name="connsiteX85" fmla="*/ 1599174 w 2499287"/>
                <a:gd name="connsiteY85" fmla="*/ 1895475 h 2258269"/>
                <a:gd name="connsiteX86" fmla="*/ 1561074 w 2499287"/>
                <a:gd name="connsiteY86" fmla="*/ 1919287 h 2258269"/>
                <a:gd name="connsiteX87" fmla="*/ 1513449 w 2499287"/>
                <a:gd name="connsiteY87" fmla="*/ 1952625 h 2258269"/>
                <a:gd name="connsiteX88" fmla="*/ 1494399 w 2499287"/>
                <a:gd name="connsiteY88" fmla="*/ 1962150 h 2258269"/>
                <a:gd name="connsiteX89" fmla="*/ 1475349 w 2499287"/>
                <a:gd name="connsiteY89" fmla="*/ 1990725 h 2258269"/>
                <a:gd name="connsiteX90" fmla="*/ 1451537 w 2499287"/>
                <a:gd name="connsiteY90" fmla="*/ 2019300 h 2258269"/>
                <a:gd name="connsiteX91" fmla="*/ 1413437 w 2499287"/>
                <a:gd name="connsiteY91" fmla="*/ 2043112 h 2258269"/>
                <a:gd name="connsiteX92" fmla="*/ 1408674 w 2499287"/>
                <a:gd name="connsiteY92" fmla="*/ 2062162 h 2258269"/>
                <a:gd name="connsiteX93" fmla="*/ 1389624 w 2499287"/>
                <a:gd name="connsiteY93" fmla="*/ 2071687 h 2258269"/>
                <a:gd name="connsiteX94" fmla="*/ 1361049 w 2499287"/>
                <a:gd name="connsiteY94" fmla="*/ 2090737 h 2258269"/>
                <a:gd name="connsiteX95" fmla="*/ 1351524 w 2499287"/>
                <a:gd name="connsiteY95" fmla="*/ 2109787 h 2258269"/>
                <a:gd name="connsiteX96" fmla="*/ 1313424 w 2499287"/>
                <a:gd name="connsiteY96" fmla="*/ 2124075 h 2258269"/>
                <a:gd name="connsiteX97" fmla="*/ 1294374 w 2499287"/>
                <a:gd name="connsiteY97" fmla="*/ 2133600 h 2258269"/>
                <a:gd name="connsiteX98" fmla="*/ 1284849 w 2499287"/>
                <a:gd name="connsiteY98" fmla="*/ 2147887 h 2258269"/>
                <a:gd name="connsiteX99" fmla="*/ 1265799 w 2499287"/>
                <a:gd name="connsiteY99" fmla="*/ 2152650 h 2258269"/>
                <a:gd name="connsiteX100" fmla="*/ 1218174 w 2499287"/>
                <a:gd name="connsiteY100" fmla="*/ 2166937 h 2258269"/>
                <a:gd name="connsiteX101" fmla="*/ 1122924 w 2499287"/>
                <a:gd name="connsiteY101" fmla="*/ 2190750 h 2258269"/>
                <a:gd name="connsiteX102" fmla="*/ 1084824 w 2499287"/>
                <a:gd name="connsiteY102" fmla="*/ 2205037 h 2258269"/>
                <a:gd name="connsiteX103" fmla="*/ 1065774 w 2499287"/>
                <a:gd name="connsiteY103" fmla="*/ 2224087 h 2258269"/>
                <a:gd name="connsiteX104" fmla="*/ 1046724 w 2499287"/>
                <a:gd name="connsiteY104" fmla="*/ 2228850 h 2258269"/>
                <a:gd name="connsiteX105" fmla="*/ 956237 w 2499287"/>
                <a:gd name="connsiteY105" fmla="*/ 2238375 h 2258269"/>
                <a:gd name="connsiteX106" fmla="*/ 741924 w 2499287"/>
                <a:gd name="connsiteY106" fmla="*/ 2238375 h 2258269"/>
                <a:gd name="connsiteX107" fmla="*/ 718112 w 2499287"/>
                <a:gd name="connsiteY107" fmla="*/ 2228850 h 2258269"/>
                <a:gd name="connsiteX108" fmla="*/ 660962 w 2499287"/>
                <a:gd name="connsiteY108" fmla="*/ 2219325 h 2258269"/>
                <a:gd name="connsiteX109" fmla="*/ 594287 w 2499287"/>
                <a:gd name="connsiteY109" fmla="*/ 2214562 h 2258269"/>
                <a:gd name="connsiteX110" fmla="*/ 575237 w 2499287"/>
                <a:gd name="connsiteY110" fmla="*/ 2205037 h 2258269"/>
                <a:gd name="connsiteX111" fmla="*/ 432362 w 2499287"/>
                <a:gd name="connsiteY111" fmla="*/ 2176462 h 2258269"/>
                <a:gd name="connsiteX112" fmla="*/ 413312 w 2499287"/>
                <a:gd name="connsiteY112" fmla="*/ 2166937 h 2258269"/>
                <a:gd name="connsiteX113" fmla="*/ 408549 w 2499287"/>
                <a:gd name="connsiteY113" fmla="*/ 2147887 h 2258269"/>
                <a:gd name="connsiteX114" fmla="*/ 399024 w 2499287"/>
                <a:gd name="connsiteY114" fmla="*/ 2128837 h 2258269"/>
                <a:gd name="connsiteX115" fmla="*/ 394262 w 2499287"/>
                <a:gd name="connsiteY115" fmla="*/ 2109787 h 2258269"/>
                <a:gd name="connsiteX116" fmla="*/ 379974 w 2499287"/>
                <a:gd name="connsiteY116" fmla="*/ 2100262 h 2258269"/>
                <a:gd name="connsiteX117" fmla="*/ 360924 w 2499287"/>
                <a:gd name="connsiteY117" fmla="*/ 2081212 h 2258269"/>
                <a:gd name="connsiteX118" fmla="*/ 351399 w 2499287"/>
                <a:gd name="connsiteY118" fmla="*/ 2066925 h 2258269"/>
                <a:gd name="connsiteX119" fmla="*/ 313299 w 2499287"/>
                <a:gd name="connsiteY119" fmla="*/ 2043112 h 2258269"/>
                <a:gd name="connsiteX120" fmla="*/ 299012 w 2499287"/>
                <a:gd name="connsiteY120" fmla="*/ 2033587 h 2258269"/>
                <a:gd name="connsiteX121" fmla="*/ 260912 w 2499287"/>
                <a:gd name="connsiteY121" fmla="*/ 2019300 h 2258269"/>
                <a:gd name="connsiteX122" fmla="*/ 256149 w 2499287"/>
                <a:gd name="connsiteY122" fmla="*/ 2005012 h 2258269"/>
                <a:gd name="connsiteX123" fmla="*/ 246624 w 2499287"/>
                <a:gd name="connsiteY123" fmla="*/ 1990725 h 2258269"/>
                <a:gd name="connsiteX124" fmla="*/ 241862 w 2499287"/>
                <a:gd name="connsiteY124" fmla="*/ 1971675 h 2258269"/>
                <a:gd name="connsiteX125" fmla="*/ 222812 w 2499287"/>
                <a:gd name="connsiteY125" fmla="*/ 1933575 h 2258269"/>
                <a:gd name="connsiteX126" fmla="*/ 160899 w 2499287"/>
                <a:gd name="connsiteY126" fmla="*/ 1828800 h 2258269"/>
                <a:gd name="connsiteX127" fmla="*/ 141849 w 2499287"/>
                <a:gd name="connsiteY127" fmla="*/ 1800225 h 2258269"/>
                <a:gd name="connsiteX128" fmla="*/ 137087 w 2499287"/>
                <a:gd name="connsiteY128" fmla="*/ 1785937 h 2258269"/>
                <a:gd name="connsiteX129" fmla="*/ 122799 w 2499287"/>
                <a:gd name="connsiteY129" fmla="*/ 1766887 h 2258269"/>
                <a:gd name="connsiteX130" fmla="*/ 98987 w 2499287"/>
                <a:gd name="connsiteY130" fmla="*/ 1733550 h 2258269"/>
                <a:gd name="connsiteX131" fmla="*/ 79937 w 2499287"/>
                <a:gd name="connsiteY131" fmla="*/ 1695450 h 2258269"/>
                <a:gd name="connsiteX132" fmla="*/ 60688 w 2499287"/>
                <a:gd name="connsiteY132" fmla="*/ 1653356 h 2258269"/>
                <a:gd name="connsiteX133" fmla="*/ 11079 w 2499287"/>
                <a:gd name="connsiteY133" fmla="*/ 1529134 h 2258269"/>
                <a:gd name="connsiteX134" fmla="*/ 2125 w 2499287"/>
                <a:gd name="connsiteY134" fmla="*/ 1435025 h 2258269"/>
                <a:gd name="connsiteX135" fmla="*/ 8499 w 2499287"/>
                <a:gd name="connsiteY135" fmla="*/ 1338262 h 2258269"/>
                <a:gd name="connsiteX136" fmla="*/ 22787 w 2499287"/>
                <a:gd name="connsiteY136" fmla="*/ 1252537 h 2258269"/>
                <a:gd name="connsiteX137" fmla="*/ 32312 w 2499287"/>
                <a:gd name="connsiteY137" fmla="*/ 1200150 h 2258269"/>
                <a:gd name="connsiteX138" fmla="*/ 56124 w 2499287"/>
                <a:gd name="connsiteY138" fmla="*/ 1147762 h 2258269"/>
                <a:gd name="connsiteX139" fmla="*/ 89462 w 2499287"/>
                <a:gd name="connsiteY139" fmla="*/ 1071562 h 2258269"/>
                <a:gd name="connsiteX140" fmla="*/ 118037 w 2499287"/>
                <a:gd name="connsiteY140" fmla="*/ 985837 h 2258269"/>
                <a:gd name="connsiteX141" fmla="*/ 183770 w 2499287"/>
                <a:gd name="connsiteY141" fmla="*/ 883617 h 2258269"/>
                <a:gd name="connsiteX142" fmla="*/ 232337 w 2499287"/>
                <a:gd name="connsiteY142" fmla="*/ 809625 h 2258269"/>
                <a:gd name="connsiteX143" fmla="*/ 308537 w 2499287"/>
                <a:gd name="connsiteY143" fmla="*/ 733425 h 2258269"/>
                <a:gd name="connsiteX144" fmla="*/ 370449 w 2499287"/>
                <a:gd name="connsiteY144" fmla="*/ 671512 h 2258269"/>
                <a:gd name="connsiteX145" fmla="*/ 484749 w 2499287"/>
                <a:gd name="connsiteY145" fmla="*/ 614362 h 2258269"/>
                <a:gd name="connsiteX146" fmla="*/ 589524 w 2499287"/>
                <a:gd name="connsiteY146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080187 w 2499287"/>
                <a:gd name="connsiteY16" fmla="*/ 52387 h 2258269"/>
                <a:gd name="connsiteX17" fmla="*/ 2103999 w 2499287"/>
                <a:gd name="connsiteY17" fmla="*/ 19050 h 2258269"/>
                <a:gd name="connsiteX18" fmla="*/ 2113524 w 2499287"/>
                <a:gd name="connsiteY18" fmla="*/ 0 h 2258269"/>
                <a:gd name="connsiteX19" fmla="*/ 2123049 w 2499287"/>
                <a:gd name="connsiteY19" fmla="*/ 14287 h 2258269"/>
                <a:gd name="connsiteX20" fmla="*/ 2142099 w 2499287"/>
                <a:gd name="connsiteY20" fmla="*/ 33337 h 2258269"/>
                <a:gd name="connsiteX21" fmla="*/ 2175437 w 2499287"/>
                <a:gd name="connsiteY21" fmla="*/ 95250 h 2258269"/>
                <a:gd name="connsiteX22" fmla="*/ 2189724 w 2499287"/>
                <a:gd name="connsiteY22" fmla="*/ 104775 h 2258269"/>
                <a:gd name="connsiteX23" fmla="*/ 2194487 w 2499287"/>
                <a:gd name="connsiteY23" fmla="*/ 119062 h 2258269"/>
                <a:gd name="connsiteX24" fmla="*/ 2223062 w 2499287"/>
                <a:gd name="connsiteY24" fmla="*/ 138112 h 2258269"/>
                <a:gd name="connsiteX25" fmla="*/ 2237349 w 2499287"/>
                <a:gd name="connsiteY25" fmla="*/ 147637 h 2258269"/>
                <a:gd name="connsiteX26" fmla="*/ 2256399 w 2499287"/>
                <a:gd name="connsiteY26" fmla="*/ 166687 h 2258269"/>
                <a:gd name="connsiteX27" fmla="*/ 2265924 w 2499287"/>
                <a:gd name="connsiteY27" fmla="*/ 185737 h 2258269"/>
                <a:gd name="connsiteX28" fmla="*/ 2308787 w 2499287"/>
                <a:gd name="connsiteY28" fmla="*/ 214312 h 2258269"/>
                <a:gd name="connsiteX29" fmla="*/ 2337362 w 2499287"/>
                <a:gd name="connsiteY29" fmla="*/ 247650 h 2258269"/>
                <a:gd name="connsiteX30" fmla="*/ 2351649 w 2499287"/>
                <a:gd name="connsiteY30" fmla="*/ 257175 h 2258269"/>
                <a:gd name="connsiteX31" fmla="*/ 2356412 w 2499287"/>
                <a:gd name="connsiteY31" fmla="*/ 276225 h 2258269"/>
                <a:gd name="connsiteX32" fmla="*/ 2370699 w 2499287"/>
                <a:gd name="connsiteY32" fmla="*/ 285750 h 2258269"/>
                <a:gd name="connsiteX33" fmla="*/ 2389749 w 2499287"/>
                <a:gd name="connsiteY33" fmla="*/ 314325 h 2258269"/>
                <a:gd name="connsiteX34" fmla="*/ 2399274 w 2499287"/>
                <a:gd name="connsiteY34" fmla="*/ 328612 h 2258269"/>
                <a:gd name="connsiteX35" fmla="*/ 2442137 w 2499287"/>
                <a:gd name="connsiteY35" fmla="*/ 385762 h 2258269"/>
                <a:gd name="connsiteX36" fmla="*/ 2470712 w 2499287"/>
                <a:gd name="connsiteY36" fmla="*/ 438150 h 2258269"/>
                <a:gd name="connsiteX37" fmla="*/ 2475474 w 2499287"/>
                <a:gd name="connsiteY37" fmla="*/ 452437 h 2258269"/>
                <a:gd name="connsiteX38" fmla="*/ 2494524 w 2499287"/>
                <a:gd name="connsiteY38" fmla="*/ 485775 h 2258269"/>
                <a:gd name="connsiteX39" fmla="*/ 2499287 w 2499287"/>
                <a:gd name="connsiteY39" fmla="*/ 504825 h 2258269"/>
                <a:gd name="connsiteX40" fmla="*/ 2494524 w 2499287"/>
                <a:gd name="connsiteY40" fmla="*/ 523875 h 2258269"/>
                <a:gd name="connsiteX41" fmla="*/ 2480237 w 2499287"/>
                <a:gd name="connsiteY41" fmla="*/ 528637 h 2258269"/>
                <a:gd name="connsiteX42" fmla="*/ 2442137 w 2499287"/>
                <a:gd name="connsiteY42" fmla="*/ 538162 h 2258269"/>
                <a:gd name="connsiteX43" fmla="*/ 2413562 w 2499287"/>
                <a:gd name="connsiteY43" fmla="*/ 557212 h 2258269"/>
                <a:gd name="connsiteX44" fmla="*/ 2404037 w 2499287"/>
                <a:gd name="connsiteY44" fmla="*/ 571500 h 2258269"/>
                <a:gd name="connsiteX45" fmla="*/ 2389749 w 2499287"/>
                <a:gd name="connsiteY45" fmla="*/ 590550 h 2258269"/>
                <a:gd name="connsiteX46" fmla="*/ 2337362 w 2499287"/>
                <a:gd name="connsiteY46" fmla="*/ 619125 h 2258269"/>
                <a:gd name="connsiteX47" fmla="*/ 2323074 w 2499287"/>
                <a:gd name="connsiteY47" fmla="*/ 628650 h 2258269"/>
                <a:gd name="connsiteX48" fmla="*/ 2294499 w 2499287"/>
                <a:gd name="connsiteY48" fmla="*/ 623887 h 2258269"/>
                <a:gd name="connsiteX49" fmla="*/ 2175437 w 2499287"/>
                <a:gd name="connsiteY49" fmla="*/ 633412 h 2258269"/>
                <a:gd name="connsiteX50" fmla="*/ 2161149 w 2499287"/>
                <a:gd name="connsiteY50" fmla="*/ 642937 h 2258269"/>
                <a:gd name="connsiteX51" fmla="*/ 2142099 w 2499287"/>
                <a:gd name="connsiteY51" fmla="*/ 647700 h 2258269"/>
                <a:gd name="connsiteX52" fmla="*/ 2127812 w 2499287"/>
                <a:gd name="connsiteY52" fmla="*/ 652462 h 2258269"/>
                <a:gd name="connsiteX53" fmla="*/ 2018274 w 2499287"/>
                <a:gd name="connsiteY53" fmla="*/ 671512 h 2258269"/>
                <a:gd name="connsiteX54" fmla="*/ 1975412 w 2499287"/>
                <a:gd name="connsiteY54" fmla="*/ 681037 h 2258269"/>
                <a:gd name="connsiteX55" fmla="*/ 1961124 w 2499287"/>
                <a:gd name="connsiteY55" fmla="*/ 690562 h 2258269"/>
                <a:gd name="connsiteX56" fmla="*/ 1951599 w 2499287"/>
                <a:gd name="connsiteY56" fmla="*/ 728662 h 2258269"/>
                <a:gd name="connsiteX57" fmla="*/ 1942074 w 2499287"/>
                <a:gd name="connsiteY57" fmla="*/ 747712 h 2258269"/>
                <a:gd name="connsiteX58" fmla="*/ 1913499 w 2499287"/>
                <a:gd name="connsiteY58" fmla="*/ 795337 h 2258269"/>
                <a:gd name="connsiteX59" fmla="*/ 1894449 w 2499287"/>
                <a:gd name="connsiteY59" fmla="*/ 809625 h 2258269"/>
                <a:gd name="connsiteX60" fmla="*/ 1870637 w 2499287"/>
                <a:gd name="connsiteY60" fmla="*/ 828675 h 2258269"/>
                <a:gd name="connsiteX61" fmla="*/ 1856349 w 2499287"/>
                <a:gd name="connsiteY61" fmla="*/ 842962 h 2258269"/>
                <a:gd name="connsiteX62" fmla="*/ 1851587 w 2499287"/>
                <a:gd name="connsiteY62" fmla="*/ 857250 h 2258269"/>
                <a:gd name="connsiteX63" fmla="*/ 1837299 w 2499287"/>
                <a:gd name="connsiteY63" fmla="*/ 862012 h 2258269"/>
                <a:gd name="connsiteX64" fmla="*/ 1813487 w 2499287"/>
                <a:gd name="connsiteY64" fmla="*/ 885825 h 2258269"/>
                <a:gd name="connsiteX65" fmla="*/ 1789674 w 2499287"/>
                <a:gd name="connsiteY65" fmla="*/ 942975 h 2258269"/>
                <a:gd name="connsiteX66" fmla="*/ 1784912 w 2499287"/>
                <a:gd name="connsiteY66" fmla="*/ 957262 h 2258269"/>
                <a:gd name="connsiteX67" fmla="*/ 1775387 w 2499287"/>
                <a:gd name="connsiteY67" fmla="*/ 990600 h 2258269"/>
                <a:gd name="connsiteX68" fmla="*/ 1765862 w 2499287"/>
                <a:gd name="connsiteY68" fmla="*/ 1066800 h 2258269"/>
                <a:gd name="connsiteX69" fmla="*/ 1756337 w 2499287"/>
                <a:gd name="connsiteY69" fmla="*/ 1085850 h 2258269"/>
                <a:gd name="connsiteX70" fmla="*/ 1751574 w 2499287"/>
                <a:gd name="connsiteY70" fmla="*/ 1128712 h 2258269"/>
                <a:gd name="connsiteX71" fmla="*/ 1742049 w 2499287"/>
                <a:gd name="connsiteY71" fmla="*/ 1147762 h 2258269"/>
                <a:gd name="connsiteX72" fmla="*/ 1737287 w 2499287"/>
                <a:gd name="connsiteY72" fmla="*/ 1485900 h 2258269"/>
                <a:gd name="connsiteX73" fmla="*/ 1722999 w 2499287"/>
                <a:gd name="connsiteY73" fmla="*/ 1533525 h 2258269"/>
                <a:gd name="connsiteX74" fmla="*/ 1718237 w 2499287"/>
                <a:gd name="connsiteY74" fmla="*/ 1562100 h 2258269"/>
                <a:gd name="connsiteX75" fmla="*/ 1708712 w 2499287"/>
                <a:gd name="connsiteY75" fmla="*/ 1590675 h 2258269"/>
                <a:gd name="connsiteX76" fmla="*/ 1699187 w 2499287"/>
                <a:gd name="connsiteY76" fmla="*/ 1633537 h 2258269"/>
                <a:gd name="connsiteX77" fmla="*/ 1689662 w 2499287"/>
                <a:gd name="connsiteY77" fmla="*/ 1647825 h 2258269"/>
                <a:gd name="connsiteX78" fmla="*/ 1684899 w 2499287"/>
                <a:gd name="connsiteY78" fmla="*/ 1695450 h 2258269"/>
                <a:gd name="connsiteX79" fmla="*/ 1675374 w 2499287"/>
                <a:gd name="connsiteY79" fmla="*/ 1714500 h 2258269"/>
                <a:gd name="connsiteX80" fmla="*/ 1670612 w 2499287"/>
                <a:gd name="connsiteY80" fmla="*/ 1733550 h 2258269"/>
                <a:gd name="connsiteX81" fmla="*/ 1646799 w 2499287"/>
                <a:gd name="connsiteY81" fmla="*/ 1800225 h 2258269"/>
                <a:gd name="connsiteX82" fmla="*/ 1632512 w 2499287"/>
                <a:gd name="connsiteY82" fmla="*/ 1809750 h 2258269"/>
                <a:gd name="connsiteX83" fmla="*/ 1618224 w 2499287"/>
                <a:gd name="connsiteY83" fmla="*/ 1857375 h 2258269"/>
                <a:gd name="connsiteX84" fmla="*/ 1599174 w 2499287"/>
                <a:gd name="connsiteY84" fmla="*/ 1895475 h 2258269"/>
                <a:gd name="connsiteX85" fmla="*/ 1561074 w 2499287"/>
                <a:gd name="connsiteY85" fmla="*/ 1919287 h 2258269"/>
                <a:gd name="connsiteX86" fmla="*/ 1513449 w 2499287"/>
                <a:gd name="connsiteY86" fmla="*/ 1952625 h 2258269"/>
                <a:gd name="connsiteX87" fmla="*/ 1494399 w 2499287"/>
                <a:gd name="connsiteY87" fmla="*/ 1962150 h 2258269"/>
                <a:gd name="connsiteX88" fmla="*/ 1475349 w 2499287"/>
                <a:gd name="connsiteY88" fmla="*/ 1990725 h 2258269"/>
                <a:gd name="connsiteX89" fmla="*/ 1451537 w 2499287"/>
                <a:gd name="connsiteY89" fmla="*/ 2019300 h 2258269"/>
                <a:gd name="connsiteX90" fmla="*/ 1413437 w 2499287"/>
                <a:gd name="connsiteY90" fmla="*/ 2043112 h 2258269"/>
                <a:gd name="connsiteX91" fmla="*/ 1408674 w 2499287"/>
                <a:gd name="connsiteY91" fmla="*/ 2062162 h 2258269"/>
                <a:gd name="connsiteX92" fmla="*/ 1389624 w 2499287"/>
                <a:gd name="connsiteY92" fmla="*/ 2071687 h 2258269"/>
                <a:gd name="connsiteX93" fmla="*/ 1361049 w 2499287"/>
                <a:gd name="connsiteY93" fmla="*/ 2090737 h 2258269"/>
                <a:gd name="connsiteX94" fmla="*/ 1351524 w 2499287"/>
                <a:gd name="connsiteY94" fmla="*/ 2109787 h 2258269"/>
                <a:gd name="connsiteX95" fmla="*/ 1313424 w 2499287"/>
                <a:gd name="connsiteY95" fmla="*/ 2124075 h 2258269"/>
                <a:gd name="connsiteX96" fmla="*/ 1294374 w 2499287"/>
                <a:gd name="connsiteY96" fmla="*/ 2133600 h 2258269"/>
                <a:gd name="connsiteX97" fmla="*/ 1284849 w 2499287"/>
                <a:gd name="connsiteY97" fmla="*/ 2147887 h 2258269"/>
                <a:gd name="connsiteX98" fmla="*/ 1265799 w 2499287"/>
                <a:gd name="connsiteY98" fmla="*/ 2152650 h 2258269"/>
                <a:gd name="connsiteX99" fmla="*/ 1218174 w 2499287"/>
                <a:gd name="connsiteY99" fmla="*/ 2166937 h 2258269"/>
                <a:gd name="connsiteX100" fmla="*/ 1122924 w 2499287"/>
                <a:gd name="connsiteY100" fmla="*/ 2190750 h 2258269"/>
                <a:gd name="connsiteX101" fmla="*/ 1084824 w 2499287"/>
                <a:gd name="connsiteY101" fmla="*/ 2205037 h 2258269"/>
                <a:gd name="connsiteX102" fmla="*/ 1065774 w 2499287"/>
                <a:gd name="connsiteY102" fmla="*/ 2224087 h 2258269"/>
                <a:gd name="connsiteX103" fmla="*/ 1046724 w 2499287"/>
                <a:gd name="connsiteY103" fmla="*/ 2228850 h 2258269"/>
                <a:gd name="connsiteX104" fmla="*/ 956237 w 2499287"/>
                <a:gd name="connsiteY104" fmla="*/ 2238375 h 2258269"/>
                <a:gd name="connsiteX105" fmla="*/ 741924 w 2499287"/>
                <a:gd name="connsiteY105" fmla="*/ 2238375 h 2258269"/>
                <a:gd name="connsiteX106" fmla="*/ 718112 w 2499287"/>
                <a:gd name="connsiteY106" fmla="*/ 2228850 h 2258269"/>
                <a:gd name="connsiteX107" fmla="*/ 660962 w 2499287"/>
                <a:gd name="connsiteY107" fmla="*/ 2219325 h 2258269"/>
                <a:gd name="connsiteX108" fmla="*/ 594287 w 2499287"/>
                <a:gd name="connsiteY108" fmla="*/ 2214562 h 2258269"/>
                <a:gd name="connsiteX109" fmla="*/ 575237 w 2499287"/>
                <a:gd name="connsiteY109" fmla="*/ 2205037 h 2258269"/>
                <a:gd name="connsiteX110" fmla="*/ 432362 w 2499287"/>
                <a:gd name="connsiteY110" fmla="*/ 2176462 h 2258269"/>
                <a:gd name="connsiteX111" fmla="*/ 413312 w 2499287"/>
                <a:gd name="connsiteY111" fmla="*/ 2166937 h 2258269"/>
                <a:gd name="connsiteX112" fmla="*/ 408549 w 2499287"/>
                <a:gd name="connsiteY112" fmla="*/ 2147887 h 2258269"/>
                <a:gd name="connsiteX113" fmla="*/ 399024 w 2499287"/>
                <a:gd name="connsiteY113" fmla="*/ 2128837 h 2258269"/>
                <a:gd name="connsiteX114" fmla="*/ 394262 w 2499287"/>
                <a:gd name="connsiteY114" fmla="*/ 2109787 h 2258269"/>
                <a:gd name="connsiteX115" fmla="*/ 379974 w 2499287"/>
                <a:gd name="connsiteY115" fmla="*/ 2100262 h 2258269"/>
                <a:gd name="connsiteX116" fmla="*/ 360924 w 2499287"/>
                <a:gd name="connsiteY116" fmla="*/ 2081212 h 2258269"/>
                <a:gd name="connsiteX117" fmla="*/ 351399 w 2499287"/>
                <a:gd name="connsiteY117" fmla="*/ 2066925 h 2258269"/>
                <a:gd name="connsiteX118" fmla="*/ 313299 w 2499287"/>
                <a:gd name="connsiteY118" fmla="*/ 2043112 h 2258269"/>
                <a:gd name="connsiteX119" fmla="*/ 299012 w 2499287"/>
                <a:gd name="connsiteY119" fmla="*/ 2033587 h 2258269"/>
                <a:gd name="connsiteX120" fmla="*/ 260912 w 2499287"/>
                <a:gd name="connsiteY120" fmla="*/ 2019300 h 2258269"/>
                <a:gd name="connsiteX121" fmla="*/ 256149 w 2499287"/>
                <a:gd name="connsiteY121" fmla="*/ 2005012 h 2258269"/>
                <a:gd name="connsiteX122" fmla="*/ 246624 w 2499287"/>
                <a:gd name="connsiteY122" fmla="*/ 1990725 h 2258269"/>
                <a:gd name="connsiteX123" fmla="*/ 241862 w 2499287"/>
                <a:gd name="connsiteY123" fmla="*/ 1971675 h 2258269"/>
                <a:gd name="connsiteX124" fmla="*/ 222812 w 2499287"/>
                <a:gd name="connsiteY124" fmla="*/ 1933575 h 2258269"/>
                <a:gd name="connsiteX125" fmla="*/ 160899 w 2499287"/>
                <a:gd name="connsiteY125" fmla="*/ 1828800 h 2258269"/>
                <a:gd name="connsiteX126" fmla="*/ 141849 w 2499287"/>
                <a:gd name="connsiteY126" fmla="*/ 1800225 h 2258269"/>
                <a:gd name="connsiteX127" fmla="*/ 137087 w 2499287"/>
                <a:gd name="connsiteY127" fmla="*/ 1785937 h 2258269"/>
                <a:gd name="connsiteX128" fmla="*/ 122799 w 2499287"/>
                <a:gd name="connsiteY128" fmla="*/ 1766887 h 2258269"/>
                <a:gd name="connsiteX129" fmla="*/ 98987 w 2499287"/>
                <a:gd name="connsiteY129" fmla="*/ 1733550 h 2258269"/>
                <a:gd name="connsiteX130" fmla="*/ 79937 w 2499287"/>
                <a:gd name="connsiteY130" fmla="*/ 1695450 h 2258269"/>
                <a:gd name="connsiteX131" fmla="*/ 60688 w 2499287"/>
                <a:gd name="connsiteY131" fmla="*/ 1653356 h 2258269"/>
                <a:gd name="connsiteX132" fmla="*/ 11079 w 2499287"/>
                <a:gd name="connsiteY132" fmla="*/ 1529134 h 2258269"/>
                <a:gd name="connsiteX133" fmla="*/ 2125 w 2499287"/>
                <a:gd name="connsiteY133" fmla="*/ 1435025 h 2258269"/>
                <a:gd name="connsiteX134" fmla="*/ 8499 w 2499287"/>
                <a:gd name="connsiteY134" fmla="*/ 1338262 h 2258269"/>
                <a:gd name="connsiteX135" fmla="*/ 22787 w 2499287"/>
                <a:gd name="connsiteY135" fmla="*/ 1252537 h 2258269"/>
                <a:gd name="connsiteX136" fmla="*/ 32312 w 2499287"/>
                <a:gd name="connsiteY136" fmla="*/ 1200150 h 2258269"/>
                <a:gd name="connsiteX137" fmla="*/ 56124 w 2499287"/>
                <a:gd name="connsiteY137" fmla="*/ 1147762 h 2258269"/>
                <a:gd name="connsiteX138" fmla="*/ 89462 w 2499287"/>
                <a:gd name="connsiteY138" fmla="*/ 1071562 h 2258269"/>
                <a:gd name="connsiteX139" fmla="*/ 118037 w 2499287"/>
                <a:gd name="connsiteY139" fmla="*/ 985837 h 2258269"/>
                <a:gd name="connsiteX140" fmla="*/ 183770 w 2499287"/>
                <a:gd name="connsiteY140" fmla="*/ 883617 h 2258269"/>
                <a:gd name="connsiteX141" fmla="*/ 232337 w 2499287"/>
                <a:gd name="connsiteY141" fmla="*/ 809625 h 2258269"/>
                <a:gd name="connsiteX142" fmla="*/ 308537 w 2499287"/>
                <a:gd name="connsiteY142" fmla="*/ 733425 h 2258269"/>
                <a:gd name="connsiteX143" fmla="*/ 370449 w 2499287"/>
                <a:gd name="connsiteY143" fmla="*/ 671512 h 2258269"/>
                <a:gd name="connsiteX144" fmla="*/ 484749 w 2499287"/>
                <a:gd name="connsiteY144" fmla="*/ 614362 h 2258269"/>
                <a:gd name="connsiteX145" fmla="*/ 589524 w 2499287"/>
                <a:gd name="connsiteY145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03999 w 2499287"/>
                <a:gd name="connsiteY16" fmla="*/ 19050 h 2258269"/>
                <a:gd name="connsiteX17" fmla="*/ 2113524 w 2499287"/>
                <a:gd name="connsiteY17" fmla="*/ 0 h 2258269"/>
                <a:gd name="connsiteX18" fmla="*/ 2123049 w 2499287"/>
                <a:gd name="connsiteY18" fmla="*/ 14287 h 2258269"/>
                <a:gd name="connsiteX19" fmla="*/ 2142099 w 2499287"/>
                <a:gd name="connsiteY19" fmla="*/ 33337 h 2258269"/>
                <a:gd name="connsiteX20" fmla="*/ 2175437 w 2499287"/>
                <a:gd name="connsiteY20" fmla="*/ 95250 h 2258269"/>
                <a:gd name="connsiteX21" fmla="*/ 2189724 w 2499287"/>
                <a:gd name="connsiteY21" fmla="*/ 104775 h 2258269"/>
                <a:gd name="connsiteX22" fmla="*/ 2194487 w 2499287"/>
                <a:gd name="connsiteY22" fmla="*/ 119062 h 2258269"/>
                <a:gd name="connsiteX23" fmla="*/ 2223062 w 2499287"/>
                <a:gd name="connsiteY23" fmla="*/ 138112 h 2258269"/>
                <a:gd name="connsiteX24" fmla="*/ 2237349 w 2499287"/>
                <a:gd name="connsiteY24" fmla="*/ 147637 h 2258269"/>
                <a:gd name="connsiteX25" fmla="*/ 2256399 w 2499287"/>
                <a:gd name="connsiteY25" fmla="*/ 166687 h 2258269"/>
                <a:gd name="connsiteX26" fmla="*/ 2265924 w 2499287"/>
                <a:gd name="connsiteY26" fmla="*/ 185737 h 2258269"/>
                <a:gd name="connsiteX27" fmla="*/ 2308787 w 2499287"/>
                <a:gd name="connsiteY27" fmla="*/ 214312 h 2258269"/>
                <a:gd name="connsiteX28" fmla="*/ 2337362 w 2499287"/>
                <a:gd name="connsiteY28" fmla="*/ 247650 h 2258269"/>
                <a:gd name="connsiteX29" fmla="*/ 2351649 w 2499287"/>
                <a:gd name="connsiteY29" fmla="*/ 257175 h 2258269"/>
                <a:gd name="connsiteX30" fmla="*/ 2356412 w 2499287"/>
                <a:gd name="connsiteY30" fmla="*/ 276225 h 2258269"/>
                <a:gd name="connsiteX31" fmla="*/ 2370699 w 2499287"/>
                <a:gd name="connsiteY31" fmla="*/ 285750 h 2258269"/>
                <a:gd name="connsiteX32" fmla="*/ 2389749 w 2499287"/>
                <a:gd name="connsiteY32" fmla="*/ 314325 h 2258269"/>
                <a:gd name="connsiteX33" fmla="*/ 2399274 w 2499287"/>
                <a:gd name="connsiteY33" fmla="*/ 328612 h 2258269"/>
                <a:gd name="connsiteX34" fmla="*/ 2442137 w 2499287"/>
                <a:gd name="connsiteY34" fmla="*/ 385762 h 2258269"/>
                <a:gd name="connsiteX35" fmla="*/ 2470712 w 2499287"/>
                <a:gd name="connsiteY35" fmla="*/ 438150 h 2258269"/>
                <a:gd name="connsiteX36" fmla="*/ 2475474 w 2499287"/>
                <a:gd name="connsiteY36" fmla="*/ 452437 h 2258269"/>
                <a:gd name="connsiteX37" fmla="*/ 2494524 w 2499287"/>
                <a:gd name="connsiteY37" fmla="*/ 485775 h 2258269"/>
                <a:gd name="connsiteX38" fmla="*/ 2499287 w 2499287"/>
                <a:gd name="connsiteY38" fmla="*/ 504825 h 2258269"/>
                <a:gd name="connsiteX39" fmla="*/ 2494524 w 2499287"/>
                <a:gd name="connsiteY39" fmla="*/ 523875 h 2258269"/>
                <a:gd name="connsiteX40" fmla="*/ 2480237 w 2499287"/>
                <a:gd name="connsiteY40" fmla="*/ 528637 h 2258269"/>
                <a:gd name="connsiteX41" fmla="*/ 2442137 w 2499287"/>
                <a:gd name="connsiteY41" fmla="*/ 538162 h 2258269"/>
                <a:gd name="connsiteX42" fmla="*/ 2413562 w 2499287"/>
                <a:gd name="connsiteY42" fmla="*/ 557212 h 2258269"/>
                <a:gd name="connsiteX43" fmla="*/ 2404037 w 2499287"/>
                <a:gd name="connsiteY43" fmla="*/ 571500 h 2258269"/>
                <a:gd name="connsiteX44" fmla="*/ 2389749 w 2499287"/>
                <a:gd name="connsiteY44" fmla="*/ 590550 h 2258269"/>
                <a:gd name="connsiteX45" fmla="*/ 2337362 w 2499287"/>
                <a:gd name="connsiteY45" fmla="*/ 619125 h 2258269"/>
                <a:gd name="connsiteX46" fmla="*/ 2323074 w 2499287"/>
                <a:gd name="connsiteY46" fmla="*/ 628650 h 2258269"/>
                <a:gd name="connsiteX47" fmla="*/ 2294499 w 2499287"/>
                <a:gd name="connsiteY47" fmla="*/ 623887 h 2258269"/>
                <a:gd name="connsiteX48" fmla="*/ 2175437 w 2499287"/>
                <a:gd name="connsiteY48" fmla="*/ 633412 h 2258269"/>
                <a:gd name="connsiteX49" fmla="*/ 2161149 w 2499287"/>
                <a:gd name="connsiteY49" fmla="*/ 642937 h 2258269"/>
                <a:gd name="connsiteX50" fmla="*/ 2142099 w 2499287"/>
                <a:gd name="connsiteY50" fmla="*/ 647700 h 2258269"/>
                <a:gd name="connsiteX51" fmla="*/ 2127812 w 2499287"/>
                <a:gd name="connsiteY51" fmla="*/ 652462 h 2258269"/>
                <a:gd name="connsiteX52" fmla="*/ 2018274 w 2499287"/>
                <a:gd name="connsiteY52" fmla="*/ 671512 h 2258269"/>
                <a:gd name="connsiteX53" fmla="*/ 1975412 w 2499287"/>
                <a:gd name="connsiteY53" fmla="*/ 681037 h 2258269"/>
                <a:gd name="connsiteX54" fmla="*/ 1961124 w 2499287"/>
                <a:gd name="connsiteY54" fmla="*/ 690562 h 2258269"/>
                <a:gd name="connsiteX55" fmla="*/ 1951599 w 2499287"/>
                <a:gd name="connsiteY55" fmla="*/ 728662 h 2258269"/>
                <a:gd name="connsiteX56" fmla="*/ 1942074 w 2499287"/>
                <a:gd name="connsiteY56" fmla="*/ 747712 h 2258269"/>
                <a:gd name="connsiteX57" fmla="*/ 1913499 w 2499287"/>
                <a:gd name="connsiteY57" fmla="*/ 795337 h 2258269"/>
                <a:gd name="connsiteX58" fmla="*/ 1894449 w 2499287"/>
                <a:gd name="connsiteY58" fmla="*/ 809625 h 2258269"/>
                <a:gd name="connsiteX59" fmla="*/ 1870637 w 2499287"/>
                <a:gd name="connsiteY59" fmla="*/ 828675 h 2258269"/>
                <a:gd name="connsiteX60" fmla="*/ 1856349 w 2499287"/>
                <a:gd name="connsiteY60" fmla="*/ 842962 h 2258269"/>
                <a:gd name="connsiteX61" fmla="*/ 1851587 w 2499287"/>
                <a:gd name="connsiteY61" fmla="*/ 857250 h 2258269"/>
                <a:gd name="connsiteX62" fmla="*/ 1837299 w 2499287"/>
                <a:gd name="connsiteY62" fmla="*/ 862012 h 2258269"/>
                <a:gd name="connsiteX63" fmla="*/ 1813487 w 2499287"/>
                <a:gd name="connsiteY63" fmla="*/ 885825 h 2258269"/>
                <a:gd name="connsiteX64" fmla="*/ 1789674 w 2499287"/>
                <a:gd name="connsiteY64" fmla="*/ 942975 h 2258269"/>
                <a:gd name="connsiteX65" fmla="*/ 1784912 w 2499287"/>
                <a:gd name="connsiteY65" fmla="*/ 957262 h 2258269"/>
                <a:gd name="connsiteX66" fmla="*/ 1775387 w 2499287"/>
                <a:gd name="connsiteY66" fmla="*/ 990600 h 2258269"/>
                <a:gd name="connsiteX67" fmla="*/ 1765862 w 2499287"/>
                <a:gd name="connsiteY67" fmla="*/ 1066800 h 2258269"/>
                <a:gd name="connsiteX68" fmla="*/ 1756337 w 2499287"/>
                <a:gd name="connsiteY68" fmla="*/ 1085850 h 2258269"/>
                <a:gd name="connsiteX69" fmla="*/ 1751574 w 2499287"/>
                <a:gd name="connsiteY69" fmla="*/ 1128712 h 2258269"/>
                <a:gd name="connsiteX70" fmla="*/ 1742049 w 2499287"/>
                <a:gd name="connsiteY70" fmla="*/ 1147762 h 2258269"/>
                <a:gd name="connsiteX71" fmla="*/ 1737287 w 2499287"/>
                <a:gd name="connsiteY71" fmla="*/ 1485900 h 2258269"/>
                <a:gd name="connsiteX72" fmla="*/ 1722999 w 2499287"/>
                <a:gd name="connsiteY72" fmla="*/ 1533525 h 2258269"/>
                <a:gd name="connsiteX73" fmla="*/ 1718237 w 2499287"/>
                <a:gd name="connsiteY73" fmla="*/ 1562100 h 2258269"/>
                <a:gd name="connsiteX74" fmla="*/ 1708712 w 2499287"/>
                <a:gd name="connsiteY74" fmla="*/ 1590675 h 2258269"/>
                <a:gd name="connsiteX75" fmla="*/ 1699187 w 2499287"/>
                <a:gd name="connsiteY75" fmla="*/ 1633537 h 2258269"/>
                <a:gd name="connsiteX76" fmla="*/ 1689662 w 2499287"/>
                <a:gd name="connsiteY76" fmla="*/ 1647825 h 2258269"/>
                <a:gd name="connsiteX77" fmla="*/ 1684899 w 2499287"/>
                <a:gd name="connsiteY77" fmla="*/ 1695450 h 2258269"/>
                <a:gd name="connsiteX78" fmla="*/ 1675374 w 2499287"/>
                <a:gd name="connsiteY78" fmla="*/ 1714500 h 2258269"/>
                <a:gd name="connsiteX79" fmla="*/ 1670612 w 2499287"/>
                <a:gd name="connsiteY79" fmla="*/ 1733550 h 2258269"/>
                <a:gd name="connsiteX80" fmla="*/ 1646799 w 2499287"/>
                <a:gd name="connsiteY80" fmla="*/ 1800225 h 2258269"/>
                <a:gd name="connsiteX81" fmla="*/ 1632512 w 2499287"/>
                <a:gd name="connsiteY81" fmla="*/ 1809750 h 2258269"/>
                <a:gd name="connsiteX82" fmla="*/ 1618224 w 2499287"/>
                <a:gd name="connsiteY82" fmla="*/ 1857375 h 2258269"/>
                <a:gd name="connsiteX83" fmla="*/ 1599174 w 2499287"/>
                <a:gd name="connsiteY83" fmla="*/ 1895475 h 2258269"/>
                <a:gd name="connsiteX84" fmla="*/ 1561074 w 2499287"/>
                <a:gd name="connsiteY84" fmla="*/ 1919287 h 2258269"/>
                <a:gd name="connsiteX85" fmla="*/ 1513449 w 2499287"/>
                <a:gd name="connsiteY85" fmla="*/ 1952625 h 2258269"/>
                <a:gd name="connsiteX86" fmla="*/ 1494399 w 2499287"/>
                <a:gd name="connsiteY86" fmla="*/ 1962150 h 2258269"/>
                <a:gd name="connsiteX87" fmla="*/ 1475349 w 2499287"/>
                <a:gd name="connsiteY87" fmla="*/ 1990725 h 2258269"/>
                <a:gd name="connsiteX88" fmla="*/ 1451537 w 2499287"/>
                <a:gd name="connsiteY88" fmla="*/ 2019300 h 2258269"/>
                <a:gd name="connsiteX89" fmla="*/ 1413437 w 2499287"/>
                <a:gd name="connsiteY89" fmla="*/ 2043112 h 2258269"/>
                <a:gd name="connsiteX90" fmla="*/ 1408674 w 2499287"/>
                <a:gd name="connsiteY90" fmla="*/ 2062162 h 2258269"/>
                <a:gd name="connsiteX91" fmla="*/ 1389624 w 2499287"/>
                <a:gd name="connsiteY91" fmla="*/ 2071687 h 2258269"/>
                <a:gd name="connsiteX92" fmla="*/ 1361049 w 2499287"/>
                <a:gd name="connsiteY92" fmla="*/ 2090737 h 2258269"/>
                <a:gd name="connsiteX93" fmla="*/ 1351524 w 2499287"/>
                <a:gd name="connsiteY93" fmla="*/ 2109787 h 2258269"/>
                <a:gd name="connsiteX94" fmla="*/ 1313424 w 2499287"/>
                <a:gd name="connsiteY94" fmla="*/ 2124075 h 2258269"/>
                <a:gd name="connsiteX95" fmla="*/ 1294374 w 2499287"/>
                <a:gd name="connsiteY95" fmla="*/ 2133600 h 2258269"/>
                <a:gd name="connsiteX96" fmla="*/ 1284849 w 2499287"/>
                <a:gd name="connsiteY96" fmla="*/ 2147887 h 2258269"/>
                <a:gd name="connsiteX97" fmla="*/ 1265799 w 2499287"/>
                <a:gd name="connsiteY97" fmla="*/ 2152650 h 2258269"/>
                <a:gd name="connsiteX98" fmla="*/ 1218174 w 2499287"/>
                <a:gd name="connsiteY98" fmla="*/ 2166937 h 2258269"/>
                <a:gd name="connsiteX99" fmla="*/ 1122924 w 2499287"/>
                <a:gd name="connsiteY99" fmla="*/ 2190750 h 2258269"/>
                <a:gd name="connsiteX100" fmla="*/ 1084824 w 2499287"/>
                <a:gd name="connsiteY100" fmla="*/ 2205037 h 2258269"/>
                <a:gd name="connsiteX101" fmla="*/ 1065774 w 2499287"/>
                <a:gd name="connsiteY101" fmla="*/ 2224087 h 2258269"/>
                <a:gd name="connsiteX102" fmla="*/ 1046724 w 2499287"/>
                <a:gd name="connsiteY102" fmla="*/ 2228850 h 2258269"/>
                <a:gd name="connsiteX103" fmla="*/ 956237 w 2499287"/>
                <a:gd name="connsiteY103" fmla="*/ 2238375 h 2258269"/>
                <a:gd name="connsiteX104" fmla="*/ 741924 w 2499287"/>
                <a:gd name="connsiteY104" fmla="*/ 2238375 h 2258269"/>
                <a:gd name="connsiteX105" fmla="*/ 718112 w 2499287"/>
                <a:gd name="connsiteY105" fmla="*/ 2228850 h 2258269"/>
                <a:gd name="connsiteX106" fmla="*/ 660962 w 2499287"/>
                <a:gd name="connsiteY106" fmla="*/ 2219325 h 2258269"/>
                <a:gd name="connsiteX107" fmla="*/ 594287 w 2499287"/>
                <a:gd name="connsiteY107" fmla="*/ 2214562 h 2258269"/>
                <a:gd name="connsiteX108" fmla="*/ 575237 w 2499287"/>
                <a:gd name="connsiteY108" fmla="*/ 2205037 h 2258269"/>
                <a:gd name="connsiteX109" fmla="*/ 432362 w 2499287"/>
                <a:gd name="connsiteY109" fmla="*/ 2176462 h 2258269"/>
                <a:gd name="connsiteX110" fmla="*/ 413312 w 2499287"/>
                <a:gd name="connsiteY110" fmla="*/ 2166937 h 2258269"/>
                <a:gd name="connsiteX111" fmla="*/ 408549 w 2499287"/>
                <a:gd name="connsiteY111" fmla="*/ 2147887 h 2258269"/>
                <a:gd name="connsiteX112" fmla="*/ 399024 w 2499287"/>
                <a:gd name="connsiteY112" fmla="*/ 2128837 h 2258269"/>
                <a:gd name="connsiteX113" fmla="*/ 394262 w 2499287"/>
                <a:gd name="connsiteY113" fmla="*/ 2109787 h 2258269"/>
                <a:gd name="connsiteX114" fmla="*/ 379974 w 2499287"/>
                <a:gd name="connsiteY114" fmla="*/ 2100262 h 2258269"/>
                <a:gd name="connsiteX115" fmla="*/ 360924 w 2499287"/>
                <a:gd name="connsiteY115" fmla="*/ 2081212 h 2258269"/>
                <a:gd name="connsiteX116" fmla="*/ 351399 w 2499287"/>
                <a:gd name="connsiteY116" fmla="*/ 2066925 h 2258269"/>
                <a:gd name="connsiteX117" fmla="*/ 313299 w 2499287"/>
                <a:gd name="connsiteY117" fmla="*/ 2043112 h 2258269"/>
                <a:gd name="connsiteX118" fmla="*/ 299012 w 2499287"/>
                <a:gd name="connsiteY118" fmla="*/ 2033587 h 2258269"/>
                <a:gd name="connsiteX119" fmla="*/ 260912 w 2499287"/>
                <a:gd name="connsiteY119" fmla="*/ 2019300 h 2258269"/>
                <a:gd name="connsiteX120" fmla="*/ 256149 w 2499287"/>
                <a:gd name="connsiteY120" fmla="*/ 2005012 h 2258269"/>
                <a:gd name="connsiteX121" fmla="*/ 246624 w 2499287"/>
                <a:gd name="connsiteY121" fmla="*/ 1990725 h 2258269"/>
                <a:gd name="connsiteX122" fmla="*/ 241862 w 2499287"/>
                <a:gd name="connsiteY122" fmla="*/ 1971675 h 2258269"/>
                <a:gd name="connsiteX123" fmla="*/ 222812 w 2499287"/>
                <a:gd name="connsiteY123" fmla="*/ 1933575 h 2258269"/>
                <a:gd name="connsiteX124" fmla="*/ 160899 w 2499287"/>
                <a:gd name="connsiteY124" fmla="*/ 1828800 h 2258269"/>
                <a:gd name="connsiteX125" fmla="*/ 141849 w 2499287"/>
                <a:gd name="connsiteY125" fmla="*/ 1800225 h 2258269"/>
                <a:gd name="connsiteX126" fmla="*/ 137087 w 2499287"/>
                <a:gd name="connsiteY126" fmla="*/ 1785937 h 2258269"/>
                <a:gd name="connsiteX127" fmla="*/ 122799 w 2499287"/>
                <a:gd name="connsiteY127" fmla="*/ 1766887 h 2258269"/>
                <a:gd name="connsiteX128" fmla="*/ 98987 w 2499287"/>
                <a:gd name="connsiteY128" fmla="*/ 1733550 h 2258269"/>
                <a:gd name="connsiteX129" fmla="*/ 79937 w 2499287"/>
                <a:gd name="connsiteY129" fmla="*/ 1695450 h 2258269"/>
                <a:gd name="connsiteX130" fmla="*/ 60688 w 2499287"/>
                <a:gd name="connsiteY130" fmla="*/ 1653356 h 2258269"/>
                <a:gd name="connsiteX131" fmla="*/ 11079 w 2499287"/>
                <a:gd name="connsiteY131" fmla="*/ 1529134 h 2258269"/>
                <a:gd name="connsiteX132" fmla="*/ 2125 w 2499287"/>
                <a:gd name="connsiteY132" fmla="*/ 1435025 h 2258269"/>
                <a:gd name="connsiteX133" fmla="*/ 8499 w 2499287"/>
                <a:gd name="connsiteY133" fmla="*/ 1338262 h 2258269"/>
                <a:gd name="connsiteX134" fmla="*/ 22787 w 2499287"/>
                <a:gd name="connsiteY134" fmla="*/ 1252537 h 2258269"/>
                <a:gd name="connsiteX135" fmla="*/ 32312 w 2499287"/>
                <a:gd name="connsiteY135" fmla="*/ 1200150 h 2258269"/>
                <a:gd name="connsiteX136" fmla="*/ 56124 w 2499287"/>
                <a:gd name="connsiteY136" fmla="*/ 1147762 h 2258269"/>
                <a:gd name="connsiteX137" fmla="*/ 89462 w 2499287"/>
                <a:gd name="connsiteY137" fmla="*/ 1071562 h 2258269"/>
                <a:gd name="connsiteX138" fmla="*/ 118037 w 2499287"/>
                <a:gd name="connsiteY138" fmla="*/ 985837 h 2258269"/>
                <a:gd name="connsiteX139" fmla="*/ 183770 w 2499287"/>
                <a:gd name="connsiteY139" fmla="*/ 883617 h 2258269"/>
                <a:gd name="connsiteX140" fmla="*/ 232337 w 2499287"/>
                <a:gd name="connsiteY140" fmla="*/ 809625 h 2258269"/>
                <a:gd name="connsiteX141" fmla="*/ 308537 w 2499287"/>
                <a:gd name="connsiteY141" fmla="*/ 733425 h 2258269"/>
                <a:gd name="connsiteX142" fmla="*/ 370449 w 2499287"/>
                <a:gd name="connsiteY142" fmla="*/ 671512 h 2258269"/>
                <a:gd name="connsiteX143" fmla="*/ 484749 w 2499287"/>
                <a:gd name="connsiteY143" fmla="*/ 614362 h 2258269"/>
                <a:gd name="connsiteX144" fmla="*/ 589524 w 2499287"/>
                <a:gd name="connsiteY144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123049 w 2499287"/>
                <a:gd name="connsiteY17" fmla="*/ 14287 h 2258269"/>
                <a:gd name="connsiteX18" fmla="*/ 2142099 w 2499287"/>
                <a:gd name="connsiteY18" fmla="*/ 33337 h 2258269"/>
                <a:gd name="connsiteX19" fmla="*/ 2175437 w 2499287"/>
                <a:gd name="connsiteY19" fmla="*/ 95250 h 2258269"/>
                <a:gd name="connsiteX20" fmla="*/ 2189724 w 2499287"/>
                <a:gd name="connsiteY20" fmla="*/ 104775 h 2258269"/>
                <a:gd name="connsiteX21" fmla="*/ 2194487 w 2499287"/>
                <a:gd name="connsiteY21" fmla="*/ 119062 h 2258269"/>
                <a:gd name="connsiteX22" fmla="*/ 2223062 w 2499287"/>
                <a:gd name="connsiteY22" fmla="*/ 138112 h 2258269"/>
                <a:gd name="connsiteX23" fmla="*/ 2237349 w 2499287"/>
                <a:gd name="connsiteY23" fmla="*/ 147637 h 2258269"/>
                <a:gd name="connsiteX24" fmla="*/ 2256399 w 2499287"/>
                <a:gd name="connsiteY24" fmla="*/ 166687 h 2258269"/>
                <a:gd name="connsiteX25" fmla="*/ 2265924 w 2499287"/>
                <a:gd name="connsiteY25" fmla="*/ 185737 h 2258269"/>
                <a:gd name="connsiteX26" fmla="*/ 2308787 w 2499287"/>
                <a:gd name="connsiteY26" fmla="*/ 214312 h 2258269"/>
                <a:gd name="connsiteX27" fmla="*/ 2337362 w 2499287"/>
                <a:gd name="connsiteY27" fmla="*/ 247650 h 2258269"/>
                <a:gd name="connsiteX28" fmla="*/ 2351649 w 2499287"/>
                <a:gd name="connsiteY28" fmla="*/ 257175 h 2258269"/>
                <a:gd name="connsiteX29" fmla="*/ 2356412 w 2499287"/>
                <a:gd name="connsiteY29" fmla="*/ 276225 h 2258269"/>
                <a:gd name="connsiteX30" fmla="*/ 2370699 w 2499287"/>
                <a:gd name="connsiteY30" fmla="*/ 285750 h 2258269"/>
                <a:gd name="connsiteX31" fmla="*/ 2389749 w 2499287"/>
                <a:gd name="connsiteY31" fmla="*/ 314325 h 2258269"/>
                <a:gd name="connsiteX32" fmla="*/ 2399274 w 2499287"/>
                <a:gd name="connsiteY32" fmla="*/ 328612 h 2258269"/>
                <a:gd name="connsiteX33" fmla="*/ 2442137 w 2499287"/>
                <a:gd name="connsiteY33" fmla="*/ 385762 h 2258269"/>
                <a:gd name="connsiteX34" fmla="*/ 2470712 w 2499287"/>
                <a:gd name="connsiteY34" fmla="*/ 438150 h 2258269"/>
                <a:gd name="connsiteX35" fmla="*/ 2475474 w 2499287"/>
                <a:gd name="connsiteY35" fmla="*/ 452437 h 2258269"/>
                <a:gd name="connsiteX36" fmla="*/ 2494524 w 2499287"/>
                <a:gd name="connsiteY36" fmla="*/ 485775 h 2258269"/>
                <a:gd name="connsiteX37" fmla="*/ 2499287 w 2499287"/>
                <a:gd name="connsiteY37" fmla="*/ 504825 h 2258269"/>
                <a:gd name="connsiteX38" fmla="*/ 2494524 w 2499287"/>
                <a:gd name="connsiteY38" fmla="*/ 523875 h 2258269"/>
                <a:gd name="connsiteX39" fmla="*/ 2480237 w 2499287"/>
                <a:gd name="connsiteY39" fmla="*/ 528637 h 2258269"/>
                <a:gd name="connsiteX40" fmla="*/ 2442137 w 2499287"/>
                <a:gd name="connsiteY40" fmla="*/ 538162 h 2258269"/>
                <a:gd name="connsiteX41" fmla="*/ 2413562 w 2499287"/>
                <a:gd name="connsiteY41" fmla="*/ 557212 h 2258269"/>
                <a:gd name="connsiteX42" fmla="*/ 2404037 w 2499287"/>
                <a:gd name="connsiteY42" fmla="*/ 571500 h 2258269"/>
                <a:gd name="connsiteX43" fmla="*/ 2389749 w 2499287"/>
                <a:gd name="connsiteY43" fmla="*/ 590550 h 2258269"/>
                <a:gd name="connsiteX44" fmla="*/ 2337362 w 2499287"/>
                <a:gd name="connsiteY44" fmla="*/ 619125 h 2258269"/>
                <a:gd name="connsiteX45" fmla="*/ 2323074 w 2499287"/>
                <a:gd name="connsiteY45" fmla="*/ 628650 h 2258269"/>
                <a:gd name="connsiteX46" fmla="*/ 2294499 w 2499287"/>
                <a:gd name="connsiteY46" fmla="*/ 623887 h 2258269"/>
                <a:gd name="connsiteX47" fmla="*/ 2175437 w 2499287"/>
                <a:gd name="connsiteY47" fmla="*/ 633412 h 2258269"/>
                <a:gd name="connsiteX48" fmla="*/ 2161149 w 2499287"/>
                <a:gd name="connsiteY48" fmla="*/ 642937 h 2258269"/>
                <a:gd name="connsiteX49" fmla="*/ 2142099 w 2499287"/>
                <a:gd name="connsiteY49" fmla="*/ 647700 h 2258269"/>
                <a:gd name="connsiteX50" fmla="*/ 2127812 w 2499287"/>
                <a:gd name="connsiteY50" fmla="*/ 652462 h 2258269"/>
                <a:gd name="connsiteX51" fmla="*/ 2018274 w 2499287"/>
                <a:gd name="connsiteY51" fmla="*/ 671512 h 2258269"/>
                <a:gd name="connsiteX52" fmla="*/ 1975412 w 2499287"/>
                <a:gd name="connsiteY52" fmla="*/ 681037 h 2258269"/>
                <a:gd name="connsiteX53" fmla="*/ 1961124 w 2499287"/>
                <a:gd name="connsiteY53" fmla="*/ 690562 h 2258269"/>
                <a:gd name="connsiteX54" fmla="*/ 1951599 w 2499287"/>
                <a:gd name="connsiteY54" fmla="*/ 728662 h 2258269"/>
                <a:gd name="connsiteX55" fmla="*/ 1942074 w 2499287"/>
                <a:gd name="connsiteY55" fmla="*/ 747712 h 2258269"/>
                <a:gd name="connsiteX56" fmla="*/ 1913499 w 2499287"/>
                <a:gd name="connsiteY56" fmla="*/ 795337 h 2258269"/>
                <a:gd name="connsiteX57" fmla="*/ 1894449 w 2499287"/>
                <a:gd name="connsiteY57" fmla="*/ 809625 h 2258269"/>
                <a:gd name="connsiteX58" fmla="*/ 1870637 w 2499287"/>
                <a:gd name="connsiteY58" fmla="*/ 828675 h 2258269"/>
                <a:gd name="connsiteX59" fmla="*/ 1856349 w 2499287"/>
                <a:gd name="connsiteY59" fmla="*/ 842962 h 2258269"/>
                <a:gd name="connsiteX60" fmla="*/ 1851587 w 2499287"/>
                <a:gd name="connsiteY60" fmla="*/ 857250 h 2258269"/>
                <a:gd name="connsiteX61" fmla="*/ 1837299 w 2499287"/>
                <a:gd name="connsiteY61" fmla="*/ 862012 h 2258269"/>
                <a:gd name="connsiteX62" fmla="*/ 1813487 w 2499287"/>
                <a:gd name="connsiteY62" fmla="*/ 885825 h 2258269"/>
                <a:gd name="connsiteX63" fmla="*/ 1789674 w 2499287"/>
                <a:gd name="connsiteY63" fmla="*/ 942975 h 2258269"/>
                <a:gd name="connsiteX64" fmla="*/ 1784912 w 2499287"/>
                <a:gd name="connsiteY64" fmla="*/ 957262 h 2258269"/>
                <a:gd name="connsiteX65" fmla="*/ 1775387 w 2499287"/>
                <a:gd name="connsiteY65" fmla="*/ 990600 h 2258269"/>
                <a:gd name="connsiteX66" fmla="*/ 1765862 w 2499287"/>
                <a:gd name="connsiteY66" fmla="*/ 1066800 h 2258269"/>
                <a:gd name="connsiteX67" fmla="*/ 1756337 w 2499287"/>
                <a:gd name="connsiteY67" fmla="*/ 1085850 h 2258269"/>
                <a:gd name="connsiteX68" fmla="*/ 1751574 w 2499287"/>
                <a:gd name="connsiteY68" fmla="*/ 1128712 h 2258269"/>
                <a:gd name="connsiteX69" fmla="*/ 1742049 w 2499287"/>
                <a:gd name="connsiteY69" fmla="*/ 1147762 h 2258269"/>
                <a:gd name="connsiteX70" fmla="*/ 1737287 w 2499287"/>
                <a:gd name="connsiteY70" fmla="*/ 1485900 h 2258269"/>
                <a:gd name="connsiteX71" fmla="*/ 1722999 w 2499287"/>
                <a:gd name="connsiteY71" fmla="*/ 1533525 h 2258269"/>
                <a:gd name="connsiteX72" fmla="*/ 1718237 w 2499287"/>
                <a:gd name="connsiteY72" fmla="*/ 1562100 h 2258269"/>
                <a:gd name="connsiteX73" fmla="*/ 1708712 w 2499287"/>
                <a:gd name="connsiteY73" fmla="*/ 1590675 h 2258269"/>
                <a:gd name="connsiteX74" fmla="*/ 1699187 w 2499287"/>
                <a:gd name="connsiteY74" fmla="*/ 1633537 h 2258269"/>
                <a:gd name="connsiteX75" fmla="*/ 1689662 w 2499287"/>
                <a:gd name="connsiteY75" fmla="*/ 1647825 h 2258269"/>
                <a:gd name="connsiteX76" fmla="*/ 1684899 w 2499287"/>
                <a:gd name="connsiteY76" fmla="*/ 1695450 h 2258269"/>
                <a:gd name="connsiteX77" fmla="*/ 1675374 w 2499287"/>
                <a:gd name="connsiteY77" fmla="*/ 1714500 h 2258269"/>
                <a:gd name="connsiteX78" fmla="*/ 1670612 w 2499287"/>
                <a:gd name="connsiteY78" fmla="*/ 1733550 h 2258269"/>
                <a:gd name="connsiteX79" fmla="*/ 1646799 w 2499287"/>
                <a:gd name="connsiteY79" fmla="*/ 1800225 h 2258269"/>
                <a:gd name="connsiteX80" fmla="*/ 1632512 w 2499287"/>
                <a:gd name="connsiteY80" fmla="*/ 1809750 h 2258269"/>
                <a:gd name="connsiteX81" fmla="*/ 1618224 w 2499287"/>
                <a:gd name="connsiteY81" fmla="*/ 1857375 h 2258269"/>
                <a:gd name="connsiteX82" fmla="*/ 1599174 w 2499287"/>
                <a:gd name="connsiteY82" fmla="*/ 1895475 h 2258269"/>
                <a:gd name="connsiteX83" fmla="*/ 1561074 w 2499287"/>
                <a:gd name="connsiteY83" fmla="*/ 1919287 h 2258269"/>
                <a:gd name="connsiteX84" fmla="*/ 1513449 w 2499287"/>
                <a:gd name="connsiteY84" fmla="*/ 1952625 h 2258269"/>
                <a:gd name="connsiteX85" fmla="*/ 1494399 w 2499287"/>
                <a:gd name="connsiteY85" fmla="*/ 1962150 h 2258269"/>
                <a:gd name="connsiteX86" fmla="*/ 1475349 w 2499287"/>
                <a:gd name="connsiteY86" fmla="*/ 1990725 h 2258269"/>
                <a:gd name="connsiteX87" fmla="*/ 1451537 w 2499287"/>
                <a:gd name="connsiteY87" fmla="*/ 2019300 h 2258269"/>
                <a:gd name="connsiteX88" fmla="*/ 1413437 w 2499287"/>
                <a:gd name="connsiteY88" fmla="*/ 2043112 h 2258269"/>
                <a:gd name="connsiteX89" fmla="*/ 1408674 w 2499287"/>
                <a:gd name="connsiteY89" fmla="*/ 2062162 h 2258269"/>
                <a:gd name="connsiteX90" fmla="*/ 1389624 w 2499287"/>
                <a:gd name="connsiteY90" fmla="*/ 2071687 h 2258269"/>
                <a:gd name="connsiteX91" fmla="*/ 1361049 w 2499287"/>
                <a:gd name="connsiteY91" fmla="*/ 2090737 h 2258269"/>
                <a:gd name="connsiteX92" fmla="*/ 1351524 w 2499287"/>
                <a:gd name="connsiteY92" fmla="*/ 2109787 h 2258269"/>
                <a:gd name="connsiteX93" fmla="*/ 1313424 w 2499287"/>
                <a:gd name="connsiteY93" fmla="*/ 2124075 h 2258269"/>
                <a:gd name="connsiteX94" fmla="*/ 1294374 w 2499287"/>
                <a:gd name="connsiteY94" fmla="*/ 2133600 h 2258269"/>
                <a:gd name="connsiteX95" fmla="*/ 1284849 w 2499287"/>
                <a:gd name="connsiteY95" fmla="*/ 2147887 h 2258269"/>
                <a:gd name="connsiteX96" fmla="*/ 1265799 w 2499287"/>
                <a:gd name="connsiteY96" fmla="*/ 2152650 h 2258269"/>
                <a:gd name="connsiteX97" fmla="*/ 1218174 w 2499287"/>
                <a:gd name="connsiteY97" fmla="*/ 2166937 h 2258269"/>
                <a:gd name="connsiteX98" fmla="*/ 1122924 w 2499287"/>
                <a:gd name="connsiteY98" fmla="*/ 2190750 h 2258269"/>
                <a:gd name="connsiteX99" fmla="*/ 1084824 w 2499287"/>
                <a:gd name="connsiteY99" fmla="*/ 2205037 h 2258269"/>
                <a:gd name="connsiteX100" fmla="*/ 1065774 w 2499287"/>
                <a:gd name="connsiteY100" fmla="*/ 2224087 h 2258269"/>
                <a:gd name="connsiteX101" fmla="*/ 1046724 w 2499287"/>
                <a:gd name="connsiteY101" fmla="*/ 2228850 h 2258269"/>
                <a:gd name="connsiteX102" fmla="*/ 956237 w 2499287"/>
                <a:gd name="connsiteY102" fmla="*/ 2238375 h 2258269"/>
                <a:gd name="connsiteX103" fmla="*/ 741924 w 2499287"/>
                <a:gd name="connsiteY103" fmla="*/ 2238375 h 2258269"/>
                <a:gd name="connsiteX104" fmla="*/ 718112 w 2499287"/>
                <a:gd name="connsiteY104" fmla="*/ 2228850 h 2258269"/>
                <a:gd name="connsiteX105" fmla="*/ 660962 w 2499287"/>
                <a:gd name="connsiteY105" fmla="*/ 2219325 h 2258269"/>
                <a:gd name="connsiteX106" fmla="*/ 594287 w 2499287"/>
                <a:gd name="connsiteY106" fmla="*/ 2214562 h 2258269"/>
                <a:gd name="connsiteX107" fmla="*/ 575237 w 2499287"/>
                <a:gd name="connsiteY107" fmla="*/ 2205037 h 2258269"/>
                <a:gd name="connsiteX108" fmla="*/ 432362 w 2499287"/>
                <a:gd name="connsiteY108" fmla="*/ 2176462 h 2258269"/>
                <a:gd name="connsiteX109" fmla="*/ 413312 w 2499287"/>
                <a:gd name="connsiteY109" fmla="*/ 2166937 h 2258269"/>
                <a:gd name="connsiteX110" fmla="*/ 408549 w 2499287"/>
                <a:gd name="connsiteY110" fmla="*/ 2147887 h 2258269"/>
                <a:gd name="connsiteX111" fmla="*/ 399024 w 2499287"/>
                <a:gd name="connsiteY111" fmla="*/ 2128837 h 2258269"/>
                <a:gd name="connsiteX112" fmla="*/ 394262 w 2499287"/>
                <a:gd name="connsiteY112" fmla="*/ 2109787 h 2258269"/>
                <a:gd name="connsiteX113" fmla="*/ 379974 w 2499287"/>
                <a:gd name="connsiteY113" fmla="*/ 2100262 h 2258269"/>
                <a:gd name="connsiteX114" fmla="*/ 360924 w 2499287"/>
                <a:gd name="connsiteY114" fmla="*/ 2081212 h 2258269"/>
                <a:gd name="connsiteX115" fmla="*/ 351399 w 2499287"/>
                <a:gd name="connsiteY115" fmla="*/ 2066925 h 2258269"/>
                <a:gd name="connsiteX116" fmla="*/ 313299 w 2499287"/>
                <a:gd name="connsiteY116" fmla="*/ 2043112 h 2258269"/>
                <a:gd name="connsiteX117" fmla="*/ 299012 w 2499287"/>
                <a:gd name="connsiteY117" fmla="*/ 2033587 h 2258269"/>
                <a:gd name="connsiteX118" fmla="*/ 260912 w 2499287"/>
                <a:gd name="connsiteY118" fmla="*/ 2019300 h 2258269"/>
                <a:gd name="connsiteX119" fmla="*/ 256149 w 2499287"/>
                <a:gd name="connsiteY119" fmla="*/ 2005012 h 2258269"/>
                <a:gd name="connsiteX120" fmla="*/ 246624 w 2499287"/>
                <a:gd name="connsiteY120" fmla="*/ 1990725 h 2258269"/>
                <a:gd name="connsiteX121" fmla="*/ 241862 w 2499287"/>
                <a:gd name="connsiteY121" fmla="*/ 1971675 h 2258269"/>
                <a:gd name="connsiteX122" fmla="*/ 222812 w 2499287"/>
                <a:gd name="connsiteY122" fmla="*/ 1933575 h 2258269"/>
                <a:gd name="connsiteX123" fmla="*/ 160899 w 2499287"/>
                <a:gd name="connsiteY123" fmla="*/ 1828800 h 2258269"/>
                <a:gd name="connsiteX124" fmla="*/ 141849 w 2499287"/>
                <a:gd name="connsiteY124" fmla="*/ 1800225 h 2258269"/>
                <a:gd name="connsiteX125" fmla="*/ 137087 w 2499287"/>
                <a:gd name="connsiteY125" fmla="*/ 1785937 h 2258269"/>
                <a:gd name="connsiteX126" fmla="*/ 122799 w 2499287"/>
                <a:gd name="connsiteY126" fmla="*/ 1766887 h 2258269"/>
                <a:gd name="connsiteX127" fmla="*/ 98987 w 2499287"/>
                <a:gd name="connsiteY127" fmla="*/ 1733550 h 2258269"/>
                <a:gd name="connsiteX128" fmla="*/ 79937 w 2499287"/>
                <a:gd name="connsiteY128" fmla="*/ 1695450 h 2258269"/>
                <a:gd name="connsiteX129" fmla="*/ 60688 w 2499287"/>
                <a:gd name="connsiteY129" fmla="*/ 1653356 h 2258269"/>
                <a:gd name="connsiteX130" fmla="*/ 11079 w 2499287"/>
                <a:gd name="connsiteY130" fmla="*/ 1529134 h 2258269"/>
                <a:gd name="connsiteX131" fmla="*/ 2125 w 2499287"/>
                <a:gd name="connsiteY131" fmla="*/ 1435025 h 2258269"/>
                <a:gd name="connsiteX132" fmla="*/ 8499 w 2499287"/>
                <a:gd name="connsiteY132" fmla="*/ 1338262 h 2258269"/>
                <a:gd name="connsiteX133" fmla="*/ 22787 w 2499287"/>
                <a:gd name="connsiteY133" fmla="*/ 1252537 h 2258269"/>
                <a:gd name="connsiteX134" fmla="*/ 32312 w 2499287"/>
                <a:gd name="connsiteY134" fmla="*/ 1200150 h 2258269"/>
                <a:gd name="connsiteX135" fmla="*/ 56124 w 2499287"/>
                <a:gd name="connsiteY135" fmla="*/ 1147762 h 2258269"/>
                <a:gd name="connsiteX136" fmla="*/ 89462 w 2499287"/>
                <a:gd name="connsiteY136" fmla="*/ 1071562 h 2258269"/>
                <a:gd name="connsiteX137" fmla="*/ 118037 w 2499287"/>
                <a:gd name="connsiteY137" fmla="*/ 985837 h 2258269"/>
                <a:gd name="connsiteX138" fmla="*/ 183770 w 2499287"/>
                <a:gd name="connsiteY138" fmla="*/ 883617 h 2258269"/>
                <a:gd name="connsiteX139" fmla="*/ 232337 w 2499287"/>
                <a:gd name="connsiteY139" fmla="*/ 809625 h 2258269"/>
                <a:gd name="connsiteX140" fmla="*/ 308537 w 2499287"/>
                <a:gd name="connsiteY140" fmla="*/ 733425 h 2258269"/>
                <a:gd name="connsiteX141" fmla="*/ 370449 w 2499287"/>
                <a:gd name="connsiteY141" fmla="*/ 671512 h 2258269"/>
                <a:gd name="connsiteX142" fmla="*/ 484749 w 2499287"/>
                <a:gd name="connsiteY142" fmla="*/ 614362 h 2258269"/>
                <a:gd name="connsiteX143" fmla="*/ 589524 w 2499287"/>
                <a:gd name="connsiteY143" fmla="*/ 576262 h 2258269"/>
                <a:gd name="connsiteX0" fmla="*/ 589524 w 2499287"/>
                <a:gd name="connsiteY0" fmla="*/ 592137 h 2274144"/>
                <a:gd name="connsiteX1" fmla="*/ 680012 w 2499287"/>
                <a:gd name="connsiteY1" fmla="*/ 534987 h 2274144"/>
                <a:gd name="connsiteX2" fmla="*/ 789549 w 2499287"/>
                <a:gd name="connsiteY2" fmla="*/ 530225 h 2274144"/>
                <a:gd name="connsiteX3" fmla="*/ 884799 w 2499287"/>
                <a:gd name="connsiteY3" fmla="*/ 534987 h 2274144"/>
                <a:gd name="connsiteX4" fmla="*/ 999099 w 2499287"/>
                <a:gd name="connsiteY4" fmla="*/ 558800 h 2274144"/>
                <a:gd name="connsiteX5" fmla="*/ 1175312 w 2499287"/>
                <a:gd name="connsiteY5" fmla="*/ 587375 h 2274144"/>
                <a:gd name="connsiteX6" fmla="*/ 1432487 w 2499287"/>
                <a:gd name="connsiteY6" fmla="*/ 639762 h 2274144"/>
                <a:gd name="connsiteX7" fmla="*/ 1499162 w 2499287"/>
                <a:gd name="connsiteY7" fmla="*/ 654050 h 2274144"/>
                <a:gd name="connsiteX8" fmla="*/ 1584887 w 2499287"/>
                <a:gd name="connsiteY8" fmla="*/ 644525 h 2274144"/>
                <a:gd name="connsiteX9" fmla="*/ 1732524 w 2499287"/>
                <a:gd name="connsiteY9" fmla="*/ 625475 h 2274144"/>
                <a:gd name="connsiteX10" fmla="*/ 1827774 w 2499287"/>
                <a:gd name="connsiteY10" fmla="*/ 573087 h 2274144"/>
                <a:gd name="connsiteX11" fmla="*/ 1889687 w 2499287"/>
                <a:gd name="connsiteY11" fmla="*/ 515937 h 2274144"/>
                <a:gd name="connsiteX12" fmla="*/ 1918262 w 2499287"/>
                <a:gd name="connsiteY12" fmla="*/ 458787 h 2274144"/>
                <a:gd name="connsiteX13" fmla="*/ 1961124 w 2499287"/>
                <a:gd name="connsiteY13" fmla="*/ 373062 h 2274144"/>
                <a:gd name="connsiteX14" fmla="*/ 1965887 w 2499287"/>
                <a:gd name="connsiteY14" fmla="*/ 230187 h 2274144"/>
                <a:gd name="connsiteX15" fmla="*/ 1975412 w 2499287"/>
                <a:gd name="connsiteY15" fmla="*/ 144462 h 2274144"/>
                <a:gd name="connsiteX16" fmla="*/ 2113524 w 2499287"/>
                <a:gd name="connsiteY16" fmla="*/ 15875 h 2274144"/>
                <a:gd name="connsiteX17" fmla="*/ 2142099 w 2499287"/>
                <a:gd name="connsiteY17" fmla="*/ 49212 h 2274144"/>
                <a:gd name="connsiteX18" fmla="*/ 2175437 w 2499287"/>
                <a:gd name="connsiteY18" fmla="*/ 111125 h 2274144"/>
                <a:gd name="connsiteX19" fmla="*/ 2189724 w 2499287"/>
                <a:gd name="connsiteY19" fmla="*/ 120650 h 2274144"/>
                <a:gd name="connsiteX20" fmla="*/ 2194487 w 2499287"/>
                <a:gd name="connsiteY20" fmla="*/ 134937 h 2274144"/>
                <a:gd name="connsiteX21" fmla="*/ 2223062 w 2499287"/>
                <a:gd name="connsiteY21" fmla="*/ 153987 h 2274144"/>
                <a:gd name="connsiteX22" fmla="*/ 2237349 w 2499287"/>
                <a:gd name="connsiteY22" fmla="*/ 163512 h 2274144"/>
                <a:gd name="connsiteX23" fmla="*/ 2256399 w 2499287"/>
                <a:gd name="connsiteY23" fmla="*/ 182562 h 2274144"/>
                <a:gd name="connsiteX24" fmla="*/ 2265924 w 2499287"/>
                <a:gd name="connsiteY24" fmla="*/ 201612 h 2274144"/>
                <a:gd name="connsiteX25" fmla="*/ 2308787 w 2499287"/>
                <a:gd name="connsiteY25" fmla="*/ 230187 h 2274144"/>
                <a:gd name="connsiteX26" fmla="*/ 2337362 w 2499287"/>
                <a:gd name="connsiteY26" fmla="*/ 263525 h 2274144"/>
                <a:gd name="connsiteX27" fmla="*/ 2351649 w 2499287"/>
                <a:gd name="connsiteY27" fmla="*/ 273050 h 2274144"/>
                <a:gd name="connsiteX28" fmla="*/ 2356412 w 2499287"/>
                <a:gd name="connsiteY28" fmla="*/ 292100 h 2274144"/>
                <a:gd name="connsiteX29" fmla="*/ 2370699 w 2499287"/>
                <a:gd name="connsiteY29" fmla="*/ 301625 h 2274144"/>
                <a:gd name="connsiteX30" fmla="*/ 2389749 w 2499287"/>
                <a:gd name="connsiteY30" fmla="*/ 330200 h 2274144"/>
                <a:gd name="connsiteX31" fmla="*/ 2399274 w 2499287"/>
                <a:gd name="connsiteY31" fmla="*/ 344487 h 2274144"/>
                <a:gd name="connsiteX32" fmla="*/ 2442137 w 2499287"/>
                <a:gd name="connsiteY32" fmla="*/ 401637 h 2274144"/>
                <a:gd name="connsiteX33" fmla="*/ 2470712 w 2499287"/>
                <a:gd name="connsiteY33" fmla="*/ 454025 h 2274144"/>
                <a:gd name="connsiteX34" fmla="*/ 2475474 w 2499287"/>
                <a:gd name="connsiteY34" fmla="*/ 468312 h 2274144"/>
                <a:gd name="connsiteX35" fmla="*/ 2494524 w 2499287"/>
                <a:gd name="connsiteY35" fmla="*/ 501650 h 2274144"/>
                <a:gd name="connsiteX36" fmla="*/ 2499287 w 2499287"/>
                <a:gd name="connsiteY36" fmla="*/ 520700 h 2274144"/>
                <a:gd name="connsiteX37" fmla="*/ 2494524 w 2499287"/>
                <a:gd name="connsiteY37" fmla="*/ 539750 h 2274144"/>
                <a:gd name="connsiteX38" fmla="*/ 2480237 w 2499287"/>
                <a:gd name="connsiteY38" fmla="*/ 544512 h 2274144"/>
                <a:gd name="connsiteX39" fmla="*/ 2442137 w 2499287"/>
                <a:gd name="connsiteY39" fmla="*/ 554037 h 2274144"/>
                <a:gd name="connsiteX40" fmla="*/ 2413562 w 2499287"/>
                <a:gd name="connsiteY40" fmla="*/ 573087 h 2274144"/>
                <a:gd name="connsiteX41" fmla="*/ 2404037 w 2499287"/>
                <a:gd name="connsiteY41" fmla="*/ 587375 h 2274144"/>
                <a:gd name="connsiteX42" fmla="*/ 2389749 w 2499287"/>
                <a:gd name="connsiteY42" fmla="*/ 606425 h 2274144"/>
                <a:gd name="connsiteX43" fmla="*/ 2337362 w 2499287"/>
                <a:gd name="connsiteY43" fmla="*/ 635000 h 2274144"/>
                <a:gd name="connsiteX44" fmla="*/ 2323074 w 2499287"/>
                <a:gd name="connsiteY44" fmla="*/ 644525 h 2274144"/>
                <a:gd name="connsiteX45" fmla="*/ 2294499 w 2499287"/>
                <a:gd name="connsiteY45" fmla="*/ 639762 h 2274144"/>
                <a:gd name="connsiteX46" fmla="*/ 2175437 w 2499287"/>
                <a:gd name="connsiteY46" fmla="*/ 649287 h 2274144"/>
                <a:gd name="connsiteX47" fmla="*/ 2161149 w 2499287"/>
                <a:gd name="connsiteY47" fmla="*/ 658812 h 2274144"/>
                <a:gd name="connsiteX48" fmla="*/ 2142099 w 2499287"/>
                <a:gd name="connsiteY48" fmla="*/ 663575 h 2274144"/>
                <a:gd name="connsiteX49" fmla="*/ 2127812 w 2499287"/>
                <a:gd name="connsiteY49" fmla="*/ 668337 h 2274144"/>
                <a:gd name="connsiteX50" fmla="*/ 2018274 w 2499287"/>
                <a:gd name="connsiteY50" fmla="*/ 687387 h 2274144"/>
                <a:gd name="connsiteX51" fmla="*/ 1975412 w 2499287"/>
                <a:gd name="connsiteY51" fmla="*/ 696912 h 2274144"/>
                <a:gd name="connsiteX52" fmla="*/ 1961124 w 2499287"/>
                <a:gd name="connsiteY52" fmla="*/ 706437 h 2274144"/>
                <a:gd name="connsiteX53" fmla="*/ 1951599 w 2499287"/>
                <a:gd name="connsiteY53" fmla="*/ 744537 h 2274144"/>
                <a:gd name="connsiteX54" fmla="*/ 1942074 w 2499287"/>
                <a:gd name="connsiteY54" fmla="*/ 763587 h 2274144"/>
                <a:gd name="connsiteX55" fmla="*/ 1913499 w 2499287"/>
                <a:gd name="connsiteY55" fmla="*/ 811212 h 2274144"/>
                <a:gd name="connsiteX56" fmla="*/ 1894449 w 2499287"/>
                <a:gd name="connsiteY56" fmla="*/ 825500 h 2274144"/>
                <a:gd name="connsiteX57" fmla="*/ 1870637 w 2499287"/>
                <a:gd name="connsiteY57" fmla="*/ 844550 h 2274144"/>
                <a:gd name="connsiteX58" fmla="*/ 1856349 w 2499287"/>
                <a:gd name="connsiteY58" fmla="*/ 858837 h 2274144"/>
                <a:gd name="connsiteX59" fmla="*/ 1851587 w 2499287"/>
                <a:gd name="connsiteY59" fmla="*/ 873125 h 2274144"/>
                <a:gd name="connsiteX60" fmla="*/ 1837299 w 2499287"/>
                <a:gd name="connsiteY60" fmla="*/ 877887 h 2274144"/>
                <a:gd name="connsiteX61" fmla="*/ 1813487 w 2499287"/>
                <a:gd name="connsiteY61" fmla="*/ 901700 h 2274144"/>
                <a:gd name="connsiteX62" fmla="*/ 1789674 w 2499287"/>
                <a:gd name="connsiteY62" fmla="*/ 958850 h 2274144"/>
                <a:gd name="connsiteX63" fmla="*/ 1784912 w 2499287"/>
                <a:gd name="connsiteY63" fmla="*/ 973137 h 2274144"/>
                <a:gd name="connsiteX64" fmla="*/ 1775387 w 2499287"/>
                <a:gd name="connsiteY64" fmla="*/ 1006475 h 2274144"/>
                <a:gd name="connsiteX65" fmla="*/ 1765862 w 2499287"/>
                <a:gd name="connsiteY65" fmla="*/ 1082675 h 2274144"/>
                <a:gd name="connsiteX66" fmla="*/ 1756337 w 2499287"/>
                <a:gd name="connsiteY66" fmla="*/ 1101725 h 2274144"/>
                <a:gd name="connsiteX67" fmla="*/ 1751574 w 2499287"/>
                <a:gd name="connsiteY67" fmla="*/ 1144587 h 2274144"/>
                <a:gd name="connsiteX68" fmla="*/ 1742049 w 2499287"/>
                <a:gd name="connsiteY68" fmla="*/ 1163637 h 2274144"/>
                <a:gd name="connsiteX69" fmla="*/ 1737287 w 2499287"/>
                <a:gd name="connsiteY69" fmla="*/ 1501775 h 2274144"/>
                <a:gd name="connsiteX70" fmla="*/ 1722999 w 2499287"/>
                <a:gd name="connsiteY70" fmla="*/ 1549400 h 2274144"/>
                <a:gd name="connsiteX71" fmla="*/ 1718237 w 2499287"/>
                <a:gd name="connsiteY71" fmla="*/ 1577975 h 2274144"/>
                <a:gd name="connsiteX72" fmla="*/ 1708712 w 2499287"/>
                <a:gd name="connsiteY72" fmla="*/ 1606550 h 2274144"/>
                <a:gd name="connsiteX73" fmla="*/ 1699187 w 2499287"/>
                <a:gd name="connsiteY73" fmla="*/ 1649412 h 2274144"/>
                <a:gd name="connsiteX74" fmla="*/ 1689662 w 2499287"/>
                <a:gd name="connsiteY74" fmla="*/ 1663700 h 2274144"/>
                <a:gd name="connsiteX75" fmla="*/ 1684899 w 2499287"/>
                <a:gd name="connsiteY75" fmla="*/ 1711325 h 2274144"/>
                <a:gd name="connsiteX76" fmla="*/ 1675374 w 2499287"/>
                <a:gd name="connsiteY76" fmla="*/ 1730375 h 2274144"/>
                <a:gd name="connsiteX77" fmla="*/ 1670612 w 2499287"/>
                <a:gd name="connsiteY77" fmla="*/ 1749425 h 2274144"/>
                <a:gd name="connsiteX78" fmla="*/ 1646799 w 2499287"/>
                <a:gd name="connsiteY78" fmla="*/ 1816100 h 2274144"/>
                <a:gd name="connsiteX79" fmla="*/ 1632512 w 2499287"/>
                <a:gd name="connsiteY79" fmla="*/ 1825625 h 2274144"/>
                <a:gd name="connsiteX80" fmla="*/ 1618224 w 2499287"/>
                <a:gd name="connsiteY80" fmla="*/ 1873250 h 2274144"/>
                <a:gd name="connsiteX81" fmla="*/ 1599174 w 2499287"/>
                <a:gd name="connsiteY81" fmla="*/ 1911350 h 2274144"/>
                <a:gd name="connsiteX82" fmla="*/ 1561074 w 2499287"/>
                <a:gd name="connsiteY82" fmla="*/ 1935162 h 2274144"/>
                <a:gd name="connsiteX83" fmla="*/ 1513449 w 2499287"/>
                <a:gd name="connsiteY83" fmla="*/ 1968500 h 2274144"/>
                <a:gd name="connsiteX84" fmla="*/ 1494399 w 2499287"/>
                <a:gd name="connsiteY84" fmla="*/ 1978025 h 2274144"/>
                <a:gd name="connsiteX85" fmla="*/ 1475349 w 2499287"/>
                <a:gd name="connsiteY85" fmla="*/ 2006600 h 2274144"/>
                <a:gd name="connsiteX86" fmla="*/ 1451537 w 2499287"/>
                <a:gd name="connsiteY86" fmla="*/ 2035175 h 2274144"/>
                <a:gd name="connsiteX87" fmla="*/ 1413437 w 2499287"/>
                <a:gd name="connsiteY87" fmla="*/ 2058987 h 2274144"/>
                <a:gd name="connsiteX88" fmla="*/ 1408674 w 2499287"/>
                <a:gd name="connsiteY88" fmla="*/ 2078037 h 2274144"/>
                <a:gd name="connsiteX89" fmla="*/ 1389624 w 2499287"/>
                <a:gd name="connsiteY89" fmla="*/ 2087562 h 2274144"/>
                <a:gd name="connsiteX90" fmla="*/ 1361049 w 2499287"/>
                <a:gd name="connsiteY90" fmla="*/ 2106612 h 2274144"/>
                <a:gd name="connsiteX91" fmla="*/ 1351524 w 2499287"/>
                <a:gd name="connsiteY91" fmla="*/ 2125662 h 2274144"/>
                <a:gd name="connsiteX92" fmla="*/ 1313424 w 2499287"/>
                <a:gd name="connsiteY92" fmla="*/ 2139950 h 2274144"/>
                <a:gd name="connsiteX93" fmla="*/ 1294374 w 2499287"/>
                <a:gd name="connsiteY93" fmla="*/ 2149475 h 2274144"/>
                <a:gd name="connsiteX94" fmla="*/ 1284849 w 2499287"/>
                <a:gd name="connsiteY94" fmla="*/ 2163762 h 2274144"/>
                <a:gd name="connsiteX95" fmla="*/ 1265799 w 2499287"/>
                <a:gd name="connsiteY95" fmla="*/ 2168525 h 2274144"/>
                <a:gd name="connsiteX96" fmla="*/ 1218174 w 2499287"/>
                <a:gd name="connsiteY96" fmla="*/ 2182812 h 2274144"/>
                <a:gd name="connsiteX97" fmla="*/ 1122924 w 2499287"/>
                <a:gd name="connsiteY97" fmla="*/ 2206625 h 2274144"/>
                <a:gd name="connsiteX98" fmla="*/ 1084824 w 2499287"/>
                <a:gd name="connsiteY98" fmla="*/ 2220912 h 2274144"/>
                <a:gd name="connsiteX99" fmla="*/ 1065774 w 2499287"/>
                <a:gd name="connsiteY99" fmla="*/ 2239962 h 2274144"/>
                <a:gd name="connsiteX100" fmla="*/ 1046724 w 2499287"/>
                <a:gd name="connsiteY100" fmla="*/ 2244725 h 2274144"/>
                <a:gd name="connsiteX101" fmla="*/ 956237 w 2499287"/>
                <a:gd name="connsiteY101" fmla="*/ 2254250 h 2274144"/>
                <a:gd name="connsiteX102" fmla="*/ 741924 w 2499287"/>
                <a:gd name="connsiteY102" fmla="*/ 2254250 h 2274144"/>
                <a:gd name="connsiteX103" fmla="*/ 718112 w 2499287"/>
                <a:gd name="connsiteY103" fmla="*/ 2244725 h 2274144"/>
                <a:gd name="connsiteX104" fmla="*/ 660962 w 2499287"/>
                <a:gd name="connsiteY104" fmla="*/ 2235200 h 2274144"/>
                <a:gd name="connsiteX105" fmla="*/ 594287 w 2499287"/>
                <a:gd name="connsiteY105" fmla="*/ 2230437 h 2274144"/>
                <a:gd name="connsiteX106" fmla="*/ 575237 w 2499287"/>
                <a:gd name="connsiteY106" fmla="*/ 2220912 h 2274144"/>
                <a:gd name="connsiteX107" fmla="*/ 432362 w 2499287"/>
                <a:gd name="connsiteY107" fmla="*/ 2192337 h 2274144"/>
                <a:gd name="connsiteX108" fmla="*/ 413312 w 2499287"/>
                <a:gd name="connsiteY108" fmla="*/ 2182812 h 2274144"/>
                <a:gd name="connsiteX109" fmla="*/ 408549 w 2499287"/>
                <a:gd name="connsiteY109" fmla="*/ 2163762 h 2274144"/>
                <a:gd name="connsiteX110" fmla="*/ 399024 w 2499287"/>
                <a:gd name="connsiteY110" fmla="*/ 2144712 h 2274144"/>
                <a:gd name="connsiteX111" fmla="*/ 394262 w 2499287"/>
                <a:gd name="connsiteY111" fmla="*/ 2125662 h 2274144"/>
                <a:gd name="connsiteX112" fmla="*/ 379974 w 2499287"/>
                <a:gd name="connsiteY112" fmla="*/ 2116137 h 2274144"/>
                <a:gd name="connsiteX113" fmla="*/ 360924 w 2499287"/>
                <a:gd name="connsiteY113" fmla="*/ 2097087 h 2274144"/>
                <a:gd name="connsiteX114" fmla="*/ 351399 w 2499287"/>
                <a:gd name="connsiteY114" fmla="*/ 2082800 h 2274144"/>
                <a:gd name="connsiteX115" fmla="*/ 313299 w 2499287"/>
                <a:gd name="connsiteY115" fmla="*/ 2058987 h 2274144"/>
                <a:gd name="connsiteX116" fmla="*/ 299012 w 2499287"/>
                <a:gd name="connsiteY116" fmla="*/ 2049462 h 2274144"/>
                <a:gd name="connsiteX117" fmla="*/ 260912 w 2499287"/>
                <a:gd name="connsiteY117" fmla="*/ 2035175 h 2274144"/>
                <a:gd name="connsiteX118" fmla="*/ 256149 w 2499287"/>
                <a:gd name="connsiteY118" fmla="*/ 2020887 h 2274144"/>
                <a:gd name="connsiteX119" fmla="*/ 246624 w 2499287"/>
                <a:gd name="connsiteY119" fmla="*/ 2006600 h 2274144"/>
                <a:gd name="connsiteX120" fmla="*/ 241862 w 2499287"/>
                <a:gd name="connsiteY120" fmla="*/ 1987550 h 2274144"/>
                <a:gd name="connsiteX121" fmla="*/ 222812 w 2499287"/>
                <a:gd name="connsiteY121" fmla="*/ 1949450 h 2274144"/>
                <a:gd name="connsiteX122" fmla="*/ 160899 w 2499287"/>
                <a:gd name="connsiteY122" fmla="*/ 1844675 h 2274144"/>
                <a:gd name="connsiteX123" fmla="*/ 141849 w 2499287"/>
                <a:gd name="connsiteY123" fmla="*/ 1816100 h 2274144"/>
                <a:gd name="connsiteX124" fmla="*/ 137087 w 2499287"/>
                <a:gd name="connsiteY124" fmla="*/ 1801812 h 2274144"/>
                <a:gd name="connsiteX125" fmla="*/ 122799 w 2499287"/>
                <a:gd name="connsiteY125" fmla="*/ 1782762 h 2274144"/>
                <a:gd name="connsiteX126" fmla="*/ 98987 w 2499287"/>
                <a:gd name="connsiteY126" fmla="*/ 1749425 h 2274144"/>
                <a:gd name="connsiteX127" fmla="*/ 79937 w 2499287"/>
                <a:gd name="connsiteY127" fmla="*/ 1711325 h 2274144"/>
                <a:gd name="connsiteX128" fmla="*/ 60688 w 2499287"/>
                <a:gd name="connsiteY128" fmla="*/ 1669231 h 2274144"/>
                <a:gd name="connsiteX129" fmla="*/ 11079 w 2499287"/>
                <a:gd name="connsiteY129" fmla="*/ 1545009 h 2274144"/>
                <a:gd name="connsiteX130" fmla="*/ 2125 w 2499287"/>
                <a:gd name="connsiteY130" fmla="*/ 1450900 h 2274144"/>
                <a:gd name="connsiteX131" fmla="*/ 8499 w 2499287"/>
                <a:gd name="connsiteY131" fmla="*/ 1354137 h 2274144"/>
                <a:gd name="connsiteX132" fmla="*/ 22787 w 2499287"/>
                <a:gd name="connsiteY132" fmla="*/ 1268412 h 2274144"/>
                <a:gd name="connsiteX133" fmla="*/ 32312 w 2499287"/>
                <a:gd name="connsiteY133" fmla="*/ 1216025 h 2274144"/>
                <a:gd name="connsiteX134" fmla="*/ 56124 w 2499287"/>
                <a:gd name="connsiteY134" fmla="*/ 1163637 h 2274144"/>
                <a:gd name="connsiteX135" fmla="*/ 89462 w 2499287"/>
                <a:gd name="connsiteY135" fmla="*/ 1087437 h 2274144"/>
                <a:gd name="connsiteX136" fmla="*/ 118037 w 2499287"/>
                <a:gd name="connsiteY136" fmla="*/ 1001712 h 2274144"/>
                <a:gd name="connsiteX137" fmla="*/ 183770 w 2499287"/>
                <a:gd name="connsiteY137" fmla="*/ 899492 h 2274144"/>
                <a:gd name="connsiteX138" fmla="*/ 232337 w 2499287"/>
                <a:gd name="connsiteY138" fmla="*/ 825500 h 2274144"/>
                <a:gd name="connsiteX139" fmla="*/ 308537 w 2499287"/>
                <a:gd name="connsiteY139" fmla="*/ 749300 h 2274144"/>
                <a:gd name="connsiteX140" fmla="*/ 370449 w 2499287"/>
                <a:gd name="connsiteY140" fmla="*/ 687387 h 2274144"/>
                <a:gd name="connsiteX141" fmla="*/ 484749 w 2499287"/>
                <a:gd name="connsiteY141" fmla="*/ 630237 h 2274144"/>
                <a:gd name="connsiteX142" fmla="*/ 589524 w 2499287"/>
                <a:gd name="connsiteY142" fmla="*/ 592137 h 2274144"/>
                <a:gd name="connsiteX0" fmla="*/ 589524 w 2499287"/>
                <a:gd name="connsiteY0" fmla="*/ 581818 h 2263825"/>
                <a:gd name="connsiteX1" fmla="*/ 680012 w 2499287"/>
                <a:gd name="connsiteY1" fmla="*/ 524668 h 2263825"/>
                <a:gd name="connsiteX2" fmla="*/ 789549 w 2499287"/>
                <a:gd name="connsiteY2" fmla="*/ 519906 h 2263825"/>
                <a:gd name="connsiteX3" fmla="*/ 884799 w 2499287"/>
                <a:gd name="connsiteY3" fmla="*/ 524668 h 2263825"/>
                <a:gd name="connsiteX4" fmla="*/ 999099 w 2499287"/>
                <a:gd name="connsiteY4" fmla="*/ 548481 h 2263825"/>
                <a:gd name="connsiteX5" fmla="*/ 1175312 w 2499287"/>
                <a:gd name="connsiteY5" fmla="*/ 577056 h 2263825"/>
                <a:gd name="connsiteX6" fmla="*/ 1432487 w 2499287"/>
                <a:gd name="connsiteY6" fmla="*/ 629443 h 2263825"/>
                <a:gd name="connsiteX7" fmla="*/ 1499162 w 2499287"/>
                <a:gd name="connsiteY7" fmla="*/ 643731 h 2263825"/>
                <a:gd name="connsiteX8" fmla="*/ 1584887 w 2499287"/>
                <a:gd name="connsiteY8" fmla="*/ 634206 h 2263825"/>
                <a:gd name="connsiteX9" fmla="*/ 1732524 w 2499287"/>
                <a:gd name="connsiteY9" fmla="*/ 615156 h 2263825"/>
                <a:gd name="connsiteX10" fmla="*/ 1827774 w 2499287"/>
                <a:gd name="connsiteY10" fmla="*/ 562768 h 2263825"/>
                <a:gd name="connsiteX11" fmla="*/ 1889687 w 2499287"/>
                <a:gd name="connsiteY11" fmla="*/ 505618 h 2263825"/>
                <a:gd name="connsiteX12" fmla="*/ 1918262 w 2499287"/>
                <a:gd name="connsiteY12" fmla="*/ 448468 h 2263825"/>
                <a:gd name="connsiteX13" fmla="*/ 1961124 w 2499287"/>
                <a:gd name="connsiteY13" fmla="*/ 362743 h 2263825"/>
                <a:gd name="connsiteX14" fmla="*/ 1965887 w 2499287"/>
                <a:gd name="connsiteY14" fmla="*/ 219868 h 2263825"/>
                <a:gd name="connsiteX15" fmla="*/ 1975412 w 2499287"/>
                <a:gd name="connsiteY15" fmla="*/ 134143 h 2263825"/>
                <a:gd name="connsiteX16" fmla="*/ 2113524 w 2499287"/>
                <a:gd name="connsiteY16" fmla="*/ 5556 h 2263825"/>
                <a:gd name="connsiteX17" fmla="*/ 2175437 w 2499287"/>
                <a:gd name="connsiteY17" fmla="*/ 100806 h 2263825"/>
                <a:gd name="connsiteX18" fmla="*/ 2189724 w 2499287"/>
                <a:gd name="connsiteY18" fmla="*/ 110331 h 2263825"/>
                <a:gd name="connsiteX19" fmla="*/ 2194487 w 2499287"/>
                <a:gd name="connsiteY19" fmla="*/ 124618 h 2263825"/>
                <a:gd name="connsiteX20" fmla="*/ 2223062 w 2499287"/>
                <a:gd name="connsiteY20" fmla="*/ 143668 h 2263825"/>
                <a:gd name="connsiteX21" fmla="*/ 2237349 w 2499287"/>
                <a:gd name="connsiteY21" fmla="*/ 153193 h 2263825"/>
                <a:gd name="connsiteX22" fmla="*/ 2256399 w 2499287"/>
                <a:gd name="connsiteY22" fmla="*/ 172243 h 2263825"/>
                <a:gd name="connsiteX23" fmla="*/ 2265924 w 2499287"/>
                <a:gd name="connsiteY23" fmla="*/ 191293 h 2263825"/>
                <a:gd name="connsiteX24" fmla="*/ 2308787 w 2499287"/>
                <a:gd name="connsiteY24" fmla="*/ 219868 h 2263825"/>
                <a:gd name="connsiteX25" fmla="*/ 2337362 w 2499287"/>
                <a:gd name="connsiteY25" fmla="*/ 253206 h 2263825"/>
                <a:gd name="connsiteX26" fmla="*/ 2351649 w 2499287"/>
                <a:gd name="connsiteY26" fmla="*/ 262731 h 2263825"/>
                <a:gd name="connsiteX27" fmla="*/ 2356412 w 2499287"/>
                <a:gd name="connsiteY27" fmla="*/ 281781 h 2263825"/>
                <a:gd name="connsiteX28" fmla="*/ 2370699 w 2499287"/>
                <a:gd name="connsiteY28" fmla="*/ 291306 h 2263825"/>
                <a:gd name="connsiteX29" fmla="*/ 2389749 w 2499287"/>
                <a:gd name="connsiteY29" fmla="*/ 319881 h 2263825"/>
                <a:gd name="connsiteX30" fmla="*/ 2399274 w 2499287"/>
                <a:gd name="connsiteY30" fmla="*/ 334168 h 2263825"/>
                <a:gd name="connsiteX31" fmla="*/ 2442137 w 2499287"/>
                <a:gd name="connsiteY31" fmla="*/ 391318 h 2263825"/>
                <a:gd name="connsiteX32" fmla="*/ 2470712 w 2499287"/>
                <a:gd name="connsiteY32" fmla="*/ 443706 h 2263825"/>
                <a:gd name="connsiteX33" fmla="*/ 2475474 w 2499287"/>
                <a:gd name="connsiteY33" fmla="*/ 457993 h 2263825"/>
                <a:gd name="connsiteX34" fmla="*/ 2494524 w 2499287"/>
                <a:gd name="connsiteY34" fmla="*/ 491331 h 2263825"/>
                <a:gd name="connsiteX35" fmla="*/ 2499287 w 2499287"/>
                <a:gd name="connsiteY35" fmla="*/ 510381 h 2263825"/>
                <a:gd name="connsiteX36" fmla="*/ 2494524 w 2499287"/>
                <a:gd name="connsiteY36" fmla="*/ 529431 h 2263825"/>
                <a:gd name="connsiteX37" fmla="*/ 2480237 w 2499287"/>
                <a:gd name="connsiteY37" fmla="*/ 534193 h 2263825"/>
                <a:gd name="connsiteX38" fmla="*/ 2442137 w 2499287"/>
                <a:gd name="connsiteY38" fmla="*/ 543718 h 2263825"/>
                <a:gd name="connsiteX39" fmla="*/ 2413562 w 2499287"/>
                <a:gd name="connsiteY39" fmla="*/ 562768 h 2263825"/>
                <a:gd name="connsiteX40" fmla="*/ 2404037 w 2499287"/>
                <a:gd name="connsiteY40" fmla="*/ 577056 h 2263825"/>
                <a:gd name="connsiteX41" fmla="*/ 2389749 w 2499287"/>
                <a:gd name="connsiteY41" fmla="*/ 596106 h 2263825"/>
                <a:gd name="connsiteX42" fmla="*/ 2337362 w 2499287"/>
                <a:gd name="connsiteY42" fmla="*/ 624681 h 2263825"/>
                <a:gd name="connsiteX43" fmla="*/ 2323074 w 2499287"/>
                <a:gd name="connsiteY43" fmla="*/ 634206 h 2263825"/>
                <a:gd name="connsiteX44" fmla="*/ 2294499 w 2499287"/>
                <a:gd name="connsiteY44" fmla="*/ 629443 h 2263825"/>
                <a:gd name="connsiteX45" fmla="*/ 2175437 w 2499287"/>
                <a:gd name="connsiteY45" fmla="*/ 638968 h 2263825"/>
                <a:gd name="connsiteX46" fmla="*/ 2161149 w 2499287"/>
                <a:gd name="connsiteY46" fmla="*/ 648493 h 2263825"/>
                <a:gd name="connsiteX47" fmla="*/ 2142099 w 2499287"/>
                <a:gd name="connsiteY47" fmla="*/ 653256 h 2263825"/>
                <a:gd name="connsiteX48" fmla="*/ 2127812 w 2499287"/>
                <a:gd name="connsiteY48" fmla="*/ 658018 h 2263825"/>
                <a:gd name="connsiteX49" fmla="*/ 2018274 w 2499287"/>
                <a:gd name="connsiteY49" fmla="*/ 677068 h 2263825"/>
                <a:gd name="connsiteX50" fmla="*/ 1975412 w 2499287"/>
                <a:gd name="connsiteY50" fmla="*/ 686593 h 2263825"/>
                <a:gd name="connsiteX51" fmla="*/ 1961124 w 2499287"/>
                <a:gd name="connsiteY51" fmla="*/ 696118 h 2263825"/>
                <a:gd name="connsiteX52" fmla="*/ 1951599 w 2499287"/>
                <a:gd name="connsiteY52" fmla="*/ 734218 h 2263825"/>
                <a:gd name="connsiteX53" fmla="*/ 1942074 w 2499287"/>
                <a:gd name="connsiteY53" fmla="*/ 753268 h 2263825"/>
                <a:gd name="connsiteX54" fmla="*/ 1913499 w 2499287"/>
                <a:gd name="connsiteY54" fmla="*/ 800893 h 2263825"/>
                <a:gd name="connsiteX55" fmla="*/ 1894449 w 2499287"/>
                <a:gd name="connsiteY55" fmla="*/ 815181 h 2263825"/>
                <a:gd name="connsiteX56" fmla="*/ 1870637 w 2499287"/>
                <a:gd name="connsiteY56" fmla="*/ 834231 h 2263825"/>
                <a:gd name="connsiteX57" fmla="*/ 1856349 w 2499287"/>
                <a:gd name="connsiteY57" fmla="*/ 848518 h 2263825"/>
                <a:gd name="connsiteX58" fmla="*/ 1851587 w 2499287"/>
                <a:gd name="connsiteY58" fmla="*/ 862806 h 2263825"/>
                <a:gd name="connsiteX59" fmla="*/ 1837299 w 2499287"/>
                <a:gd name="connsiteY59" fmla="*/ 867568 h 2263825"/>
                <a:gd name="connsiteX60" fmla="*/ 1813487 w 2499287"/>
                <a:gd name="connsiteY60" fmla="*/ 891381 h 2263825"/>
                <a:gd name="connsiteX61" fmla="*/ 1789674 w 2499287"/>
                <a:gd name="connsiteY61" fmla="*/ 948531 h 2263825"/>
                <a:gd name="connsiteX62" fmla="*/ 1784912 w 2499287"/>
                <a:gd name="connsiteY62" fmla="*/ 962818 h 2263825"/>
                <a:gd name="connsiteX63" fmla="*/ 1775387 w 2499287"/>
                <a:gd name="connsiteY63" fmla="*/ 996156 h 2263825"/>
                <a:gd name="connsiteX64" fmla="*/ 1765862 w 2499287"/>
                <a:gd name="connsiteY64" fmla="*/ 1072356 h 2263825"/>
                <a:gd name="connsiteX65" fmla="*/ 1756337 w 2499287"/>
                <a:gd name="connsiteY65" fmla="*/ 1091406 h 2263825"/>
                <a:gd name="connsiteX66" fmla="*/ 1751574 w 2499287"/>
                <a:gd name="connsiteY66" fmla="*/ 1134268 h 2263825"/>
                <a:gd name="connsiteX67" fmla="*/ 1742049 w 2499287"/>
                <a:gd name="connsiteY67" fmla="*/ 1153318 h 2263825"/>
                <a:gd name="connsiteX68" fmla="*/ 1737287 w 2499287"/>
                <a:gd name="connsiteY68" fmla="*/ 1491456 h 2263825"/>
                <a:gd name="connsiteX69" fmla="*/ 1722999 w 2499287"/>
                <a:gd name="connsiteY69" fmla="*/ 1539081 h 2263825"/>
                <a:gd name="connsiteX70" fmla="*/ 1718237 w 2499287"/>
                <a:gd name="connsiteY70" fmla="*/ 1567656 h 2263825"/>
                <a:gd name="connsiteX71" fmla="*/ 1708712 w 2499287"/>
                <a:gd name="connsiteY71" fmla="*/ 1596231 h 2263825"/>
                <a:gd name="connsiteX72" fmla="*/ 1699187 w 2499287"/>
                <a:gd name="connsiteY72" fmla="*/ 1639093 h 2263825"/>
                <a:gd name="connsiteX73" fmla="*/ 1689662 w 2499287"/>
                <a:gd name="connsiteY73" fmla="*/ 1653381 h 2263825"/>
                <a:gd name="connsiteX74" fmla="*/ 1684899 w 2499287"/>
                <a:gd name="connsiteY74" fmla="*/ 1701006 h 2263825"/>
                <a:gd name="connsiteX75" fmla="*/ 1675374 w 2499287"/>
                <a:gd name="connsiteY75" fmla="*/ 1720056 h 2263825"/>
                <a:gd name="connsiteX76" fmla="*/ 1670612 w 2499287"/>
                <a:gd name="connsiteY76" fmla="*/ 1739106 h 2263825"/>
                <a:gd name="connsiteX77" fmla="*/ 1646799 w 2499287"/>
                <a:gd name="connsiteY77" fmla="*/ 1805781 h 2263825"/>
                <a:gd name="connsiteX78" fmla="*/ 1632512 w 2499287"/>
                <a:gd name="connsiteY78" fmla="*/ 1815306 h 2263825"/>
                <a:gd name="connsiteX79" fmla="*/ 1618224 w 2499287"/>
                <a:gd name="connsiteY79" fmla="*/ 1862931 h 2263825"/>
                <a:gd name="connsiteX80" fmla="*/ 1599174 w 2499287"/>
                <a:gd name="connsiteY80" fmla="*/ 1901031 h 2263825"/>
                <a:gd name="connsiteX81" fmla="*/ 1561074 w 2499287"/>
                <a:gd name="connsiteY81" fmla="*/ 1924843 h 2263825"/>
                <a:gd name="connsiteX82" fmla="*/ 1513449 w 2499287"/>
                <a:gd name="connsiteY82" fmla="*/ 1958181 h 2263825"/>
                <a:gd name="connsiteX83" fmla="*/ 1494399 w 2499287"/>
                <a:gd name="connsiteY83" fmla="*/ 1967706 h 2263825"/>
                <a:gd name="connsiteX84" fmla="*/ 1475349 w 2499287"/>
                <a:gd name="connsiteY84" fmla="*/ 1996281 h 2263825"/>
                <a:gd name="connsiteX85" fmla="*/ 1451537 w 2499287"/>
                <a:gd name="connsiteY85" fmla="*/ 2024856 h 2263825"/>
                <a:gd name="connsiteX86" fmla="*/ 1413437 w 2499287"/>
                <a:gd name="connsiteY86" fmla="*/ 2048668 h 2263825"/>
                <a:gd name="connsiteX87" fmla="*/ 1408674 w 2499287"/>
                <a:gd name="connsiteY87" fmla="*/ 2067718 h 2263825"/>
                <a:gd name="connsiteX88" fmla="*/ 1389624 w 2499287"/>
                <a:gd name="connsiteY88" fmla="*/ 2077243 h 2263825"/>
                <a:gd name="connsiteX89" fmla="*/ 1361049 w 2499287"/>
                <a:gd name="connsiteY89" fmla="*/ 2096293 h 2263825"/>
                <a:gd name="connsiteX90" fmla="*/ 1351524 w 2499287"/>
                <a:gd name="connsiteY90" fmla="*/ 2115343 h 2263825"/>
                <a:gd name="connsiteX91" fmla="*/ 1313424 w 2499287"/>
                <a:gd name="connsiteY91" fmla="*/ 2129631 h 2263825"/>
                <a:gd name="connsiteX92" fmla="*/ 1294374 w 2499287"/>
                <a:gd name="connsiteY92" fmla="*/ 2139156 h 2263825"/>
                <a:gd name="connsiteX93" fmla="*/ 1284849 w 2499287"/>
                <a:gd name="connsiteY93" fmla="*/ 2153443 h 2263825"/>
                <a:gd name="connsiteX94" fmla="*/ 1265799 w 2499287"/>
                <a:gd name="connsiteY94" fmla="*/ 2158206 h 2263825"/>
                <a:gd name="connsiteX95" fmla="*/ 1218174 w 2499287"/>
                <a:gd name="connsiteY95" fmla="*/ 2172493 h 2263825"/>
                <a:gd name="connsiteX96" fmla="*/ 1122924 w 2499287"/>
                <a:gd name="connsiteY96" fmla="*/ 2196306 h 2263825"/>
                <a:gd name="connsiteX97" fmla="*/ 1084824 w 2499287"/>
                <a:gd name="connsiteY97" fmla="*/ 2210593 h 2263825"/>
                <a:gd name="connsiteX98" fmla="*/ 1065774 w 2499287"/>
                <a:gd name="connsiteY98" fmla="*/ 2229643 h 2263825"/>
                <a:gd name="connsiteX99" fmla="*/ 1046724 w 2499287"/>
                <a:gd name="connsiteY99" fmla="*/ 2234406 h 2263825"/>
                <a:gd name="connsiteX100" fmla="*/ 956237 w 2499287"/>
                <a:gd name="connsiteY100" fmla="*/ 2243931 h 2263825"/>
                <a:gd name="connsiteX101" fmla="*/ 741924 w 2499287"/>
                <a:gd name="connsiteY101" fmla="*/ 2243931 h 2263825"/>
                <a:gd name="connsiteX102" fmla="*/ 718112 w 2499287"/>
                <a:gd name="connsiteY102" fmla="*/ 2234406 h 2263825"/>
                <a:gd name="connsiteX103" fmla="*/ 660962 w 2499287"/>
                <a:gd name="connsiteY103" fmla="*/ 2224881 h 2263825"/>
                <a:gd name="connsiteX104" fmla="*/ 594287 w 2499287"/>
                <a:gd name="connsiteY104" fmla="*/ 2220118 h 2263825"/>
                <a:gd name="connsiteX105" fmla="*/ 575237 w 2499287"/>
                <a:gd name="connsiteY105" fmla="*/ 2210593 h 2263825"/>
                <a:gd name="connsiteX106" fmla="*/ 432362 w 2499287"/>
                <a:gd name="connsiteY106" fmla="*/ 2182018 h 2263825"/>
                <a:gd name="connsiteX107" fmla="*/ 413312 w 2499287"/>
                <a:gd name="connsiteY107" fmla="*/ 2172493 h 2263825"/>
                <a:gd name="connsiteX108" fmla="*/ 408549 w 2499287"/>
                <a:gd name="connsiteY108" fmla="*/ 2153443 h 2263825"/>
                <a:gd name="connsiteX109" fmla="*/ 399024 w 2499287"/>
                <a:gd name="connsiteY109" fmla="*/ 2134393 h 2263825"/>
                <a:gd name="connsiteX110" fmla="*/ 394262 w 2499287"/>
                <a:gd name="connsiteY110" fmla="*/ 2115343 h 2263825"/>
                <a:gd name="connsiteX111" fmla="*/ 379974 w 2499287"/>
                <a:gd name="connsiteY111" fmla="*/ 2105818 h 2263825"/>
                <a:gd name="connsiteX112" fmla="*/ 360924 w 2499287"/>
                <a:gd name="connsiteY112" fmla="*/ 2086768 h 2263825"/>
                <a:gd name="connsiteX113" fmla="*/ 351399 w 2499287"/>
                <a:gd name="connsiteY113" fmla="*/ 2072481 h 2263825"/>
                <a:gd name="connsiteX114" fmla="*/ 313299 w 2499287"/>
                <a:gd name="connsiteY114" fmla="*/ 2048668 h 2263825"/>
                <a:gd name="connsiteX115" fmla="*/ 299012 w 2499287"/>
                <a:gd name="connsiteY115" fmla="*/ 2039143 h 2263825"/>
                <a:gd name="connsiteX116" fmla="*/ 260912 w 2499287"/>
                <a:gd name="connsiteY116" fmla="*/ 2024856 h 2263825"/>
                <a:gd name="connsiteX117" fmla="*/ 256149 w 2499287"/>
                <a:gd name="connsiteY117" fmla="*/ 2010568 h 2263825"/>
                <a:gd name="connsiteX118" fmla="*/ 246624 w 2499287"/>
                <a:gd name="connsiteY118" fmla="*/ 1996281 h 2263825"/>
                <a:gd name="connsiteX119" fmla="*/ 241862 w 2499287"/>
                <a:gd name="connsiteY119" fmla="*/ 1977231 h 2263825"/>
                <a:gd name="connsiteX120" fmla="*/ 222812 w 2499287"/>
                <a:gd name="connsiteY120" fmla="*/ 1939131 h 2263825"/>
                <a:gd name="connsiteX121" fmla="*/ 160899 w 2499287"/>
                <a:gd name="connsiteY121" fmla="*/ 1834356 h 2263825"/>
                <a:gd name="connsiteX122" fmla="*/ 141849 w 2499287"/>
                <a:gd name="connsiteY122" fmla="*/ 1805781 h 2263825"/>
                <a:gd name="connsiteX123" fmla="*/ 137087 w 2499287"/>
                <a:gd name="connsiteY123" fmla="*/ 1791493 h 2263825"/>
                <a:gd name="connsiteX124" fmla="*/ 122799 w 2499287"/>
                <a:gd name="connsiteY124" fmla="*/ 1772443 h 2263825"/>
                <a:gd name="connsiteX125" fmla="*/ 98987 w 2499287"/>
                <a:gd name="connsiteY125" fmla="*/ 1739106 h 2263825"/>
                <a:gd name="connsiteX126" fmla="*/ 79937 w 2499287"/>
                <a:gd name="connsiteY126" fmla="*/ 1701006 h 2263825"/>
                <a:gd name="connsiteX127" fmla="*/ 60688 w 2499287"/>
                <a:gd name="connsiteY127" fmla="*/ 1658912 h 2263825"/>
                <a:gd name="connsiteX128" fmla="*/ 11079 w 2499287"/>
                <a:gd name="connsiteY128" fmla="*/ 1534690 h 2263825"/>
                <a:gd name="connsiteX129" fmla="*/ 2125 w 2499287"/>
                <a:gd name="connsiteY129" fmla="*/ 1440581 h 2263825"/>
                <a:gd name="connsiteX130" fmla="*/ 8499 w 2499287"/>
                <a:gd name="connsiteY130" fmla="*/ 1343818 h 2263825"/>
                <a:gd name="connsiteX131" fmla="*/ 22787 w 2499287"/>
                <a:gd name="connsiteY131" fmla="*/ 1258093 h 2263825"/>
                <a:gd name="connsiteX132" fmla="*/ 32312 w 2499287"/>
                <a:gd name="connsiteY132" fmla="*/ 1205706 h 2263825"/>
                <a:gd name="connsiteX133" fmla="*/ 56124 w 2499287"/>
                <a:gd name="connsiteY133" fmla="*/ 1153318 h 2263825"/>
                <a:gd name="connsiteX134" fmla="*/ 89462 w 2499287"/>
                <a:gd name="connsiteY134" fmla="*/ 1077118 h 2263825"/>
                <a:gd name="connsiteX135" fmla="*/ 118037 w 2499287"/>
                <a:gd name="connsiteY135" fmla="*/ 991393 h 2263825"/>
                <a:gd name="connsiteX136" fmla="*/ 183770 w 2499287"/>
                <a:gd name="connsiteY136" fmla="*/ 889173 h 2263825"/>
                <a:gd name="connsiteX137" fmla="*/ 232337 w 2499287"/>
                <a:gd name="connsiteY137" fmla="*/ 815181 h 2263825"/>
                <a:gd name="connsiteX138" fmla="*/ 308537 w 2499287"/>
                <a:gd name="connsiteY138" fmla="*/ 738981 h 2263825"/>
                <a:gd name="connsiteX139" fmla="*/ 370449 w 2499287"/>
                <a:gd name="connsiteY139" fmla="*/ 677068 h 2263825"/>
                <a:gd name="connsiteX140" fmla="*/ 484749 w 2499287"/>
                <a:gd name="connsiteY140" fmla="*/ 619918 h 2263825"/>
                <a:gd name="connsiteX141" fmla="*/ 589524 w 2499287"/>
                <a:gd name="connsiteY141" fmla="*/ 581818 h 2263825"/>
                <a:gd name="connsiteX0" fmla="*/ 589524 w 2499287"/>
                <a:gd name="connsiteY0" fmla="*/ 580231 h 2262238"/>
                <a:gd name="connsiteX1" fmla="*/ 680012 w 2499287"/>
                <a:gd name="connsiteY1" fmla="*/ 523081 h 2262238"/>
                <a:gd name="connsiteX2" fmla="*/ 789549 w 2499287"/>
                <a:gd name="connsiteY2" fmla="*/ 518319 h 2262238"/>
                <a:gd name="connsiteX3" fmla="*/ 884799 w 2499287"/>
                <a:gd name="connsiteY3" fmla="*/ 523081 h 2262238"/>
                <a:gd name="connsiteX4" fmla="*/ 999099 w 2499287"/>
                <a:gd name="connsiteY4" fmla="*/ 546894 h 2262238"/>
                <a:gd name="connsiteX5" fmla="*/ 1175312 w 2499287"/>
                <a:gd name="connsiteY5" fmla="*/ 575469 h 2262238"/>
                <a:gd name="connsiteX6" fmla="*/ 1432487 w 2499287"/>
                <a:gd name="connsiteY6" fmla="*/ 627856 h 2262238"/>
                <a:gd name="connsiteX7" fmla="*/ 1499162 w 2499287"/>
                <a:gd name="connsiteY7" fmla="*/ 642144 h 2262238"/>
                <a:gd name="connsiteX8" fmla="*/ 1584887 w 2499287"/>
                <a:gd name="connsiteY8" fmla="*/ 632619 h 2262238"/>
                <a:gd name="connsiteX9" fmla="*/ 1732524 w 2499287"/>
                <a:gd name="connsiteY9" fmla="*/ 613569 h 2262238"/>
                <a:gd name="connsiteX10" fmla="*/ 1827774 w 2499287"/>
                <a:gd name="connsiteY10" fmla="*/ 561181 h 2262238"/>
                <a:gd name="connsiteX11" fmla="*/ 1889687 w 2499287"/>
                <a:gd name="connsiteY11" fmla="*/ 504031 h 2262238"/>
                <a:gd name="connsiteX12" fmla="*/ 1918262 w 2499287"/>
                <a:gd name="connsiteY12" fmla="*/ 446881 h 2262238"/>
                <a:gd name="connsiteX13" fmla="*/ 1961124 w 2499287"/>
                <a:gd name="connsiteY13" fmla="*/ 361156 h 2262238"/>
                <a:gd name="connsiteX14" fmla="*/ 1965887 w 2499287"/>
                <a:gd name="connsiteY14" fmla="*/ 218281 h 2262238"/>
                <a:gd name="connsiteX15" fmla="*/ 1975412 w 2499287"/>
                <a:gd name="connsiteY15" fmla="*/ 132556 h 2262238"/>
                <a:gd name="connsiteX16" fmla="*/ 2113524 w 2499287"/>
                <a:gd name="connsiteY16" fmla="*/ 3969 h 2262238"/>
                <a:gd name="connsiteX17" fmla="*/ 2189724 w 2499287"/>
                <a:gd name="connsiteY17" fmla="*/ 108744 h 2262238"/>
                <a:gd name="connsiteX18" fmla="*/ 2194487 w 2499287"/>
                <a:gd name="connsiteY18" fmla="*/ 123031 h 2262238"/>
                <a:gd name="connsiteX19" fmla="*/ 2223062 w 2499287"/>
                <a:gd name="connsiteY19" fmla="*/ 142081 h 2262238"/>
                <a:gd name="connsiteX20" fmla="*/ 2237349 w 2499287"/>
                <a:gd name="connsiteY20" fmla="*/ 151606 h 2262238"/>
                <a:gd name="connsiteX21" fmla="*/ 2256399 w 2499287"/>
                <a:gd name="connsiteY21" fmla="*/ 170656 h 2262238"/>
                <a:gd name="connsiteX22" fmla="*/ 2265924 w 2499287"/>
                <a:gd name="connsiteY22" fmla="*/ 189706 h 2262238"/>
                <a:gd name="connsiteX23" fmla="*/ 2308787 w 2499287"/>
                <a:gd name="connsiteY23" fmla="*/ 218281 h 2262238"/>
                <a:gd name="connsiteX24" fmla="*/ 2337362 w 2499287"/>
                <a:gd name="connsiteY24" fmla="*/ 251619 h 2262238"/>
                <a:gd name="connsiteX25" fmla="*/ 2351649 w 2499287"/>
                <a:gd name="connsiteY25" fmla="*/ 261144 h 2262238"/>
                <a:gd name="connsiteX26" fmla="*/ 2356412 w 2499287"/>
                <a:gd name="connsiteY26" fmla="*/ 280194 h 2262238"/>
                <a:gd name="connsiteX27" fmla="*/ 2370699 w 2499287"/>
                <a:gd name="connsiteY27" fmla="*/ 289719 h 2262238"/>
                <a:gd name="connsiteX28" fmla="*/ 2389749 w 2499287"/>
                <a:gd name="connsiteY28" fmla="*/ 318294 h 2262238"/>
                <a:gd name="connsiteX29" fmla="*/ 2399274 w 2499287"/>
                <a:gd name="connsiteY29" fmla="*/ 332581 h 2262238"/>
                <a:gd name="connsiteX30" fmla="*/ 2442137 w 2499287"/>
                <a:gd name="connsiteY30" fmla="*/ 389731 h 2262238"/>
                <a:gd name="connsiteX31" fmla="*/ 2470712 w 2499287"/>
                <a:gd name="connsiteY31" fmla="*/ 442119 h 2262238"/>
                <a:gd name="connsiteX32" fmla="*/ 2475474 w 2499287"/>
                <a:gd name="connsiteY32" fmla="*/ 456406 h 2262238"/>
                <a:gd name="connsiteX33" fmla="*/ 2494524 w 2499287"/>
                <a:gd name="connsiteY33" fmla="*/ 489744 h 2262238"/>
                <a:gd name="connsiteX34" fmla="*/ 2499287 w 2499287"/>
                <a:gd name="connsiteY34" fmla="*/ 508794 h 2262238"/>
                <a:gd name="connsiteX35" fmla="*/ 2494524 w 2499287"/>
                <a:gd name="connsiteY35" fmla="*/ 527844 h 2262238"/>
                <a:gd name="connsiteX36" fmla="*/ 2480237 w 2499287"/>
                <a:gd name="connsiteY36" fmla="*/ 532606 h 2262238"/>
                <a:gd name="connsiteX37" fmla="*/ 2442137 w 2499287"/>
                <a:gd name="connsiteY37" fmla="*/ 542131 h 2262238"/>
                <a:gd name="connsiteX38" fmla="*/ 2413562 w 2499287"/>
                <a:gd name="connsiteY38" fmla="*/ 561181 h 2262238"/>
                <a:gd name="connsiteX39" fmla="*/ 2404037 w 2499287"/>
                <a:gd name="connsiteY39" fmla="*/ 575469 h 2262238"/>
                <a:gd name="connsiteX40" fmla="*/ 2389749 w 2499287"/>
                <a:gd name="connsiteY40" fmla="*/ 594519 h 2262238"/>
                <a:gd name="connsiteX41" fmla="*/ 2337362 w 2499287"/>
                <a:gd name="connsiteY41" fmla="*/ 623094 h 2262238"/>
                <a:gd name="connsiteX42" fmla="*/ 2323074 w 2499287"/>
                <a:gd name="connsiteY42" fmla="*/ 632619 h 2262238"/>
                <a:gd name="connsiteX43" fmla="*/ 2294499 w 2499287"/>
                <a:gd name="connsiteY43" fmla="*/ 627856 h 2262238"/>
                <a:gd name="connsiteX44" fmla="*/ 2175437 w 2499287"/>
                <a:gd name="connsiteY44" fmla="*/ 637381 h 2262238"/>
                <a:gd name="connsiteX45" fmla="*/ 2161149 w 2499287"/>
                <a:gd name="connsiteY45" fmla="*/ 646906 h 2262238"/>
                <a:gd name="connsiteX46" fmla="*/ 2142099 w 2499287"/>
                <a:gd name="connsiteY46" fmla="*/ 651669 h 2262238"/>
                <a:gd name="connsiteX47" fmla="*/ 2127812 w 2499287"/>
                <a:gd name="connsiteY47" fmla="*/ 656431 h 2262238"/>
                <a:gd name="connsiteX48" fmla="*/ 2018274 w 2499287"/>
                <a:gd name="connsiteY48" fmla="*/ 675481 h 2262238"/>
                <a:gd name="connsiteX49" fmla="*/ 1975412 w 2499287"/>
                <a:gd name="connsiteY49" fmla="*/ 685006 h 2262238"/>
                <a:gd name="connsiteX50" fmla="*/ 1961124 w 2499287"/>
                <a:gd name="connsiteY50" fmla="*/ 694531 h 2262238"/>
                <a:gd name="connsiteX51" fmla="*/ 1951599 w 2499287"/>
                <a:gd name="connsiteY51" fmla="*/ 732631 h 2262238"/>
                <a:gd name="connsiteX52" fmla="*/ 1942074 w 2499287"/>
                <a:gd name="connsiteY52" fmla="*/ 751681 h 2262238"/>
                <a:gd name="connsiteX53" fmla="*/ 1913499 w 2499287"/>
                <a:gd name="connsiteY53" fmla="*/ 799306 h 2262238"/>
                <a:gd name="connsiteX54" fmla="*/ 1894449 w 2499287"/>
                <a:gd name="connsiteY54" fmla="*/ 813594 h 2262238"/>
                <a:gd name="connsiteX55" fmla="*/ 1870637 w 2499287"/>
                <a:gd name="connsiteY55" fmla="*/ 832644 h 2262238"/>
                <a:gd name="connsiteX56" fmla="*/ 1856349 w 2499287"/>
                <a:gd name="connsiteY56" fmla="*/ 846931 h 2262238"/>
                <a:gd name="connsiteX57" fmla="*/ 1851587 w 2499287"/>
                <a:gd name="connsiteY57" fmla="*/ 861219 h 2262238"/>
                <a:gd name="connsiteX58" fmla="*/ 1837299 w 2499287"/>
                <a:gd name="connsiteY58" fmla="*/ 865981 h 2262238"/>
                <a:gd name="connsiteX59" fmla="*/ 1813487 w 2499287"/>
                <a:gd name="connsiteY59" fmla="*/ 889794 h 2262238"/>
                <a:gd name="connsiteX60" fmla="*/ 1789674 w 2499287"/>
                <a:gd name="connsiteY60" fmla="*/ 946944 h 2262238"/>
                <a:gd name="connsiteX61" fmla="*/ 1784912 w 2499287"/>
                <a:gd name="connsiteY61" fmla="*/ 961231 h 2262238"/>
                <a:gd name="connsiteX62" fmla="*/ 1775387 w 2499287"/>
                <a:gd name="connsiteY62" fmla="*/ 994569 h 2262238"/>
                <a:gd name="connsiteX63" fmla="*/ 1765862 w 2499287"/>
                <a:gd name="connsiteY63" fmla="*/ 1070769 h 2262238"/>
                <a:gd name="connsiteX64" fmla="*/ 1756337 w 2499287"/>
                <a:gd name="connsiteY64" fmla="*/ 1089819 h 2262238"/>
                <a:gd name="connsiteX65" fmla="*/ 1751574 w 2499287"/>
                <a:gd name="connsiteY65" fmla="*/ 1132681 h 2262238"/>
                <a:gd name="connsiteX66" fmla="*/ 1742049 w 2499287"/>
                <a:gd name="connsiteY66" fmla="*/ 1151731 h 2262238"/>
                <a:gd name="connsiteX67" fmla="*/ 1737287 w 2499287"/>
                <a:gd name="connsiteY67" fmla="*/ 1489869 h 2262238"/>
                <a:gd name="connsiteX68" fmla="*/ 1722999 w 2499287"/>
                <a:gd name="connsiteY68" fmla="*/ 1537494 h 2262238"/>
                <a:gd name="connsiteX69" fmla="*/ 1718237 w 2499287"/>
                <a:gd name="connsiteY69" fmla="*/ 1566069 h 2262238"/>
                <a:gd name="connsiteX70" fmla="*/ 1708712 w 2499287"/>
                <a:gd name="connsiteY70" fmla="*/ 1594644 h 2262238"/>
                <a:gd name="connsiteX71" fmla="*/ 1699187 w 2499287"/>
                <a:gd name="connsiteY71" fmla="*/ 1637506 h 2262238"/>
                <a:gd name="connsiteX72" fmla="*/ 1689662 w 2499287"/>
                <a:gd name="connsiteY72" fmla="*/ 1651794 h 2262238"/>
                <a:gd name="connsiteX73" fmla="*/ 1684899 w 2499287"/>
                <a:gd name="connsiteY73" fmla="*/ 1699419 h 2262238"/>
                <a:gd name="connsiteX74" fmla="*/ 1675374 w 2499287"/>
                <a:gd name="connsiteY74" fmla="*/ 1718469 h 2262238"/>
                <a:gd name="connsiteX75" fmla="*/ 1670612 w 2499287"/>
                <a:gd name="connsiteY75" fmla="*/ 1737519 h 2262238"/>
                <a:gd name="connsiteX76" fmla="*/ 1646799 w 2499287"/>
                <a:gd name="connsiteY76" fmla="*/ 1804194 h 2262238"/>
                <a:gd name="connsiteX77" fmla="*/ 1632512 w 2499287"/>
                <a:gd name="connsiteY77" fmla="*/ 1813719 h 2262238"/>
                <a:gd name="connsiteX78" fmla="*/ 1618224 w 2499287"/>
                <a:gd name="connsiteY78" fmla="*/ 1861344 h 2262238"/>
                <a:gd name="connsiteX79" fmla="*/ 1599174 w 2499287"/>
                <a:gd name="connsiteY79" fmla="*/ 1899444 h 2262238"/>
                <a:gd name="connsiteX80" fmla="*/ 1561074 w 2499287"/>
                <a:gd name="connsiteY80" fmla="*/ 1923256 h 2262238"/>
                <a:gd name="connsiteX81" fmla="*/ 1513449 w 2499287"/>
                <a:gd name="connsiteY81" fmla="*/ 1956594 h 2262238"/>
                <a:gd name="connsiteX82" fmla="*/ 1494399 w 2499287"/>
                <a:gd name="connsiteY82" fmla="*/ 1966119 h 2262238"/>
                <a:gd name="connsiteX83" fmla="*/ 1475349 w 2499287"/>
                <a:gd name="connsiteY83" fmla="*/ 1994694 h 2262238"/>
                <a:gd name="connsiteX84" fmla="*/ 1451537 w 2499287"/>
                <a:gd name="connsiteY84" fmla="*/ 2023269 h 2262238"/>
                <a:gd name="connsiteX85" fmla="*/ 1413437 w 2499287"/>
                <a:gd name="connsiteY85" fmla="*/ 2047081 h 2262238"/>
                <a:gd name="connsiteX86" fmla="*/ 1408674 w 2499287"/>
                <a:gd name="connsiteY86" fmla="*/ 2066131 h 2262238"/>
                <a:gd name="connsiteX87" fmla="*/ 1389624 w 2499287"/>
                <a:gd name="connsiteY87" fmla="*/ 2075656 h 2262238"/>
                <a:gd name="connsiteX88" fmla="*/ 1361049 w 2499287"/>
                <a:gd name="connsiteY88" fmla="*/ 2094706 h 2262238"/>
                <a:gd name="connsiteX89" fmla="*/ 1351524 w 2499287"/>
                <a:gd name="connsiteY89" fmla="*/ 2113756 h 2262238"/>
                <a:gd name="connsiteX90" fmla="*/ 1313424 w 2499287"/>
                <a:gd name="connsiteY90" fmla="*/ 2128044 h 2262238"/>
                <a:gd name="connsiteX91" fmla="*/ 1294374 w 2499287"/>
                <a:gd name="connsiteY91" fmla="*/ 2137569 h 2262238"/>
                <a:gd name="connsiteX92" fmla="*/ 1284849 w 2499287"/>
                <a:gd name="connsiteY92" fmla="*/ 2151856 h 2262238"/>
                <a:gd name="connsiteX93" fmla="*/ 1265799 w 2499287"/>
                <a:gd name="connsiteY93" fmla="*/ 2156619 h 2262238"/>
                <a:gd name="connsiteX94" fmla="*/ 1218174 w 2499287"/>
                <a:gd name="connsiteY94" fmla="*/ 2170906 h 2262238"/>
                <a:gd name="connsiteX95" fmla="*/ 1122924 w 2499287"/>
                <a:gd name="connsiteY95" fmla="*/ 2194719 h 2262238"/>
                <a:gd name="connsiteX96" fmla="*/ 1084824 w 2499287"/>
                <a:gd name="connsiteY96" fmla="*/ 2209006 h 2262238"/>
                <a:gd name="connsiteX97" fmla="*/ 1065774 w 2499287"/>
                <a:gd name="connsiteY97" fmla="*/ 2228056 h 2262238"/>
                <a:gd name="connsiteX98" fmla="*/ 1046724 w 2499287"/>
                <a:gd name="connsiteY98" fmla="*/ 2232819 h 2262238"/>
                <a:gd name="connsiteX99" fmla="*/ 956237 w 2499287"/>
                <a:gd name="connsiteY99" fmla="*/ 2242344 h 2262238"/>
                <a:gd name="connsiteX100" fmla="*/ 741924 w 2499287"/>
                <a:gd name="connsiteY100" fmla="*/ 2242344 h 2262238"/>
                <a:gd name="connsiteX101" fmla="*/ 718112 w 2499287"/>
                <a:gd name="connsiteY101" fmla="*/ 2232819 h 2262238"/>
                <a:gd name="connsiteX102" fmla="*/ 660962 w 2499287"/>
                <a:gd name="connsiteY102" fmla="*/ 2223294 h 2262238"/>
                <a:gd name="connsiteX103" fmla="*/ 594287 w 2499287"/>
                <a:gd name="connsiteY103" fmla="*/ 2218531 h 2262238"/>
                <a:gd name="connsiteX104" fmla="*/ 575237 w 2499287"/>
                <a:gd name="connsiteY104" fmla="*/ 2209006 h 2262238"/>
                <a:gd name="connsiteX105" fmla="*/ 432362 w 2499287"/>
                <a:gd name="connsiteY105" fmla="*/ 2180431 h 2262238"/>
                <a:gd name="connsiteX106" fmla="*/ 413312 w 2499287"/>
                <a:gd name="connsiteY106" fmla="*/ 2170906 h 2262238"/>
                <a:gd name="connsiteX107" fmla="*/ 408549 w 2499287"/>
                <a:gd name="connsiteY107" fmla="*/ 2151856 h 2262238"/>
                <a:gd name="connsiteX108" fmla="*/ 399024 w 2499287"/>
                <a:gd name="connsiteY108" fmla="*/ 2132806 h 2262238"/>
                <a:gd name="connsiteX109" fmla="*/ 394262 w 2499287"/>
                <a:gd name="connsiteY109" fmla="*/ 2113756 h 2262238"/>
                <a:gd name="connsiteX110" fmla="*/ 379974 w 2499287"/>
                <a:gd name="connsiteY110" fmla="*/ 2104231 h 2262238"/>
                <a:gd name="connsiteX111" fmla="*/ 360924 w 2499287"/>
                <a:gd name="connsiteY111" fmla="*/ 2085181 h 2262238"/>
                <a:gd name="connsiteX112" fmla="*/ 351399 w 2499287"/>
                <a:gd name="connsiteY112" fmla="*/ 2070894 h 2262238"/>
                <a:gd name="connsiteX113" fmla="*/ 313299 w 2499287"/>
                <a:gd name="connsiteY113" fmla="*/ 2047081 h 2262238"/>
                <a:gd name="connsiteX114" fmla="*/ 299012 w 2499287"/>
                <a:gd name="connsiteY114" fmla="*/ 2037556 h 2262238"/>
                <a:gd name="connsiteX115" fmla="*/ 260912 w 2499287"/>
                <a:gd name="connsiteY115" fmla="*/ 2023269 h 2262238"/>
                <a:gd name="connsiteX116" fmla="*/ 256149 w 2499287"/>
                <a:gd name="connsiteY116" fmla="*/ 2008981 h 2262238"/>
                <a:gd name="connsiteX117" fmla="*/ 246624 w 2499287"/>
                <a:gd name="connsiteY117" fmla="*/ 1994694 h 2262238"/>
                <a:gd name="connsiteX118" fmla="*/ 241862 w 2499287"/>
                <a:gd name="connsiteY118" fmla="*/ 1975644 h 2262238"/>
                <a:gd name="connsiteX119" fmla="*/ 222812 w 2499287"/>
                <a:gd name="connsiteY119" fmla="*/ 1937544 h 2262238"/>
                <a:gd name="connsiteX120" fmla="*/ 160899 w 2499287"/>
                <a:gd name="connsiteY120" fmla="*/ 1832769 h 2262238"/>
                <a:gd name="connsiteX121" fmla="*/ 141849 w 2499287"/>
                <a:gd name="connsiteY121" fmla="*/ 1804194 h 2262238"/>
                <a:gd name="connsiteX122" fmla="*/ 137087 w 2499287"/>
                <a:gd name="connsiteY122" fmla="*/ 1789906 h 2262238"/>
                <a:gd name="connsiteX123" fmla="*/ 122799 w 2499287"/>
                <a:gd name="connsiteY123" fmla="*/ 1770856 h 2262238"/>
                <a:gd name="connsiteX124" fmla="*/ 98987 w 2499287"/>
                <a:gd name="connsiteY124" fmla="*/ 1737519 h 2262238"/>
                <a:gd name="connsiteX125" fmla="*/ 79937 w 2499287"/>
                <a:gd name="connsiteY125" fmla="*/ 1699419 h 2262238"/>
                <a:gd name="connsiteX126" fmla="*/ 60688 w 2499287"/>
                <a:gd name="connsiteY126" fmla="*/ 1657325 h 2262238"/>
                <a:gd name="connsiteX127" fmla="*/ 11079 w 2499287"/>
                <a:gd name="connsiteY127" fmla="*/ 1533103 h 2262238"/>
                <a:gd name="connsiteX128" fmla="*/ 2125 w 2499287"/>
                <a:gd name="connsiteY128" fmla="*/ 1438994 h 2262238"/>
                <a:gd name="connsiteX129" fmla="*/ 8499 w 2499287"/>
                <a:gd name="connsiteY129" fmla="*/ 1342231 h 2262238"/>
                <a:gd name="connsiteX130" fmla="*/ 22787 w 2499287"/>
                <a:gd name="connsiteY130" fmla="*/ 1256506 h 2262238"/>
                <a:gd name="connsiteX131" fmla="*/ 32312 w 2499287"/>
                <a:gd name="connsiteY131" fmla="*/ 1204119 h 2262238"/>
                <a:gd name="connsiteX132" fmla="*/ 56124 w 2499287"/>
                <a:gd name="connsiteY132" fmla="*/ 1151731 h 2262238"/>
                <a:gd name="connsiteX133" fmla="*/ 89462 w 2499287"/>
                <a:gd name="connsiteY133" fmla="*/ 1075531 h 2262238"/>
                <a:gd name="connsiteX134" fmla="*/ 118037 w 2499287"/>
                <a:gd name="connsiteY134" fmla="*/ 989806 h 2262238"/>
                <a:gd name="connsiteX135" fmla="*/ 183770 w 2499287"/>
                <a:gd name="connsiteY135" fmla="*/ 887586 h 2262238"/>
                <a:gd name="connsiteX136" fmla="*/ 232337 w 2499287"/>
                <a:gd name="connsiteY136" fmla="*/ 813594 h 2262238"/>
                <a:gd name="connsiteX137" fmla="*/ 308537 w 2499287"/>
                <a:gd name="connsiteY137" fmla="*/ 737394 h 2262238"/>
                <a:gd name="connsiteX138" fmla="*/ 370449 w 2499287"/>
                <a:gd name="connsiteY138" fmla="*/ 675481 h 2262238"/>
                <a:gd name="connsiteX139" fmla="*/ 484749 w 2499287"/>
                <a:gd name="connsiteY139" fmla="*/ 618331 h 2262238"/>
                <a:gd name="connsiteX140" fmla="*/ 589524 w 2499287"/>
                <a:gd name="connsiteY140" fmla="*/ 580231 h 2262238"/>
                <a:gd name="connsiteX0" fmla="*/ 589524 w 2499287"/>
                <a:gd name="connsiteY0" fmla="*/ 580231 h 2262238"/>
                <a:gd name="connsiteX1" fmla="*/ 680012 w 2499287"/>
                <a:gd name="connsiteY1" fmla="*/ 523081 h 2262238"/>
                <a:gd name="connsiteX2" fmla="*/ 789549 w 2499287"/>
                <a:gd name="connsiteY2" fmla="*/ 518319 h 2262238"/>
                <a:gd name="connsiteX3" fmla="*/ 884799 w 2499287"/>
                <a:gd name="connsiteY3" fmla="*/ 523081 h 2262238"/>
                <a:gd name="connsiteX4" fmla="*/ 999099 w 2499287"/>
                <a:gd name="connsiteY4" fmla="*/ 546894 h 2262238"/>
                <a:gd name="connsiteX5" fmla="*/ 1175312 w 2499287"/>
                <a:gd name="connsiteY5" fmla="*/ 575469 h 2262238"/>
                <a:gd name="connsiteX6" fmla="*/ 1432487 w 2499287"/>
                <a:gd name="connsiteY6" fmla="*/ 627856 h 2262238"/>
                <a:gd name="connsiteX7" fmla="*/ 1499162 w 2499287"/>
                <a:gd name="connsiteY7" fmla="*/ 642144 h 2262238"/>
                <a:gd name="connsiteX8" fmla="*/ 1584887 w 2499287"/>
                <a:gd name="connsiteY8" fmla="*/ 632619 h 2262238"/>
                <a:gd name="connsiteX9" fmla="*/ 1732524 w 2499287"/>
                <a:gd name="connsiteY9" fmla="*/ 613569 h 2262238"/>
                <a:gd name="connsiteX10" fmla="*/ 1827774 w 2499287"/>
                <a:gd name="connsiteY10" fmla="*/ 561181 h 2262238"/>
                <a:gd name="connsiteX11" fmla="*/ 1889687 w 2499287"/>
                <a:gd name="connsiteY11" fmla="*/ 504031 h 2262238"/>
                <a:gd name="connsiteX12" fmla="*/ 1918262 w 2499287"/>
                <a:gd name="connsiteY12" fmla="*/ 446881 h 2262238"/>
                <a:gd name="connsiteX13" fmla="*/ 1961124 w 2499287"/>
                <a:gd name="connsiteY13" fmla="*/ 361156 h 2262238"/>
                <a:gd name="connsiteX14" fmla="*/ 1965887 w 2499287"/>
                <a:gd name="connsiteY14" fmla="*/ 218281 h 2262238"/>
                <a:gd name="connsiteX15" fmla="*/ 1975412 w 2499287"/>
                <a:gd name="connsiteY15" fmla="*/ 132556 h 2262238"/>
                <a:gd name="connsiteX16" fmla="*/ 2113524 w 2499287"/>
                <a:gd name="connsiteY16" fmla="*/ 3969 h 2262238"/>
                <a:gd name="connsiteX17" fmla="*/ 2189724 w 2499287"/>
                <a:gd name="connsiteY17" fmla="*/ 108744 h 2262238"/>
                <a:gd name="connsiteX18" fmla="*/ 2223062 w 2499287"/>
                <a:gd name="connsiteY18" fmla="*/ 142081 h 2262238"/>
                <a:gd name="connsiteX19" fmla="*/ 2237349 w 2499287"/>
                <a:gd name="connsiteY19" fmla="*/ 151606 h 2262238"/>
                <a:gd name="connsiteX20" fmla="*/ 2256399 w 2499287"/>
                <a:gd name="connsiteY20" fmla="*/ 170656 h 2262238"/>
                <a:gd name="connsiteX21" fmla="*/ 2265924 w 2499287"/>
                <a:gd name="connsiteY21" fmla="*/ 189706 h 2262238"/>
                <a:gd name="connsiteX22" fmla="*/ 2308787 w 2499287"/>
                <a:gd name="connsiteY22" fmla="*/ 218281 h 2262238"/>
                <a:gd name="connsiteX23" fmla="*/ 2337362 w 2499287"/>
                <a:gd name="connsiteY23" fmla="*/ 251619 h 2262238"/>
                <a:gd name="connsiteX24" fmla="*/ 2351649 w 2499287"/>
                <a:gd name="connsiteY24" fmla="*/ 261144 h 2262238"/>
                <a:gd name="connsiteX25" fmla="*/ 2356412 w 2499287"/>
                <a:gd name="connsiteY25" fmla="*/ 280194 h 2262238"/>
                <a:gd name="connsiteX26" fmla="*/ 2370699 w 2499287"/>
                <a:gd name="connsiteY26" fmla="*/ 289719 h 2262238"/>
                <a:gd name="connsiteX27" fmla="*/ 2389749 w 2499287"/>
                <a:gd name="connsiteY27" fmla="*/ 318294 h 2262238"/>
                <a:gd name="connsiteX28" fmla="*/ 2399274 w 2499287"/>
                <a:gd name="connsiteY28" fmla="*/ 332581 h 2262238"/>
                <a:gd name="connsiteX29" fmla="*/ 2442137 w 2499287"/>
                <a:gd name="connsiteY29" fmla="*/ 389731 h 2262238"/>
                <a:gd name="connsiteX30" fmla="*/ 2470712 w 2499287"/>
                <a:gd name="connsiteY30" fmla="*/ 442119 h 2262238"/>
                <a:gd name="connsiteX31" fmla="*/ 2475474 w 2499287"/>
                <a:gd name="connsiteY31" fmla="*/ 456406 h 2262238"/>
                <a:gd name="connsiteX32" fmla="*/ 2494524 w 2499287"/>
                <a:gd name="connsiteY32" fmla="*/ 489744 h 2262238"/>
                <a:gd name="connsiteX33" fmla="*/ 2499287 w 2499287"/>
                <a:gd name="connsiteY33" fmla="*/ 508794 h 2262238"/>
                <a:gd name="connsiteX34" fmla="*/ 2494524 w 2499287"/>
                <a:gd name="connsiteY34" fmla="*/ 527844 h 2262238"/>
                <a:gd name="connsiteX35" fmla="*/ 2480237 w 2499287"/>
                <a:gd name="connsiteY35" fmla="*/ 532606 h 2262238"/>
                <a:gd name="connsiteX36" fmla="*/ 2442137 w 2499287"/>
                <a:gd name="connsiteY36" fmla="*/ 542131 h 2262238"/>
                <a:gd name="connsiteX37" fmla="*/ 2413562 w 2499287"/>
                <a:gd name="connsiteY37" fmla="*/ 561181 h 2262238"/>
                <a:gd name="connsiteX38" fmla="*/ 2404037 w 2499287"/>
                <a:gd name="connsiteY38" fmla="*/ 575469 h 2262238"/>
                <a:gd name="connsiteX39" fmla="*/ 2389749 w 2499287"/>
                <a:gd name="connsiteY39" fmla="*/ 594519 h 2262238"/>
                <a:gd name="connsiteX40" fmla="*/ 2337362 w 2499287"/>
                <a:gd name="connsiteY40" fmla="*/ 623094 h 2262238"/>
                <a:gd name="connsiteX41" fmla="*/ 2323074 w 2499287"/>
                <a:gd name="connsiteY41" fmla="*/ 632619 h 2262238"/>
                <a:gd name="connsiteX42" fmla="*/ 2294499 w 2499287"/>
                <a:gd name="connsiteY42" fmla="*/ 627856 h 2262238"/>
                <a:gd name="connsiteX43" fmla="*/ 2175437 w 2499287"/>
                <a:gd name="connsiteY43" fmla="*/ 637381 h 2262238"/>
                <a:gd name="connsiteX44" fmla="*/ 2161149 w 2499287"/>
                <a:gd name="connsiteY44" fmla="*/ 646906 h 2262238"/>
                <a:gd name="connsiteX45" fmla="*/ 2142099 w 2499287"/>
                <a:gd name="connsiteY45" fmla="*/ 651669 h 2262238"/>
                <a:gd name="connsiteX46" fmla="*/ 2127812 w 2499287"/>
                <a:gd name="connsiteY46" fmla="*/ 656431 h 2262238"/>
                <a:gd name="connsiteX47" fmla="*/ 2018274 w 2499287"/>
                <a:gd name="connsiteY47" fmla="*/ 675481 h 2262238"/>
                <a:gd name="connsiteX48" fmla="*/ 1975412 w 2499287"/>
                <a:gd name="connsiteY48" fmla="*/ 685006 h 2262238"/>
                <a:gd name="connsiteX49" fmla="*/ 1961124 w 2499287"/>
                <a:gd name="connsiteY49" fmla="*/ 694531 h 2262238"/>
                <a:gd name="connsiteX50" fmla="*/ 1951599 w 2499287"/>
                <a:gd name="connsiteY50" fmla="*/ 732631 h 2262238"/>
                <a:gd name="connsiteX51" fmla="*/ 1942074 w 2499287"/>
                <a:gd name="connsiteY51" fmla="*/ 751681 h 2262238"/>
                <a:gd name="connsiteX52" fmla="*/ 1913499 w 2499287"/>
                <a:gd name="connsiteY52" fmla="*/ 799306 h 2262238"/>
                <a:gd name="connsiteX53" fmla="*/ 1894449 w 2499287"/>
                <a:gd name="connsiteY53" fmla="*/ 813594 h 2262238"/>
                <a:gd name="connsiteX54" fmla="*/ 1870637 w 2499287"/>
                <a:gd name="connsiteY54" fmla="*/ 832644 h 2262238"/>
                <a:gd name="connsiteX55" fmla="*/ 1856349 w 2499287"/>
                <a:gd name="connsiteY55" fmla="*/ 846931 h 2262238"/>
                <a:gd name="connsiteX56" fmla="*/ 1851587 w 2499287"/>
                <a:gd name="connsiteY56" fmla="*/ 861219 h 2262238"/>
                <a:gd name="connsiteX57" fmla="*/ 1837299 w 2499287"/>
                <a:gd name="connsiteY57" fmla="*/ 865981 h 2262238"/>
                <a:gd name="connsiteX58" fmla="*/ 1813487 w 2499287"/>
                <a:gd name="connsiteY58" fmla="*/ 889794 h 2262238"/>
                <a:gd name="connsiteX59" fmla="*/ 1789674 w 2499287"/>
                <a:gd name="connsiteY59" fmla="*/ 946944 h 2262238"/>
                <a:gd name="connsiteX60" fmla="*/ 1784912 w 2499287"/>
                <a:gd name="connsiteY60" fmla="*/ 961231 h 2262238"/>
                <a:gd name="connsiteX61" fmla="*/ 1775387 w 2499287"/>
                <a:gd name="connsiteY61" fmla="*/ 994569 h 2262238"/>
                <a:gd name="connsiteX62" fmla="*/ 1765862 w 2499287"/>
                <a:gd name="connsiteY62" fmla="*/ 1070769 h 2262238"/>
                <a:gd name="connsiteX63" fmla="*/ 1756337 w 2499287"/>
                <a:gd name="connsiteY63" fmla="*/ 1089819 h 2262238"/>
                <a:gd name="connsiteX64" fmla="*/ 1751574 w 2499287"/>
                <a:gd name="connsiteY64" fmla="*/ 1132681 h 2262238"/>
                <a:gd name="connsiteX65" fmla="*/ 1742049 w 2499287"/>
                <a:gd name="connsiteY65" fmla="*/ 1151731 h 2262238"/>
                <a:gd name="connsiteX66" fmla="*/ 1737287 w 2499287"/>
                <a:gd name="connsiteY66" fmla="*/ 1489869 h 2262238"/>
                <a:gd name="connsiteX67" fmla="*/ 1722999 w 2499287"/>
                <a:gd name="connsiteY67" fmla="*/ 1537494 h 2262238"/>
                <a:gd name="connsiteX68" fmla="*/ 1718237 w 2499287"/>
                <a:gd name="connsiteY68" fmla="*/ 1566069 h 2262238"/>
                <a:gd name="connsiteX69" fmla="*/ 1708712 w 2499287"/>
                <a:gd name="connsiteY69" fmla="*/ 1594644 h 2262238"/>
                <a:gd name="connsiteX70" fmla="*/ 1699187 w 2499287"/>
                <a:gd name="connsiteY70" fmla="*/ 1637506 h 2262238"/>
                <a:gd name="connsiteX71" fmla="*/ 1689662 w 2499287"/>
                <a:gd name="connsiteY71" fmla="*/ 1651794 h 2262238"/>
                <a:gd name="connsiteX72" fmla="*/ 1684899 w 2499287"/>
                <a:gd name="connsiteY72" fmla="*/ 1699419 h 2262238"/>
                <a:gd name="connsiteX73" fmla="*/ 1675374 w 2499287"/>
                <a:gd name="connsiteY73" fmla="*/ 1718469 h 2262238"/>
                <a:gd name="connsiteX74" fmla="*/ 1670612 w 2499287"/>
                <a:gd name="connsiteY74" fmla="*/ 1737519 h 2262238"/>
                <a:gd name="connsiteX75" fmla="*/ 1646799 w 2499287"/>
                <a:gd name="connsiteY75" fmla="*/ 1804194 h 2262238"/>
                <a:gd name="connsiteX76" fmla="*/ 1632512 w 2499287"/>
                <a:gd name="connsiteY76" fmla="*/ 1813719 h 2262238"/>
                <a:gd name="connsiteX77" fmla="*/ 1618224 w 2499287"/>
                <a:gd name="connsiteY77" fmla="*/ 1861344 h 2262238"/>
                <a:gd name="connsiteX78" fmla="*/ 1599174 w 2499287"/>
                <a:gd name="connsiteY78" fmla="*/ 1899444 h 2262238"/>
                <a:gd name="connsiteX79" fmla="*/ 1561074 w 2499287"/>
                <a:gd name="connsiteY79" fmla="*/ 1923256 h 2262238"/>
                <a:gd name="connsiteX80" fmla="*/ 1513449 w 2499287"/>
                <a:gd name="connsiteY80" fmla="*/ 1956594 h 2262238"/>
                <a:gd name="connsiteX81" fmla="*/ 1494399 w 2499287"/>
                <a:gd name="connsiteY81" fmla="*/ 1966119 h 2262238"/>
                <a:gd name="connsiteX82" fmla="*/ 1475349 w 2499287"/>
                <a:gd name="connsiteY82" fmla="*/ 1994694 h 2262238"/>
                <a:gd name="connsiteX83" fmla="*/ 1451537 w 2499287"/>
                <a:gd name="connsiteY83" fmla="*/ 2023269 h 2262238"/>
                <a:gd name="connsiteX84" fmla="*/ 1413437 w 2499287"/>
                <a:gd name="connsiteY84" fmla="*/ 2047081 h 2262238"/>
                <a:gd name="connsiteX85" fmla="*/ 1408674 w 2499287"/>
                <a:gd name="connsiteY85" fmla="*/ 2066131 h 2262238"/>
                <a:gd name="connsiteX86" fmla="*/ 1389624 w 2499287"/>
                <a:gd name="connsiteY86" fmla="*/ 2075656 h 2262238"/>
                <a:gd name="connsiteX87" fmla="*/ 1361049 w 2499287"/>
                <a:gd name="connsiteY87" fmla="*/ 2094706 h 2262238"/>
                <a:gd name="connsiteX88" fmla="*/ 1351524 w 2499287"/>
                <a:gd name="connsiteY88" fmla="*/ 2113756 h 2262238"/>
                <a:gd name="connsiteX89" fmla="*/ 1313424 w 2499287"/>
                <a:gd name="connsiteY89" fmla="*/ 2128044 h 2262238"/>
                <a:gd name="connsiteX90" fmla="*/ 1294374 w 2499287"/>
                <a:gd name="connsiteY90" fmla="*/ 2137569 h 2262238"/>
                <a:gd name="connsiteX91" fmla="*/ 1284849 w 2499287"/>
                <a:gd name="connsiteY91" fmla="*/ 2151856 h 2262238"/>
                <a:gd name="connsiteX92" fmla="*/ 1265799 w 2499287"/>
                <a:gd name="connsiteY92" fmla="*/ 2156619 h 2262238"/>
                <a:gd name="connsiteX93" fmla="*/ 1218174 w 2499287"/>
                <a:gd name="connsiteY93" fmla="*/ 2170906 h 2262238"/>
                <a:gd name="connsiteX94" fmla="*/ 1122924 w 2499287"/>
                <a:gd name="connsiteY94" fmla="*/ 2194719 h 2262238"/>
                <a:gd name="connsiteX95" fmla="*/ 1084824 w 2499287"/>
                <a:gd name="connsiteY95" fmla="*/ 2209006 h 2262238"/>
                <a:gd name="connsiteX96" fmla="*/ 1065774 w 2499287"/>
                <a:gd name="connsiteY96" fmla="*/ 2228056 h 2262238"/>
                <a:gd name="connsiteX97" fmla="*/ 1046724 w 2499287"/>
                <a:gd name="connsiteY97" fmla="*/ 2232819 h 2262238"/>
                <a:gd name="connsiteX98" fmla="*/ 956237 w 2499287"/>
                <a:gd name="connsiteY98" fmla="*/ 2242344 h 2262238"/>
                <a:gd name="connsiteX99" fmla="*/ 741924 w 2499287"/>
                <a:gd name="connsiteY99" fmla="*/ 2242344 h 2262238"/>
                <a:gd name="connsiteX100" fmla="*/ 718112 w 2499287"/>
                <a:gd name="connsiteY100" fmla="*/ 2232819 h 2262238"/>
                <a:gd name="connsiteX101" fmla="*/ 660962 w 2499287"/>
                <a:gd name="connsiteY101" fmla="*/ 2223294 h 2262238"/>
                <a:gd name="connsiteX102" fmla="*/ 594287 w 2499287"/>
                <a:gd name="connsiteY102" fmla="*/ 2218531 h 2262238"/>
                <a:gd name="connsiteX103" fmla="*/ 575237 w 2499287"/>
                <a:gd name="connsiteY103" fmla="*/ 2209006 h 2262238"/>
                <a:gd name="connsiteX104" fmla="*/ 432362 w 2499287"/>
                <a:gd name="connsiteY104" fmla="*/ 2180431 h 2262238"/>
                <a:gd name="connsiteX105" fmla="*/ 413312 w 2499287"/>
                <a:gd name="connsiteY105" fmla="*/ 2170906 h 2262238"/>
                <a:gd name="connsiteX106" fmla="*/ 408549 w 2499287"/>
                <a:gd name="connsiteY106" fmla="*/ 2151856 h 2262238"/>
                <a:gd name="connsiteX107" fmla="*/ 399024 w 2499287"/>
                <a:gd name="connsiteY107" fmla="*/ 2132806 h 2262238"/>
                <a:gd name="connsiteX108" fmla="*/ 394262 w 2499287"/>
                <a:gd name="connsiteY108" fmla="*/ 2113756 h 2262238"/>
                <a:gd name="connsiteX109" fmla="*/ 379974 w 2499287"/>
                <a:gd name="connsiteY109" fmla="*/ 2104231 h 2262238"/>
                <a:gd name="connsiteX110" fmla="*/ 360924 w 2499287"/>
                <a:gd name="connsiteY110" fmla="*/ 2085181 h 2262238"/>
                <a:gd name="connsiteX111" fmla="*/ 351399 w 2499287"/>
                <a:gd name="connsiteY111" fmla="*/ 2070894 h 2262238"/>
                <a:gd name="connsiteX112" fmla="*/ 313299 w 2499287"/>
                <a:gd name="connsiteY112" fmla="*/ 2047081 h 2262238"/>
                <a:gd name="connsiteX113" fmla="*/ 299012 w 2499287"/>
                <a:gd name="connsiteY113" fmla="*/ 2037556 h 2262238"/>
                <a:gd name="connsiteX114" fmla="*/ 260912 w 2499287"/>
                <a:gd name="connsiteY114" fmla="*/ 2023269 h 2262238"/>
                <a:gd name="connsiteX115" fmla="*/ 256149 w 2499287"/>
                <a:gd name="connsiteY115" fmla="*/ 2008981 h 2262238"/>
                <a:gd name="connsiteX116" fmla="*/ 246624 w 2499287"/>
                <a:gd name="connsiteY116" fmla="*/ 1994694 h 2262238"/>
                <a:gd name="connsiteX117" fmla="*/ 241862 w 2499287"/>
                <a:gd name="connsiteY117" fmla="*/ 1975644 h 2262238"/>
                <a:gd name="connsiteX118" fmla="*/ 222812 w 2499287"/>
                <a:gd name="connsiteY118" fmla="*/ 1937544 h 2262238"/>
                <a:gd name="connsiteX119" fmla="*/ 160899 w 2499287"/>
                <a:gd name="connsiteY119" fmla="*/ 1832769 h 2262238"/>
                <a:gd name="connsiteX120" fmla="*/ 141849 w 2499287"/>
                <a:gd name="connsiteY120" fmla="*/ 1804194 h 2262238"/>
                <a:gd name="connsiteX121" fmla="*/ 137087 w 2499287"/>
                <a:gd name="connsiteY121" fmla="*/ 1789906 h 2262238"/>
                <a:gd name="connsiteX122" fmla="*/ 122799 w 2499287"/>
                <a:gd name="connsiteY122" fmla="*/ 1770856 h 2262238"/>
                <a:gd name="connsiteX123" fmla="*/ 98987 w 2499287"/>
                <a:gd name="connsiteY123" fmla="*/ 1737519 h 2262238"/>
                <a:gd name="connsiteX124" fmla="*/ 79937 w 2499287"/>
                <a:gd name="connsiteY124" fmla="*/ 1699419 h 2262238"/>
                <a:gd name="connsiteX125" fmla="*/ 60688 w 2499287"/>
                <a:gd name="connsiteY125" fmla="*/ 1657325 h 2262238"/>
                <a:gd name="connsiteX126" fmla="*/ 11079 w 2499287"/>
                <a:gd name="connsiteY126" fmla="*/ 1533103 h 2262238"/>
                <a:gd name="connsiteX127" fmla="*/ 2125 w 2499287"/>
                <a:gd name="connsiteY127" fmla="*/ 1438994 h 2262238"/>
                <a:gd name="connsiteX128" fmla="*/ 8499 w 2499287"/>
                <a:gd name="connsiteY128" fmla="*/ 1342231 h 2262238"/>
                <a:gd name="connsiteX129" fmla="*/ 22787 w 2499287"/>
                <a:gd name="connsiteY129" fmla="*/ 1256506 h 2262238"/>
                <a:gd name="connsiteX130" fmla="*/ 32312 w 2499287"/>
                <a:gd name="connsiteY130" fmla="*/ 1204119 h 2262238"/>
                <a:gd name="connsiteX131" fmla="*/ 56124 w 2499287"/>
                <a:gd name="connsiteY131" fmla="*/ 1151731 h 2262238"/>
                <a:gd name="connsiteX132" fmla="*/ 89462 w 2499287"/>
                <a:gd name="connsiteY132" fmla="*/ 1075531 h 2262238"/>
                <a:gd name="connsiteX133" fmla="*/ 118037 w 2499287"/>
                <a:gd name="connsiteY133" fmla="*/ 989806 h 2262238"/>
                <a:gd name="connsiteX134" fmla="*/ 183770 w 2499287"/>
                <a:gd name="connsiteY134" fmla="*/ 887586 h 2262238"/>
                <a:gd name="connsiteX135" fmla="*/ 232337 w 2499287"/>
                <a:gd name="connsiteY135" fmla="*/ 813594 h 2262238"/>
                <a:gd name="connsiteX136" fmla="*/ 308537 w 2499287"/>
                <a:gd name="connsiteY136" fmla="*/ 737394 h 2262238"/>
                <a:gd name="connsiteX137" fmla="*/ 370449 w 2499287"/>
                <a:gd name="connsiteY137" fmla="*/ 675481 h 2262238"/>
                <a:gd name="connsiteX138" fmla="*/ 484749 w 2499287"/>
                <a:gd name="connsiteY138" fmla="*/ 618331 h 2262238"/>
                <a:gd name="connsiteX139" fmla="*/ 589524 w 2499287"/>
                <a:gd name="connsiteY139" fmla="*/ 580231 h 2262238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223062 w 2499287"/>
                <a:gd name="connsiteY17" fmla="*/ 138112 h 2258269"/>
                <a:gd name="connsiteX18" fmla="*/ 2237349 w 2499287"/>
                <a:gd name="connsiteY18" fmla="*/ 147637 h 2258269"/>
                <a:gd name="connsiteX19" fmla="*/ 2256399 w 2499287"/>
                <a:gd name="connsiteY19" fmla="*/ 166687 h 2258269"/>
                <a:gd name="connsiteX20" fmla="*/ 2265924 w 2499287"/>
                <a:gd name="connsiteY20" fmla="*/ 185737 h 2258269"/>
                <a:gd name="connsiteX21" fmla="*/ 2308787 w 2499287"/>
                <a:gd name="connsiteY21" fmla="*/ 214312 h 2258269"/>
                <a:gd name="connsiteX22" fmla="*/ 2337362 w 2499287"/>
                <a:gd name="connsiteY22" fmla="*/ 247650 h 2258269"/>
                <a:gd name="connsiteX23" fmla="*/ 2351649 w 2499287"/>
                <a:gd name="connsiteY23" fmla="*/ 257175 h 2258269"/>
                <a:gd name="connsiteX24" fmla="*/ 2356412 w 2499287"/>
                <a:gd name="connsiteY24" fmla="*/ 276225 h 2258269"/>
                <a:gd name="connsiteX25" fmla="*/ 2370699 w 2499287"/>
                <a:gd name="connsiteY25" fmla="*/ 285750 h 2258269"/>
                <a:gd name="connsiteX26" fmla="*/ 2389749 w 2499287"/>
                <a:gd name="connsiteY26" fmla="*/ 314325 h 2258269"/>
                <a:gd name="connsiteX27" fmla="*/ 2399274 w 2499287"/>
                <a:gd name="connsiteY27" fmla="*/ 328612 h 2258269"/>
                <a:gd name="connsiteX28" fmla="*/ 2442137 w 2499287"/>
                <a:gd name="connsiteY28" fmla="*/ 385762 h 2258269"/>
                <a:gd name="connsiteX29" fmla="*/ 2470712 w 2499287"/>
                <a:gd name="connsiteY29" fmla="*/ 438150 h 2258269"/>
                <a:gd name="connsiteX30" fmla="*/ 2475474 w 2499287"/>
                <a:gd name="connsiteY30" fmla="*/ 452437 h 2258269"/>
                <a:gd name="connsiteX31" fmla="*/ 2494524 w 2499287"/>
                <a:gd name="connsiteY31" fmla="*/ 485775 h 2258269"/>
                <a:gd name="connsiteX32" fmla="*/ 2499287 w 2499287"/>
                <a:gd name="connsiteY32" fmla="*/ 504825 h 2258269"/>
                <a:gd name="connsiteX33" fmla="*/ 2494524 w 2499287"/>
                <a:gd name="connsiteY33" fmla="*/ 523875 h 2258269"/>
                <a:gd name="connsiteX34" fmla="*/ 2480237 w 2499287"/>
                <a:gd name="connsiteY34" fmla="*/ 528637 h 2258269"/>
                <a:gd name="connsiteX35" fmla="*/ 2442137 w 2499287"/>
                <a:gd name="connsiteY35" fmla="*/ 538162 h 2258269"/>
                <a:gd name="connsiteX36" fmla="*/ 2413562 w 2499287"/>
                <a:gd name="connsiteY36" fmla="*/ 557212 h 2258269"/>
                <a:gd name="connsiteX37" fmla="*/ 2404037 w 2499287"/>
                <a:gd name="connsiteY37" fmla="*/ 571500 h 2258269"/>
                <a:gd name="connsiteX38" fmla="*/ 2389749 w 2499287"/>
                <a:gd name="connsiteY38" fmla="*/ 590550 h 2258269"/>
                <a:gd name="connsiteX39" fmla="*/ 2337362 w 2499287"/>
                <a:gd name="connsiteY39" fmla="*/ 619125 h 2258269"/>
                <a:gd name="connsiteX40" fmla="*/ 2323074 w 2499287"/>
                <a:gd name="connsiteY40" fmla="*/ 628650 h 2258269"/>
                <a:gd name="connsiteX41" fmla="*/ 2294499 w 2499287"/>
                <a:gd name="connsiteY41" fmla="*/ 623887 h 2258269"/>
                <a:gd name="connsiteX42" fmla="*/ 2175437 w 2499287"/>
                <a:gd name="connsiteY42" fmla="*/ 633412 h 2258269"/>
                <a:gd name="connsiteX43" fmla="*/ 2161149 w 2499287"/>
                <a:gd name="connsiteY43" fmla="*/ 642937 h 2258269"/>
                <a:gd name="connsiteX44" fmla="*/ 2142099 w 2499287"/>
                <a:gd name="connsiteY44" fmla="*/ 647700 h 2258269"/>
                <a:gd name="connsiteX45" fmla="*/ 2127812 w 2499287"/>
                <a:gd name="connsiteY45" fmla="*/ 652462 h 2258269"/>
                <a:gd name="connsiteX46" fmla="*/ 2018274 w 2499287"/>
                <a:gd name="connsiteY46" fmla="*/ 671512 h 2258269"/>
                <a:gd name="connsiteX47" fmla="*/ 1975412 w 2499287"/>
                <a:gd name="connsiteY47" fmla="*/ 681037 h 2258269"/>
                <a:gd name="connsiteX48" fmla="*/ 1961124 w 2499287"/>
                <a:gd name="connsiteY48" fmla="*/ 690562 h 2258269"/>
                <a:gd name="connsiteX49" fmla="*/ 1951599 w 2499287"/>
                <a:gd name="connsiteY49" fmla="*/ 728662 h 2258269"/>
                <a:gd name="connsiteX50" fmla="*/ 1942074 w 2499287"/>
                <a:gd name="connsiteY50" fmla="*/ 747712 h 2258269"/>
                <a:gd name="connsiteX51" fmla="*/ 1913499 w 2499287"/>
                <a:gd name="connsiteY51" fmla="*/ 795337 h 2258269"/>
                <a:gd name="connsiteX52" fmla="*/ 1894449 w 2499287"/>
                <a:gd name="connsiteY52" fmla="*/ 809625 h 2258269"/>
                <a:gd name="connsiteX53" fmla="*/ 1870637 w 2499287"/>
                <a:gd name="connsiteY53" fmla="*/ 828675 h 2258269"/>
                <a:gd name="connsiteX54" fmla="*/ 1856349 w 2499287"/>
                <a:gd name="connsiteY54" fmla="*/ 842962 h 2258269"/>
                <a:gd name="connsiteX55" fmla="*/ 1851587 w 2499287"/>
                <a:gd name="connsiteY55" fmla="*/ 857250 h 2258269"/>
                <a:gd name="connsiteX56" fmla="*/ 1837299 w 2499287"/>
                <a:gd name="connsiteY56" fmla="*/ 862012 h 2258269"/>
                <a:gd name="connsiteX57" fmla="*/ 1813487 w 2499287"/>
                <a:gd name="connsiteY57" fmla="*/ 885825 h 2258269"/>
                <a:gd name="connsiteX58" fmla="*/ 1789674 w 2499287"/>
                <a:gd name="connsiteY58" fmla="*/ 942975 h 2258269"/>
                <a:gd name="connsiteX59" fmla="*/ 1784912 w 2499287"/>
                <a:gd name="connsiteY59" fmla="*/ 957262 h 2258269"/>
                <a:gd name="connsiteX60" fmla="*/ 1775387 w 2499287"/>
                <a:gd name="connsiteY60" fmla="*/ 990600 h 2258269"/>
                <a:gd name="connsiteX61" fmla="*/ 1765862 w 2499287"/>
                <a:gd name="connsiteY61" fmla="*/ 1066800 h 2258269"/>
                <a:gd name="connsiteX62" fmla="*/ 1756337 w 2499287"/>
                <a:gd name="connsiteY62" fmla="*/ 1085850 h 2258269"/>
                <a:gd name="connsiteX63" fmla="*/ 1751574 w 2499287"/>
                <a:gd name="connsiteY63" fmla="*/ 1128712 h 2258269"/>
                <a:gd name="connsiteX64" fmla="*/ 1742049 w 2499287"/>
                <a:gd name="connsiteY64" fmla="*/ 1147762 h 2258269"/>
                <a:gd name="connsiteX65" fmla="*/ 1737287 w 2499287"/>
                <a:gd name="connsiteY65" fmla="*/ 1485900 h 2258269"/>
                <a:gd name="connsiteX66" fmla="*/ 1722999 w 2499287"/>
                <a:gd name="connsiteY66" fmla="*/ 1533525 h 2258269"/>
                <a:gd name="connsiteX67" fmla="*/ 1718237 w 2499287"/>
                <a:gd name="connsiteY67" fmla="*/ 1562100 h 2258269"/>
                <a:gd name="connsiteX68" fmla="*/ 1708712 w 2499287"/>
                <a:gd name="connsiteY68" fmla="*/ 1590675 h 2258269"/>
                <a:gd name="connsiteX69" fmla="*/ 1699187 w 2499287"/>
                <a:gd name="connsiteY69" fmla="*/ 1633537 h 2258269"/>
                <a:gd name="connsiteX70" fmla="*/ 1689662 w 2499287"/>
                <a:gd name="connsiteY70" fmla="*/ 1647825 h 2258269"/>
                <a:gd name="connsiteX71" fmla="*/ 1684899 w 2499287"/>
                <a:gd name="connsiteY71" fmla="*/ 1695450 h 2258269"/>
                <a:gd name="connsiteX72" fmla="*/ 1675374 w 2499287"/>
                <a:gd name="connsiteY72" fmla="*/ 1714500 h 2258269"/>
                <a:gd name="connsiteX73" fmla="*/ 1670612 w 2499287"/>
                <a:gd name="connsiteY73" fmla="*/ 1733550 h 2258269"/>
                <a:gd name="connsiteX74" fmla="*/ 1646799 w 2499287"/>
                <a:gd name="connsiteY74" fmla="*/ 1800225 h 2258269"/>
                <a:gd name="connsiteX75" fmla="*/ 1632512 w 2499287"/>
                <a:gd name="connsiteY75" fmla="*/ 1809750 h 2258269"/>
                <a:gd name="connsiteX76" fmla="*/ 1618224 w 2499287"/>
                <a:gd name="connsiteY76" fmla="*/ 1857375 h 2258269"/>
                <a:gd name="connsiteX77" fmla="*/ 1599174 w 2499287"/>
                <a:gd name="connsiteY77" fmla="*/ 1895475 h 2258269"/>
                <a:gd name="connsiteX78" fmla="*/ 1561074 w 2499287"/>
                <a:gd name="connsiteY78" fmla="*/ 1919287 h 2258269"/>
                <a:gd name="connsiteX79" fmla="*/ 1513449 w 2499287"/>
                <a:gd name="connsiteY79" fmla="*/ 1952625 h 2258269"/>
                <a:gd name="connsiteX80" fmla="*/ 1494399 w 2499287"/>
                <a:gd name="connsiteY80" fmla="*/ 1962150 h 2258269"/>
                <a:gd name="connsiteX81" fmla="*/ 1475349 w 2499287"/>
                <a:gd name="connsiteY81" fmla="*/ 1990725 h 2258269"/>
                <a:gd name="connsiteX82" fmla="*/ 1451537 w 2499287"/>
                <a:gd name="connsiteY82" fmla="*/ 2019300 h 2258269"/>
                <a:gd name="connsiteX83" fmla="*/ 1413437 w 2499287"/>
                <a:gd name="connsiteY83" fmla="*/ 2043112 h 2258269"/>
                <a:gd name="connsiteX84" fmla="*/ 1408674 w 2499287"/>
                <a:gd name="connsiteY84" fmla="*/ 2062162 h 2258269"/>
                <a:gd name="connsiteX85" fmla="*/ 1389624 w 2499287"/>
                <a:gd name="connsiteY85" fmla="*/ 2071687 h 2258269"/>
                <a:gd name="connsiteX86" fmla="*/ 1361049 w 2499287"/>
                <a:gd name="connsiteY86" fmla="*/ 2090737 h 2258269"/>
                <a:gd name="connsiteX87" fmla="*/ 1351524 w 2499287"/>
                <a:gd name="connsiteY87" fmla="*/ 2109787 h 2258269"/>
                <a:gd name="connsiteX88" fmla="*/ 1313424 w 2499287"/>
                <a:gd name="connsiteY88" fmla="*/ 2124075 h 2258269"/>
                <a:gd name="connsiteX89" fmla="*/ 1294374 w 2499287"/>
                <a:gd name="connsiteY89" fmla="*/ 2133600 h 2258269"/>
                <a:gd name="connsiteX90" fmla="*/ 1284849 w 2499287"/>
                <a:gd name="connsiteY90" fmla="*/ 2147887 h 2258269"/>
                <a:gd name="connsiteX91" fmla="*/ 1265799 w 2499287"/>
                <a:gd name="connsiteY91" fmla="*/ 2152650 h 2258269"/>
                <a:gd name="connsiteX92" fmla="*/ 1218174 w 2499287"/>
                <a:gd name="connsiteY92" fmla="*/ 2166937 h 2258269"/>
                <a:gd name="connsiteX93" fmla="*/ 1122924 w 2499287"/>
                <a:gd name="connsiteY93" fmla="*/ 2190750 h 2258269"/>
                <a:gd name="connsiteX94" fmla="*/ 1084824 w 2499287"/>
                <a:gd name="connsiteY94" fmla="*/ 2205037 h 2258269"/>
                <a:gd name="connsiteX95" fmla="*/ 1065774 w 2499287"/>
                <a:gd name="connsiteY95" fmla="*/ 2224087 h 2258269"/>
                <a:gd name="connsiteX96" fmla="*/ 1046724 w 2499287"/>
                <a:gd name="connsiteY96" fmla="*/ 2228850 h 2258269"/>
                <a:gd name="connsiteX97" fmla="*/ 956237 w 2499287"/>
                <a:gd name="connsiteY97" fmla="*/ 2238375 h 2258269"/>
                <a:gd name="connsiteX98" fmla="*/ 741924 w 2499287"/>
                <a:gd name="connsiteY98" fmla="*/ 2238375 h 2258269"/>
                <a:gd name="connsiteX99" fmla="*/ 718112 w 2499287"/>
                <a:gd name="connsiteY99" fmla="*/ 2228850 h 2258269"/>
                <a:gd name="connsiteX100" fmla="*/ 660962 w 2499287"/>
                <a:gd name="connsiteY100" fmla="*/ 2219325 h 2258269"/>
                <a:gd name="connsiteX101" fmla="*/ 594287 w 2499287"/>
                <a:gd name="connsiteY101" fmla="*/ 2214562 h 2258269"/>
                <a:gd name="connsiteX102" fmla="*/ 575237 w 2499287"/>
                <a:gd name="connsiteY102" fmla="*/ 2205037 h 2258269"/>
                <a:gd name="connsiteX103" fmla="*/ 432362 w 2499287"/>
                <a:gd name="connsiteY103" fmla="*/ 2176462 h 2258269"/>
                <a:gd name="connsiteX104" fmla="*/ 413312 w 2499287"/>
                <a:gd name="connsiteY104" fmla="*/ 2166937 h 2258269"/>
                <a:gd name="connsiteX105" fmla="*/ 408549 w 2499287"/>
                <a:gd name="connsiteY105" fmla="*/ 2147887 h 2258269"/>
                <a:gd name="connsiteX106" fmla="*/ 399024 w 2499287"/>
                <a:gd name="connsiteY106" fmla="*/ 2128837 h 2258269"/>
                <a:gd name="connsiteX107" fmla="*/ 394262 w 2499287"/>
                <a:gd name="connsiteY107" fmla="*/ 2109787 h 2258269"/>
                <a:gd name="connsiteX108" fmla="*/ 379974 w 2499287"/>
                <a:gd name="connsiteY108" fmla="*/ 2100262 h 2258269"/>
                <a:gd name="connsiteX109" fmla="*/ 360924 w 2499287"/>
                <a:gd name="connsiteY109" fmla="*/ 2081212 h 2258269"/>
                <a:gd name="connsiteX110" fmla="*/ 351399 w 2499287"/>
                <a:gd name="connsiteY110" fmla="*/ 2066925 h 2258269"/>
                <a:gd name="connsiteX111" fmla="*/ 313299 w 2499287"/>
                <a:gd name="connsiteY111" fmla="*/ 2043112 h 2258269"/>
                <a:gd name="connsiteX112" fmla="*/ 299012 w 2499287"/>
                <a:gd name="connsiteY112" fmla="*/ 2033587 h 2258269"/>
                <a:gd name="connsiteX113" fmla="*/ 260912 w 2499287"/>
                <a:gd name="connsiteY113" fmla="*/ 2019300 h 2258269"/>
                <a:gd name="connsiteX114" fmla="*/ 256149 w 2499287"/>
                <a:gd name="connsiteY114" fmla="*/ 2005012 h 2258269"/>
                <a:gd name="connsiteX115" fmla="*/ 246624 w 2499287"/>
                <a:gd name="connsiteY115" fmla="*/ 1990725 h 2258269"/>
                <a:gd name="connsiteX116" fmla="*/ 241862 w 2499287"/>
                <a:gd name="connsiteY116" fmla="*/ 1971675 h 2258269"/>
                <a:gd name="connsiteX117" fmla="*/ 222812 w 2499287"/>
                <a:gd name="connsiteY117" fmla="*/ 1933575 h 2258269"/>
                <a:gd name="connsiteX118" fmla="*/ 160899 w 2499287"/>
                <a:gd name="connsiteY118" fmla="*/ 1828800 h 2258269"/>
                <a:gd name="connsiteX119" fmla="*/ 141849 w 2499287"/>
                <a:gd name="connsiteY119" fmla="*/ 1800225 h 2258269"/>
                <a:gd name="connsiteX120" fmla="*/ 137087 w 2499287"/>
                <a:gd name="connsiteY120" fmla="*/ 1785937 h 2258269"/>
                <a:gd name="connsiteX121" fmla="*/ 122799 w 2499287"/>
                <a:gd name="connsiteY121" fmla="*/ 1766887 h 2258269"/>
                <a:gd name="connsiteX122" fmla="*/ 98987 w 2499287"/>
                <a:gd name="connsiteY122" fmla="*/ 1733550 h 2258269"/>
                <a:gd name="connsiteX123" fmla="*/ 79937 w 2499287"/>
                <a:gd name="connsiteY123" fmla="*/ 1695450 h 2258269"/>
                <a:gd name="connsiteX124" fmla="*/ 60688 w 2499287"/>
                <a:gd name="connsiteY124" fmla="*/ 1653356 h 2258269"/>
                <a:gd name="connsiteX125" fmla="*/ 11079 w 2499287"/>
                <a:gd name="connsiteY125" fmla="*/ 1529134 h 2258269"/>
                <a:gd name="connsiteX126" fmla="*/ 2125 w 2499287"/>
                <a:gd name="connsiteY126" fmla="*/ 1435025 h 2258269"/>
                <a:gd name="connsiteX127" fmla="*/ 8499 w 2499287"/>
                <a:gd name="connsiteY127" fmla="*/ 1338262 h 2258269"/>
                <a:gd name="connsiteX128" fmla="*/ 22787 w 2499287"/>
                <a:gd name="connsiteY128" fmla="*/ 1252537 h 2258269"/>
                <a:gd name="connsiteX129" fmla="*/ 32312 w 2499287"/>
                <a:gd name="connsiteY129" fmla="*/ 1200150 h 2258269"/>
                <a:gd name="connsiteX130" fmla="*/ 56124 w 2499287"/>
                <a:gd name="connsiteY130" fmla="*/ 1147762 h 2258269"/>
                <a:gd name="connsiteX131" fmla="*/ 89462 w 2499287"/>
                <a:gd name="connsiteY131" fmla="*/ 1071562 h 2258269"/>
                <a:gd name="connsiteX132" fmla="*/ 118037 w 2499287"/>
                <a:gd name="connsiteY132" fmla="*/ 985837 h 2258269"/>
                <a:gd name="connsiteX133" fmla="*/ 183770 w 2499287"/>
                <a:gd name="connsiteY133" fmla="*/ 883617 h 2258269"/>
                <a:gd name="connsiteX134" fmla="*/ 232337 w 2499287"/>
                <a:gd name="connsiteY134" fmla="*/ 809625 h 2258269"/>
                <a:gd name="connsiteX135" fmla="*/ 308537 w 2499287"/>
                <a:gd name="connsiteY135" fmla="*/ 733425 h 2258269"/>
                <a:gd name="connsiteX136" fmla="*/ 370449 w 2499287"/>
                <a:gd name="connsiteY136" fmla="*/ 671512 h 2258269"/>
                <a:gd name="connsiteX137" fmla="*/ 484749 w 2499287"/>
                <a:gd name="connsiteY137" fmla="*/ 614362 h 2258269"/>
                <a:gd name="connsiteX138" fmla="*/ 589524 w 2499287"/>
                <a:gd name="connsiteY138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223062 w 2499287"/>
                <a:gd name="connsiteY17" fmla="*/ 138112 h 2258269"/>
                <a:gd name="connsiteX18" fmla="*/ 2256399 w 2499287"/>
                <a:gd name="connsiteY18" fmla="*/ 166687 h 2258269"/>
                <a:gd name="connsiteX19" fmla="*/ 2265924 w 2499287"/>
                <a:gd name="connsiteY19" fmla="*/ 185737 h 2258269"/>
                <a:gd name="connsiteX20" fmla="*/ 2308787 w 2499287"/>
                <a:gd name="connsiteY20" fmla="*/ 214312 h 2258269"/>
                <a:gd name="connsiteX21" fmla="*/ 2337362 w 2499287"/>
                <a:gd name="connsiteY21" fmla="*/ 247650 h 2258269"/>
                <a:gd name="connsiteX22" fmla="*/ 2351649 w 2499287"/>
                <a:gd name="connsiteY22" fmla="*/ 257175 h 2258269"/>
                <a:gd name="connsiteX23" fmla="*/ 2356412 w 2499287"/>
                <a:gd name="connsiteY23" fmla="*/ 276225 h 2258269"/>
                <a:gd name="connsiteX24" fmla="*/ 2370699 w 2499287"/>
                <a:gd name="connsiteY24" fmla="*/ 285750 h 2258269"/>
                <a:gd name="connsiteX25" fmla="*/ 2389749 w 2499287"/>
                <a:gd name="connsiteY25" fmla="*/ 314325 h 2258269"/>
                <a:gd name="connsiteX26" fmla="*/ 2399274 w 2499287"/>
                <a:gd name="connsiteY26" fmla="*/ 328612 h 2258269"/>
                <a:gd name="connsiteX27" fmla="*/ 2442137 w 2499287"/>
                <a:gd name="connsiteY27" fmla="*/ 385762 h 2258269"/>
                <a:gd name="connsiteX28" fmla="*/ 2470712 w 2499287"/>
                <a:gd name="connsiteY28" fmla="*/ 438150 h 2258269"/>
                <a:gd name="connsiteX29" fmla="*/ 2475474 w 2499287"/>
                <a:gd name="connsiteY29" fmla="*/ 452437 h 2258269"/>
                <a:gd name="connsiteX30" fmla="*/ 2494524 w 2499287"/>
                <a:gd name="connsiteY30" fmla="*/ 485775 h 2258269"/>
                <a:gd name="connsiteX31" fmla="*/ 2499287 w 2499287"/>
                <a:gd name="connsiteY31" fmla="*/ 504825 h 2258269"/>
                <a:gd name="connsiteX32" fmla="*/ 2494524 w 2499287"/>
                <a:gd name="connsiteY32" fmla="*/ 523875 h 2258269"/>
                <a:gd name="connsiteX33" fmla="*/ 2480237 w 2499287"/>
                <a:gd name="connsiteY33" fmla="*/ 528637 h 2258269"/>
                <a:gd name="connsiteX34" fmla="*/ 2442137 w 2499287"/>
                <a:gd name="connsiteY34" fmla="*/ 538162 h 2258269"/>
                <a:gd name="connsiteX35" fmla="*/ 2413562 w 2499287"/>
                <a:gd name="connsiteY35" fmla="*/ 557212 h 2258269"/>
                <a:gd name="connsiteX36" fmla="*/ 2404037 w 2499287"/>
                <a:gd name="connsiteY36" fmla="*/ 571500 h 2258269"/>
                <a:gd name="connsiteX37" fmla="*/ 2389749 w 2499287"/>
                <a:gd name="connsiteY37" fmla="*/ 590550 h 2258269"/>
                <a:gd name="connsiteX38" fmla="*/ 2337362 w 2499287"/>
                <a:gd name="connsiteY38" fmla="*/ 619125 h 2258269"/>
                <a:gd name="connsiteX39" fmla="*/ 2323074 w 2499287"/>
                <a:gd name="connsiteY39" fmla="*/ 628650 h 2258269"/>
                <a:gd name="connsiteX40" fmla="*/ 2294499 w 2499287"/>
                <a:gd name="connsiteY40" fmla="*/ 623887 h 2258269"/>
                <a:gd name="connsiteX41" fmla="*/ 2175437 w 2499287"/>
                <a:gd name="connsiteY41" fmla="*/ 633412 h 2258269"/>
                <a:gd name="connsiteX42" fmla="*/ 2161149 w 2499287"/>
                <a:gd name="connsiteY42" fmla="*/ 642937 h 2258269"/>
                <a:gd name="connsiteX43" fmla="*/ 2142099 w 2499287"/>
                <a:gd name="connsiteY43" fmla="*/ 647700 h 2258269"/>
                <a:gd name="connsiteX44" fmla="*/ 2127812 w 2499287"/>
                <a:gd name="connsiteY44" fmla="*/ 652462 h 2258269"/>
                <a:gd name="connsiteX45" fmla="*/ 2018274 w 2499287"/>
                <a:gd name="connsiteY45" fmla="*/ 671512 h 2258269"/>
                <a:gd name="connsiteX46" fmla="*/ 1975412 w 2499287"/>
                <a:gd name="connsiteY46" fmla="*/ 681037 h 2258269"/>
                <a:gd name="connsiteX47" fmla="*/ 1961124 w 2499287"/>
                <a:gd name="connsiteY47" fmla="*/ 690562 h 2258269"/>
                <a:gd name="connsiteX48" fmla="*/ 1951599 w 2499287"/>
                <a:gd name="connsiteY48" fmla="*/ 728662 h 2258269"/>
                <a:gd name="connsiteX49" fmla="*/ 1942074 w 2499287"/>
                <a:gd name="connsiteY49" fmla="*/ 747712 h 2258269"/>
                <a:gd name="connsiteX50" fmla="*/ 1913499 w 2499287"/>
                <a:gd name="connsiteY50" fmla="*/ 795337 h 2258269"/>
                <a:gd name="connsiteX51" fmla="*/ 1894449 w 2499287"/>
                <a:gd name="connsiteY51" fmla="*/ 809625 h 2258269"/>
                <a:gd name="connsiteX52" fmla="*/ 1870637 w 2499287"/>
                <a:gd name="connsiteY52" fmla="*/ 828675 h 2258269"/>
                <a:gd name="connsiteX53" fmla="*/ 1856349 w 2499287"/>
                <a:gd name="connsiteY53" fmla="*/ 842962 h 2258269"/>
                <a:gd name="connsiteX54" fmla="*/ 1851587 w 2499287"/>
                <a:gd name="connsiteY54" fmla="*/ 857250 h 2258269"/>
                <a:gd name="connsiteX55" fmla="*/ 1837299 w 2499287"/>
                <a:gd name="connsiteY55" fmla="*/ 862012 h 2258269"/>
                <a:gd name="connsiteX56" fmla="*/ 1813487 w 2499287"/>
                <a:gd name="connsiteY56" fmla="*/ 885825 h 2258269"/>
                <a:gd name="connsiteX57" fmla="*/ 1789674 w 2499287"/>
                <a:gd name="connsiteY57" fmla="*/ 942975 h 2258269"/>
                <a:gd name="connsiteX58" fmla="*/ 1784912 w 2499287"/>
                <a:gd name="connsiteY58" fmla="*/ 957262 h 2258269"/>
                <a:gd name="connsiteX59" fmla="*/ 1775387 w 2499287"/>
                <a:gd name="connsiteY59" fmla="*/ 990600 h 2258269"/>
                <a:gd name="connsiteX60" fmla="*/ 1765862 w 2499287"/>
                <a:gd name="connsiteY60" fmla="*/ 1066800 h 2258269"/>
                <a:gd name="connsiteX61" fmla="*/ 1756337 w 2499287"/>
                <a:gd name="connsiteY61" fmla="*/ 1085850 h 2258269"/>
                <a:gd name="connsiteX62" fmla="*/ 1751574 w 2499287"/>
                <a:gd name="connsiteY62" fmla="*/ 1128712 h 2258269"/>
                <a:gd name="connsiteX63" fmla="*/ 1742049 w 2499287"/>
                <a:gd name="connsiteY63" fmla="*/ 1147762 h 2258269"/>
                <a:gd name="connsiteX64" fmla="*/ 1737287 w 2499287"/>
                <a:gd name="connsiteY64" fmla="*/ 1485900 h 2258269"/>
                <a:gd name="connsiteX65" fmla="*/ 1722999 w 2499287"/>
                <a:gd name="connsiteY65" fmla="*/ 1533525 h 2258269"/>
                <a:gd name="connsiteX66" fmla="*/ 1718237 w 2499287"/>
                <a:gd name="connsiteY66" fmla="*/ 1562100 h 2258269"/>
                <a:gd name="connsiteX67" fmla="*/ 1708712 w 2499287"/>
                <a:gd name="connsiteY67" fmla="*/ 1590675 h 2258269"/>
                <a:gd name="connsiteX68" fmla="*/ 1699187 w 2499287"/>
                <a:gd name="connsiteY68" fmla="*/ 1633537 h 2258269"/>
                <a:gd name="connsiteX69" fmla="*/ 1689662 w 2499287"/>
                <a:gd name="connsiteY69" fmla="*/ 1647825 h 2258269"/>
                <a:gd name="connsiteX70" fmla="*/ 1684899 w 2499287"/>
                <a:gd name="connsiteY70" fmla="*/ 1695450 h 2258269"/>
                <a:gd name="connsiteX71" fmla="*/ 1675374 w 2499287"/>
                <a:gd name="connsiteY71" fmla="*/ 1714500 h 2258269"/>
                <a:gd name="connsiteX72" fmla="*/ 1670612 w 2499287"/>
                <a:gd name="connsiteY72" fmla="*/ 1733550 h 2258269"/>
                <a:gd name="connsiteX73" fmla="*/ 1646799 w 2499287"/>
                <a:gd name="connsiteY73" fmla="*/ 1800225 h 2258269"/>
                <a:gd name="connsiteX74" fmla="*/ 1632512 w 2499287"/>
                <a:gd name="connsiteY74" fmla="*/ 1809750 h 2258269"/>
                <a:gd name="connsiteX75" fmla="*/ 1618224 w 2499287"/>
                <a:gd name="connsiteY75" fmla="*/ 1857375 h 2258269"/>
                <a:gd name="connsiteX76" fmla="*/ 1599174 w 2499287"/>
                <a:gd name="connsiteY76" fmla="*/ 1895475 h 2258269"/>
                <a:gd name="connsiteX77" fmla="*/ 1561074 w 2499287"/>
                <a:gd name="connsiteY77" fmla="*/ 1919287 h 2258269"/>
                <a:gd name="connsiteX78" fmla="*/ 1513449 w 2499287"/>
                <a:gd name="connsiteY78" fmla="*/ 1952625 h 2258269"/>
                <a:gd name="connsiteX79" fmla="*/ 1494399 w 2499287"/>
                <a:gd name="connsiteY79" fmla="*/ 1962150 h 2258269"/>
                <a:gd name="connsiteX80" fmla="*/ 1475349 w 2499287"/>
                <a:gd name="connsiteY80" fmla="*/ 1990725 h 2258269"/>
                <a:gd name="connsiteX81" fmla="*/ 1451537 w 2499287"/>
                <a:gd name="connsiteY81" fmla="*/ 2019300 h 2258269"/>
                <a:gd name="connsiteX82" fmla="*/ 1413437 w 2499287"/>
                <a:gd name="connsiteY82" fmla="*/ 2043112 h 2258269"/>
                <a:gd name="connsiteX83" fmla="*/ 1408674 w 2499287"/>
                <a:gd name="connsiteY83" fmla="*/ 2062162 h 2258269"/>
                <a:gd name="connsiteX84" fmla="*/ 1389624 w 2499287"/>
                <a:gd name="connsiteY84" fmla="*/ 2071687 h 2258269"/>
                <a:gd name="connsiteX85" fmla="*/ 1361049 w 2499287"/>
                <a:gd name="connsiteY85" fmla="*/ 2090737 h 2258269"/>
                <a:gd name="connsiteX86" fmla="*/ 1351524 w 2499287"/>
                <a:gd name="connsiteY86" fmla="*/ 2109787 h 2258269"/>
                <a:gd name="connsiteX87" fmla="*/ 1313424 w 2499287"/>
                <a:gd name="connsiteY87" fmla="*/ 2124075 h 2258269"/>
                <a:gd name="connsiteX88" fmla="*/ 1294374 w 2499287"/>
                <a:gd name="connsiteY88" fmla="*/ 2133600 h 2258269"/>
                <a:gd name="connsiteX89" fmla="*/ 1284849 w 2499287"/>
                <a:gd name="connsiteY89" fmla="*/ 2147887 h 2258269"/>
                <a:gd name="connsiteX90" fmla="*/ 1265799 w 2499287"/>
                <a:gd name="connsiteY90" fmla="*/ 2152650 h 2258269"/>
                <a:gd name="connsiteX91" fmla="*/ 1218174 w 2499287"/>
                <a:gd name="connsiteY91" fmla="*/ 2166937 h 2258269"/>
                <a:gd name="connsiteX92" fmla="*/ 1122924 w 2499287"/>
                <a:gd name="connsiteY92" fmla="*/ 2190750 h 2258269"/>
                <a:gd name="connsiteX93" fmla="*/ 1084824 w 2499287"/>
                <a:gd name="connsiteY93" fmla="*/ 2205037 h 2258269"/>
                <a:gd name="connsiteX94" fmla="*/ 1065774 w 2499287"/>
                <a:gd name="connsiteY94" fmla="*/ 2224087 h 2258269"/>
                <a:gd name="connsiteX95" fmla="*/ 1046724 w 2499287"/>
                <a:gd name="connsiteY95" fmla="*/ 2228850 h 2258269"/>
                <a:gd name="connsiteX96" fmla="*/ 956237 w 2499287"/>
                <a:gd name="connsiteY96" fmla="*/ 2238375 h 2258269"/>
                <a:gd name="connsiteX97" fmla="*/ 741924 w 2499287"/>
                <a:gd name="connsiteY97" fmla="*/ 2238375 h 2258269"/>
                <a:gd name="connsiteX98" fmla="*/ 718112 w 2499287"/>
                <a:gd name="connsiteY98" fmla="*/ 2228850 h 2258269"/>
                <a:gd name="connsiteX99" fmla="*/ 660962 w 2499287"/>
                <a:gd name="connsiteY99" fmla="*/ 2219325 h 2258269"/>
                <a:gd name="connsiteX100" fmla="*/ 594287 w 2499287"/>
                <a:gd name="connsiteY100" fmla="*/ 2214562 h 2258269"/>
                <a:gd name="connsiteX101" fmla="*/ 575237 w 2499287"/>
                <a:gd name="connsiteY101" fmla="*/ 2205037 h 2258269"/>
                <a:gd name="connsiteX102" fmla="*/ 432362 w 2499287"/>
                <a:gd name="connsiteY102" fmla="*/ 2176462 h 2258269"/>
                <a:gd name="connsiteX103" fmla="*/ 413312 w 2499287"/>
                <a:gd name="connsiteY103" fmla="*/ 2166937 h 2258269"/>
                <a:gd name="connsiteX104" fmla="*/ 408549 w 2499287"/>
                <a:gd name="connsiteY104" fmla="*/ 2147887 h 2258269"/>
                <a:gd name="connsiteX105" fmla="*/ 399024 w 2499287"/>
                <a:gd name="connsiteY105" fmla="*/ 2128837 h 2258269"/>
                <a:gd name="connsiteX106" fmla="*/ 394262 w 2499287"/>
                <a:gd name="connsiteY106" fmla="*/ 2109787 h 2258269"/>
                <a:gd name="connsiteX107" fmla="*/ 379974 w 2499287"/>
                <a:gd name="connsiteY107" fmla="*/ 2100262 h 2258269"/>
                <a:gd name="connsiteX108" fmla="*/ 360924 w 2499287"/>
                <a:gd name="connsiteY108" fmla="*/ 2081212 h 2258269"/>
                <a:gd name="connsiteX109" fmla="*/ 351399 w 2499287"/>
                <a:gd name="connsiteY109" fmla="*/ 2066925 h 2258269"/>
                <a:gd name="connsiteX110" fmla="*/ 313299 w 2499287"/>
                <a:gd name="connsiteY110" fmla="*/ 2043112 h 2258269"/>
                <a:gd name="connsiteX111" fmla="*/ 299012 w 2499287"/>
                <a:gd name="connsiteY111" fmla="*/ 2033587 h 2258269"/>
                <a:gd name="connsiteX112" fmla="*/ 260912 w 2499287"/>
                <a:gd name="connsiteY112" fmla="*/ 2019300 h 2258269"/>
                <a:gd name="connsiteX113" fmla="*/ 256149 w 2499287"/>
                <a:gd name="connsiteY113" fmla="*/ 2005012 h 2258269"/>
                <a:gd name="connsiteX114" fmla="*/ 246624 w 2499287"/>
                <a:gd name="connsiteY114" fmla="*/ 1990725 h 2258269"/>
                <a:gd name="connsiteX115" fmla="*/ 241862 w 2499287"/>
                <a:gd name="connsiteY115" fmla="*/ 1971675 h 2258269"/>
                <a:gd name="connsiteX116" fmla="*/ 222812 w 2499287"/>
                <a:gd name="connsiteY116" fmla="*/ 1933575 h 2258269"/>
                <a:gd name="connsiteX117" fmla="*/ 160899 w 2499287"/>
                <a:gd name="connsiteY117" fmla="*/ 1828800 h 2258269"/>
                <a:gd name="connsiteX118" fmla="*/ 141849 w 2499287"/>
                <a:gd name="connsiteY118" fmla="*/ 1800225 h 2258269"/>
                <a:gd name="connsiteX119" fmla="*/ 137087 w 2499287"/>
                <a:gd name="connsiteY119" fmla="*/ 1785937 h 2258269"/>
                <a:gd name="connsiteX120" fmla="*/ 122799 w 2499287"/>
                <a:gd name="connsiteY120" fmla="*/ 1766887 h 2258269"/>
                <a:gd name="connsiteX121" fmla="*/ 98987 w 2499287"/>
                <a:gd name="connsiteY121" fmla="*/ 1733550 h 2258269"/>
                <a:gd name="connsiteX122" fmla="*/ 79937 w 2499287"/>
                <a:gd name="connsiteY122" fmla="*/ 1695450 h 2258269"/>
                <a:gd name="connsiteX123" fmla="*/ 60688 w 2499287"/>
                <a:gd name="connsiteY123" fmla="*/ 1653356 h 2258269"/>
                <a:gd name="connsiteX124" fmla="*/ 11079 w 2499287"/>
                <a:gd name="connsiteY124" fmla="*/ 1529134 h 2258269"/>
                <a:gd name="connsiteX125" fmla="*/ 2125 w 2499287"/>
                <a:gd name="connsiteY125" fmla="*/ 1435025 h 2258269"/>
                <a:gd name="connsiteX126" fmla="*/ 8499 w 2499287"/>
                <a:gd name="connsiteY126" fmla="*/ 1338262 h 2258269"/>
                <a:gd name="connsiteX127" fmla="*/ 22787 w 2499287"/>
                <a:gd name="connsiteY127" fmla="*/ 1252537 h 2258269"/>
                <a:gd name="connsiteX128" fmla="*/ 32312 w 2499287"/>
                <a:gd name="connsiteY128" fmla="*/ 1200150 h 2258269"/>
                <a:gd name="connsiteX129" fmla="*/ 56124 w 2499287"/>
                <a:gd name="connsiteY129" fmla="*/ 1147762 h 2258269"/>
                <a:gd name="connsiteX130" fmla="*/ 89462 w 2499287"/>
                <a:gd name="connsiteY130" fmla="*/ 1071562 h 2258269"/>
                <a:gd name="connsiteX131" fmla="*/ 118037 w 2499287"/>
                <a:gd name="connsiteY131" fmla="*/ 985837 h 2258269"/>
                <a:gd name="connsiteX132" fmla="*/ 183770 w 2499287"/>
                <a:gd name="connsiteY132" fmla="*/ 883617 h 2258269"/>
                <a:gd name="connsiteX133" fmla="*/ 232337 w 2499287"/>
                <a:gd name="connsiteY133" fmla="*/ 809625 h 2258269"/>
                <a:gd name="connsiteX134" fmla="*/ 308537 w 2499287"/>
                <a:gd name="connsiteY134" fmla="*/ 733425 h 2258269"/>
                <a:gd name="connsiteX135" fmla="*/ 370449 w 2499287"/>
                <a:gd name="connsiteY135" fmla="*/ 671512 h 2258269"/>
                <a:gd name="connsiteX136" fmla="*/ 484749 w 2499287"/>
                <a:gd name="connsiteY136" fmla="*/ 614362 h 2258269"/>
                <a:gd name="connsiteX137" fmla="*/ 589524 w 2499287"/>
                <a:gd name="connsiteY137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223062 w 2499287"/>
                <a:gd name="connsiteY17" fmla="*/ 138112 h 2258269"/>
                <a:gd name="connsiteX18" fmla="*/ 2265924 w 2499287"/>
                <a:gd name="connsiteY18" fmla="*/ 185737 h 2258269"/>
                <a:gd name="connsiteX19" fmla="*/ 2308787 w 2499287"/>
                <a:gd name="connsiteY19" fmla="*/ 214312 h 2258269"/>
                <a:gd name="connsiteX20" fmla="*/ 2337362 w 2499287"/>
                <a:gd name="connsiteY20" fmla="*/ 247650 h 2258269"/>
                <a:gd name="connsiteX21" fmla="*/ 2351649 w 2499287"/>
                <a:gd name="connsiteY21" fmla="*/ 257175 h 2258269"/>
                <a:gd name="connsiteX22" fmla="*/ 2356412 w 2499287"/>
                <a:gd name="connsiteY22" fmla="*/ 276225 h 2258269"/>
                <a:gd name="connsiteX23" fmla="*/ 2370699 w 2499287"/>
                <a:gd name="connsiteY23" fmla="*/ 285750 h 2258269"/>
                <a:gd name="connsiteX24" fmla="*/ 2389749 w 2499287"/>
                <a:gd name="connsiteY24" fmla="*/ 314325 h 2258269"/>
                <a:gd name="connsiteX25" fmla="*/ 2399274 w 2499287"/>
                <a:gd name="connsiteY25" fmla="*/ 328612 h 2258269"/>
                <a:gd name="connsiteX26" fmla="*/ 2442137 w 2499287"/>
                <a:gd name="connsiteY26" fmla="*/ 385762 h 2258269"/>
                <a:gd name="connsiteX27" fmla="*/ 2470712 w 2499287"/>
                <a:gd name="connsiteY27" fmla="*/ 438150 h 2258269"/>
                <a:gd name="connsiteX28" fmla="*/ 2475474 w 2499287"/>
                <a:gd name="connsiteY28" fmla="*/ 452437 h 2258269"/>
                <a:gd name="connsiteX29" fmla="*/ 2494524 w 2499287"/>
                <a:gd name="connsiteY29" fmla="*/ 485775 h 2258269"/>
                <a:gd name="connsiteX30" fmla="*/ 2499287 w 2499287"/>
                <a:gd name="connsiteY30" fmla="*/ 504825 h 2258269"/>
                <a:gd name="connsiteX31" fmla="*/ 2494524 w 2499287"/>
                <a:gd name="connsiteY31" fmla="*/ 523875 h 2258269"/>
                <a:gd name="connsiteX32" fmla="*/ 2480237 w 2499287"/>
                <a:gd name="connsiteY32" fmla="*/ 528637 h 2258269"/>
                <a:gd name="connsiteX33" fmla="*/ 2442137 w 2499287"/>
                <a:gd name="connsiteY33" fmla="*/ 538162 h 2258269"/>
                <a:gd name="connsiteX34" fmla="*/ 2413562 w 2499287"/>
                <a:gd name="connsiteY34" fmla="*/ 557212 h 2258269"/>
                <a:gd name="connsiteX35" fmla="*/ 2404037 w 2499287"/>
                <a:gd name="connsiteY35" fmla="*/ 571500 h 2258269"/>
                <a:gd name="connsiteX36" fmla="*/ 2389749 w 2499287"/>
                <a:gd name="connsiteY36" fmla="*/ 590550 h 2258269"/>
                <a:gd name="connsiteX37" fmla="*/ 2337362 w 2499287"/>
                <a:gd name="connsiteY37" fmla="*/ 619125 h 2258269"/>
                <a:gd name="connsiteX38" fmla="*/ 2323074 w 2499287"/>
                <a:gd name="connsiteY38" fmla="*/ 628650 h 2258269"/>
                <a:gd name="connsiteX39" fmla="*/ 2294499 w 2499287"/>
                <a:gd name="connsiteY39" fmla="*/ 623887 h 2258269"/>
                <a:gd name="connsiteX40" fmla="*/ 2175437 w 2499287"/>
                <a:gd name="connsiteY40" fmla="*/ 633412 h 2258269"/>
                <a:gd name="connsiteX41" fmla="*/ 2161149 w 2499287"/>
                <a:gd name="connsiteY41" fmla="*/ 642937 h 2258269"/>
                <a:gd name="connsiteX42" fmla="*/ 2142099 w 2499287"/>
                <a:gd name="connsiteY42" fmla="*/ 647700 h 2258269"/>
                <a:gd name="connsiteX43" fmla="*/ 2127812 w 2499287"/>
                <a:gd name="connsiteY43" fmla="*/ 652462 h 2258269"/>
                <a:gd name="connsiteX44" fmla="*/ 2018274 w 2499287"/>
                <a:gd name="connsiteY44" fmla="*/ 671512 h 2258269"/>
                <a:gd name="connsiteX45" fmla="*/ 1975412 w 2499287"/>
                <a:gd name="connsiteY45" fmla="*/ 681037 h 2258269"/>
                <a:gd name="connsiteX46" fmla="*/ 1961124 w 2499287"/>
                <a:gd name="connsiteY46" fmla="*/ 690562 h 2258269"/>
                <a:gd name="connsiteX47" fmla="*/ 1951599 w 2499287"/>
                <a:gd name="connsiteY47" fmla="*/ 728662 h 2258269"/>
                <a:gd name="connsiteX48" fmla="*/ 1942074 w 2499287"/>
                <a:gd name="connsiteY48" fmla="*/ 747712 h 2258269"/>
                <a:gd name="connsiteX49" fmla="*/ 1913499 w 2499287"/>
                <a:gd name="connsiteY49" fmla="*/ 795337 h 2258269"/>
                <a:gd name="connsiteX50" fmla="*/ 1894449 w 2499287"/>
                <a:gd name="connsiteY50" fmla="*/ 809625 h 2258269"/>
                <a:gd name="connsiteX51" fmla="*/ 1870637 w 2499287"/>
                <a:gd name="connsiteY51" fmla="*/ 828675 h 2258269"/>
                <a:gd name="connsiteX52" fmla="*/ 1856349 w 2499287"/>
                <a:gd name="connsiteY52" fmla="*/ 842962 h 2258269"/>
                <a:gd name="connsiteX53" fmla="*/ 1851587 w 2499287"/>
                <a:gd name="connsiteY53" fmla="*/ 857250 h 2258269"/>
                <a:gd name="connsiteX54" fmla="*/ 1837299 w 2499287"/>
                <a:gd name="connsiteY54" fmla="*/ 862012 h 2258269"/>
                <a:gd name="connsiteX55" fmla="*/ 1813487 w 2499287"/>
                <a:gd name="connsiteY55" fmla="*/ 885825 h 2258269"/>
                <a:gd name="connsiteX56" fmla="*/ 1789674 w 2499287"/>
                <a:gd name="connsiteY56" fmla="*/ 942975 h 2258269"/>
                <a:gd name="connsiteX57" fmla="*/ 1784912 w 2499287"/>
                <a:gd name="connsiteY57" fmla="*/ 957262 h 2258269"/>
                <a:gd name="connsiteX58" fmla="*/ 1775387 w 2499287"/>
                <a:gd name="connsiteY58" fmla="*/ 990600 h 2258269"/>
                <a:gd name="connsiteX59" fmla="*/ 1765862 w 2499287"/>
                <a:gd name="connsiteY59" fmla="*/ 1066800 h 2258269"/>
                <a:gd name="connsiteX60" fmla="*/ 1756337 w 2499287"/>
                <a:gd name="connsiteY60" fmla="*/ 1085850 h 2258269"/>
                <a:gd name="connsiteX61" fmla="*/ 1751574 w 2499287"/>
                <a:gd name="connsiteY61" fmla="*/ 1128712 h 2258269"/>
                <a:gd name="connsiteX62" fmla="*/ 1742049 w 2499287"/>
                <a:gd name="connsiteY62" fmla="*/ 1147762 h 2258269"/>
                <a:gd name="connsiteX63" fmla="*/ 1737287 w 2499287"/>
                <a:gd name="connsiteY63" fmla="*/ 1485900 h 2258269"/>
                <a:gd name="connsiteX64" fmla="*/ 1722999 w 2499287"/>
                <a:gd name="connsiteY64" fmla="*/ 1533525 h 2258269"/>
                <a:gd name="connsiteX65" fmla="*/ 1718237 w 2499287"/>
                <a:gd name="connsiteY65" fmla="*/ 1562100 h 2258269"/>
                <a:gd name="connsiteX66" fmla="*/ 1708712 w 2499287"/>
                <a:gd name="connsiteY66" fmla="*/ 1590675 h 2258269"/>
                <a:gd name="connsiteX67" fmla="*/ 1699187 w 2499287"/>
                <a:gd name="connsiteY67" fmla="*/ 1633537 h 2258269"/>
                <a:gd name="connsiteX68" fmla="*/ 1689662 w 2499287"/>
                <a:gd name="connsiteY68" fmla="*/ 1647825 h 2258269"/>
                <a:gd name="connsiteX69" fmla="*/ 1684899 w 2499287"/>
                <a:gd name="connsiteY69" fmla="*/ 1695450 h 2258269"/>
                <a:gd name="connsiteX70" fmla="*/ 1675374 w 2499287"/>
                <a:gd name="connsiteY70" fmla="*/ 1714500 h 2258269"/>
                <a:gd name="connsiteX71" fmla="*/ 1670612 w 2499287"/>
                <a:gd name="connsiteY71" fmla="*/ 1733550 h 2258269"/>
                <a:gd name="connsiteX72" fmla="*/ 1646799 w 2499287"/>
                <a:gd name="connsiteY72" fmla="*/ 1800225 h 2258269"/>
                <a:gd name="connsiteX73" fmla="*/ 1632512 w 2499287"/>
                <a:gd name="connsiteY73" fmla="*/ 1809750 h 2258269"/>
                <a:gd name="connsiteX74" fmla="*/ 1618224 w 2499287"/>
                <a:gd name="connsiteY74" fmla="*/ 1857375 h 2258269"/>
                <a:gd name="connsiteX75" fmla="*/ 1599174 w 2499287"/>
                <a:gd name="connsiteY75" fmla="*/ 1895475 h 2258269"/>
                <a:gd name="connsiteX76" fmla="*/ 1561074 w 2499287"/>
                <a:gd name="connsiteY76" fmla="*/ 1919287 h 2258269"/>
                <a:gd name="connsiteX77" fmla="*/ 1513449 w 2499287"/>
                <a:gd name="connsiteY77" fmla="*/ 1952625 h 2258269"/>
                <a:gd name="connsiteX78" fmla="*/ 1494399 w 2499287"/>
                <a:gd name="connsiteY78" fmla="*/ 1962150 h 2258269"/>
                <a:gd name="connsiteX79" fmla="*/ 1475349 w 2499287"/>
                <a:gd name="connsiteY79" fmla="*/ 1990725 h 2258269"/>
                <a:gd name="connsiteX80" fmla="*/ 1451537 w 2499287"/>
                <a:gd name="connsiteY80" fmla="*/ 2019300 h 2258269"/>
                <a:gd name="connsiteX81" fmla="*/ 1413437 w 2499287"/>
                <a:gd name="connsiteY81" fmla="*/ 2043112 h 2258269"/>
                <a:gd name="connsiteX82" fmla="*/ 1408674 w 2499287"/>
                <a:gd name="connsiteY82" fmla="*/ 2062162 h 2258269"/>
                <a:gd name="connsiteX83" fmla="*/ 1389624 w 2499287"/>
                <a:gd name="connsiteY83" fmla="*/ 2071687 h 2258269"/>
                <a:gd name="connsiteX84" fmla="*/ 1361049 w 2499287"/>
                <a:gd name="connsiteY84" fmla="*/ 2090737 h 2258269"/>
                <a:gd name="connsiteX85" fmla="*/ 1351524 w 2499287"/>
                <a:gd name="connsiteY85" fmla="*/ 2109787 h 2258269"/>
                <a:gd name="connsiteX86" fmla="*/ 1313424 w 2499287"/>
                <a:gd name="connsiteY86" fmla="*/ 2124075 h 2258269"/>
                <a:gd name="connsiteX87" fmla="*/ 1294374 w 2499287"/>
                <a:gd name="connsiteY87" fmla="*/ 2133600 h 2258269"/>
                <a:gd name="connsiteX88" fmla="*/ 1284849 w 2499287"/>
                <a:gd name="connsiteY88" fmla="*/ 2147887 h 2258269"/>
                <a:gd name="connsiteX89" fmla="*/ 1265799 w 2499287"/>
                <a:gd name="connsiteY89" fmla="*/ 2152650 h 2258269"/>
                <a:gd name="connsiteX90" fmla="*/ 1218174 w 2499287"/>
                <a:gd name="connsiteY90" fmla="*/ 2166937 h 2258269"/>
                <a:gd name="connsiteX91" fmla="*/ 1122924 w 2499287"/>
                <a:gd name="connsiteY91" fmla="*/ 2190750 h 2258269"/>
                <a:gd name="connsiteX92" fmla="*/ 1084824 w 2499287"/>
                <a:gd name="connsiteY92" fmla="*/ 2205037 h 2258269"/>
                <a:gd name="connsiteX93" fmla="*/ 1065774 w 2499287"/>
                <a:gd name="connsiteY93" fmla="*/ 2224087 h 2258269"/>
                <a:gd name="connsiteX94" fmla="*/ 1046724 w 2499287"/>
                <a:gd name="connsiteY94" fmla="*/ 2228850 h 2258269"/>
                <a:gd name="connsiteX95" fmla="*/ 956237 w 2499287"/>
                <a:gd name="connsiteY95" fmla="*/ 2238375 h 2258269"/>
                <a:gd name="connsiteX96" fmla="*/ 741924 w 2499287"/>
                <a:gd name="connsiteY96" fmla="*/ 2238375 h 2258269"/>
                <a:gd name="connsiteX97" fmla="*/ 718112 w 2499287"/>
                <a:gd name="connsiteY97" fmla="*/ 2228850 h 2258269"/>
                <a:gd name="connsiteX98" fmla="*/ 660962 w 2499287"/>
                <a:gd name="connsiteY98" fmla="*/ 2219325 h 2258269"/>
                <a:gd name="connsiteX99" fmla="*/ 594287 w 2499287"/>
                <a:gd name="connsiteY99" fmla="*/ 2214562 h 2258269"/>
                <a:gd name="connsiteX100" fmla="*/ 575237 w 2499287"/>
                <a:gd name="connsiteY100" fmla="*/ 2205037 h 2258269"/>
                <a:gd name="connsiteX101" fmla="*/ 432362 w 2499287"/>
                <a:gd name="connsiteY101" fmla="*/ 2176462 h 2258269"/>
                <a:gd name="connsiteX102" fmla="*/ 413312 w 2499287"/>
                <a:gd name="connsiteY102" fmla="*/ 2166937 h 2258269"/>
                <a:gd name="connsiteX103" fmla="*/ 408549 w 2499287"/>
                <a:gd name="connsiteY103" fmla="*/ 2147887 h 2258269"/>
                <a:gd name="connsiteX104" fmla="*/ 399024 w 2499287"/>
                <a:gd name="connsiteY104" fmla="*/ 2128837 h 2258269"/>
                <a:gd name="connsiteX105" fmla="*/ 394262 w 2499287"/>
                <a:gd name="connsiteY105" fmla="*/ 2109787 h 2258269"/>
                <a:gd name="connsiteX106" fmla="*/ 379974 w 2499287"/>
                <a:gd name="connsiteY106" fmla="*/ 2100262 h 2258269"/>
                <a:gd name="connsiteX107" fmla="*/ 360924 w 2499287"/>
                <a:gd name="connsiteY107" fmla="*/ 2081212 h 2258269"/>
                <a:gd name="connsiteX108" fmla="*/ 351399 w 2499287"/>
                <a:gd name="connsiteY108" fmla="*/ 2066925 h 2258269"/>
                <a:gd name="connsiteX109" fmla="*/ 313299 w 2499287"/>
                <a:gd name="connsiteY109" fmla="*/ 2043112 h 2258269"/>
                <a:gd name="connsiteX110" fmla="*/ 299012 w 2499287"/>
                <a:gd name="connsiteY110" fmla="*/ 2033587 h 2258269"/>
                <a:gd name="connsiteX111" fmla="*/ 260912 w 2499287"/>
                <a:gd name="connsiteY111" fmla="*/ 2019300 h 2258269"/>
                <a:gd name="connsiteX112" fmla="*/ 256149 w 2499287"/>
                <a:gd name="connsiteY112" fmla="*/ 2005012 h 2258269"/>
                <a:gd name="connsiteX113" fmla="*/ 246624 w 2499287"/>
                <a:gd name="connsiteY113" fmla="*/ 1990725 h 2258269"/>
                <a:gd name="connsiteX114" fmla="*/ 241862 w 2499287"/>
                <a:gd name="connsiteY114" fmla="*/ 1971675 h 2258269"/>
                <a:gd name="connsiteX115" fmla="*/ 222812 w 2499287"/>
                <a:gd name="connsiteY115" fmla="*/ 1933575 h 2258269"/>
                <a:gd name="connsiteX116" fmla="*/ 160899 w 2499287"/>
                <a:gd name="connsiteY116" fmla="*/ 1828800 h 2258269"/>
                <a:gd name="connsiteX117" fmla="*/ 141849 w 2499287"/>
                <a:gd name="connsiteY117" fmla="*/ 1800225 h 2258269"/>
                <a:gd name="connsiteX118" fmla="*/ 137087 w 2499287"/>
                <a:gd name="connsiteY118" fmla="*/ 1785937 h 2258269"/>
                <a:gd name="connsiteX119" fmla="*/ 122799 w 2499287"/>
                <a:gd name="connsiteY119" fmla="*/ 1766887 h 2258269"/>
                <a:gd name="connsiteX120" fmla="*/ 98987 w 2499287"/>
                <a:gd name="connsiteY120" fmla="*/ 1733550 h 2258269"/>
                <a:gd name="connsiteX121" fmla="*/ 79937 w 2499287"/>
                <a:gd name="connsiteY121" fmla="*/ 1695450 h 2258269"/>
                <a:gd name="connsiteX122" fmla="*/ 60688 w 2499287"/>
                <a:gd name="connsiteY122" fmla="*/ 1653356 h 2258269"/>
                <a:gd name="connsiteX123" fmla="*/ 11079 w 2499287"/>
                <a:gd name="connsiteY123" fmla="*/ 1529134 h 2258269"/>
                <a:gd name="connsiteX124" fmla="*/ 2125 w 2499287"/>
                <a:gd name="connsiteY124" fmla="*/ 1435025 h 2258269"/>
                <a:gd name="connsiteX125" fmla="*/ 8499 w 2499287"/>
                <a:gd name="connsiteY125" fmla="*/ 1338262 h 2258269"/>
                <a:gd name="connsiteX126" fmla="*/ 22787 w 2499287"/>
                <a:gd name="connsiteY126" fmla="*/ 1252537 h 2258269"/>
                <a:gd name="connsiteX127" fmla="*/ 32312 w 2499287"/>
                <a:gd name="connsiteY127" fmla="*/ 1200150 h 2258269"/>
                <a:gd name="connsiteX128" fmla="*/ 56124 w 2499287"/>
                <a:gd name="connsiteY128" fmla="*/ 1147762 h 2258269"/>
                <a:gd name="connsiteX129" fmla="*/ 89462 w 2499287"/>
                <a:gd name="connsiteY129" fmla="*/ 1071562 h 2258269"/>
                <a:gd name="connsiteX130" fmla="*/ 118037 w 2499287"/>
                <a:gd name="connsiteY130" fmla="*/ 985837 h 2258269"/>
                <a:gd name="connsiteX131" fmla="*/ 183770 w 2499287"/>
                <a:gd name="connsiteY131" fmla="*/ 883617 h 2258269"/>
                <a:gd name="connsiteX132" fmla="*/ 232337 w 2499287"/>
                <a:gd name="connsiteY132" fmla="*/ 809625 h 2258269"/>
                <a:gd name="connsiteX133" fmla="*/ 308537 w 2499287"/>
                <a:gd name="connsiteY133" fmla="*/ 733425 h 2258269"/>
                <a:gd name="connsiteX134" fmla="*/ 370449 w 2499287"/>
                <a:gd name="connsiteY134" fmla="*/ 671512 h 2258269"/>
                <a:gd name="connsiteX135" fmla="*/ 484749 w 2499287"/>
                <a:gd name="connsiteY135" fmla="*/ 614362 h 2258269"/>
                <a:gd name="connsiteX136" fmla="*/ 589524 w 2499287"/>
                <a:gd name="connsiteY136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223062 w 2499287"/>
                <a:gd name="connsiteY17" fmla="*/ 138112 h 2258269"/>
                <a:gd name="connsiteX18" fmla="*/ 2308787 w 2499287"/>
                <a:gd name="connsiteY18" fmla="*/ 214312 h 2258269"/>
                <a:gd name="connsiteX19" fmla="*/ 2337362 w 2499287"/>
                <a:gd name="connsiteY19" fmla="*/ 247650 h 2258269"/>
                <a:gd name="connsiteX20" fmla="*/ 2351649 w 2499287"/>
                <a:gd name="connsiteY20" fmla="*/ 257175 h 2258269"/>
                <a:gd name="connsiteX21" fmla="*/ 2356412 w 2499287"/>
                <a:gd name="connsiteY21" fmla="*/ 276225 h 2258269"/>
                <a:gd name="connsiteX22" fmla="*/ 2370699 w 2499287"/>
                <a:gd name="connsiteY22" fmla="*/ 285750 h 2258269"/>
                <a:gd name="connsiteX23" fmla="*/ 2389749 w 2499287"/>
                <a:gd name="connsiteY23" fmla="*/ 314325 h 2258269"/>
                <a:gd name="connsiteX24" fmla="*/ 2399274 w 2499287"/>
                <a:gd name="connsiteY24" fmla="*/ 328612 h 2258269"/>
                <a:gd name="connsiteX25" fmla="*/ 2442137 w 2499287"/>
                <a:gd name="connsiteY25" fmla="*/ 385762 h 2258269"/>
                <a:gd name="connsiteX26" fmla="*/ 2470712 w 2499287"/>
                <a:gd name="connsiteY26" fmla="*/ 438150 h 2258269"/>
                <a:gd name="connsiteX27" fmla="*/ 2475474 w 2499287"/>
                <a:gd name="connsiteY27" fmla="*/ 452437 h 2258269"/>
                <a:gd name="connsiteX28" fmla="*/ 2494524 w 2499287"/>
                <a:gd name="connsiteY28" fmla="*/ 485775 h 2258269"/>
                <a:gd name="connsiteX29" fmla="*/ 2499287 w 2499287"/>
                <a:gd name="connsiteY29" fmla="*/ 504825 h 2258269"/>
                <a:gd name="connsiteX30" fmla="*/ 2494524 w 2499287"/>
                <a:gd name="connsiteY30" fmla="*/ 523875 h 2258269"/>
                <a:gd name="connsiteX31" fmla="*/ 2480237 w 2499287"/>
                <a:gd name="connsiteY31" fmla="*/ 528637 h 2258269"/>
                <a:gd name="connsiteX32" fmla="*/ 2442137 w 2499287"/>
                <a:gd name="connsiteY32" fmla="*/ 538162 h 2258269"/>
                <a:gd name="connsiteX33" fmla="*/ 2413562 w 2499287"/>
                <a:gd name="connsiteY33" fmla="*/ 557212 h 2258269"/>
                <a:gd name="connsiteX34" fmla="*/ 2404037 w 2499287"/>
                <a:gd name="connsiteY34" fmla="*/ 571500 h 2258269"/>
                <a:gd name="connsiteX35" fmla="*/ 2389749 w 2499287"/>
                <a:gd name="connsiteY35" fmla="*/ 590550 h 2258269"/>
                <a:gd name="connsiteX36" fmla="*/ 2337362 w 2499287"/>
                <a:gd name="connsiteY36" fmla="*/ 619125 h 2258269"/>
                <a:gd name="connsiteX37" fmla="*/ 2323074 w 2499287"/>
                <a:gd name="connsiteY37" fmla="*/ 628650 h 2258269"/>
                <a:gd name="connsiteX38" fmla="*/ 2294499 w 2499287"/>
                <a:gd name="connsiteY38" fmla="*/ 623887 h 2258269"/>
                <a:gd name="connsiteX39" fmla="*/ 2175437 w 2499287"/>
                <a:gd name="connsiteY39" fmla="*/ 633412 h 2258269"/>
                <a:gd name="connsiteX40" fmla="*/ 2161149 w 2499287"/>
                <a:gd name="connsiteY40" fmla="*/ 642937 h 2258269"/>
                <a:gd name="connsiteX41" fmla="*/ 2142099 w 2499287"/>
                <a:gd name="connsiteY41" fmla="*/ 647700 h 2258269"/>
                <a:gd name="connsiteX42" fmla="*/ 2127812 w 2499287"/>
                <a:gd name="connsiteY42" fmla="*/ 652462 h 2258269"/>
                <a:gd name="connsiteX43" fmla="*/ 2018274 w 2499287"/>
                <a:gd name="connsiteY43" fmla="*/ 671512 h 2258269"/>
                <a:gd name="connsiteX44" fmla="*/ 1975412 w 2499287"/>
                <a:gd name="connsiteY44" fmla="*/ 681037 h 2258269"/>
                <a:gd name="connsiteX45" fmla="*/ 1961124 w 2499287"/>
                <a:gd name="connsiteY45" fmla="*/ 690562 h 2258269"/>
                <a:gd name="connsiteX46" fmla="*/ 1951599 w 2499287"/>
                <a:gd name="connsiteY46" fmla="*/ 728662 h 2258269"/>
                <a:gd name="connsiteX47" fmla="*/ 1942074 w 2499287"/>
                <a:gd name="connsiteY47" fmla="*/ 747712 h 2258269"/>
                <a:gd name="connsiteX48" fmla="*/ 1913499 w 2499287"/>
                <a:gd name="connsiteY48" fmla="*/ 795337 h 2258269"/>
                <a:gd name="connsiteX49" fmla="*/ 1894449 w 2499287"/>
                <a:gd name="connsiteY49" fmla="*/ 809625 h 2258269"/>
                <a:gd name="connsiteX50" fmla="*/ 1870637 w 2499287"/>
                <a:gd name="connsiteY50" fmla="*/ 828675 h 2258269"/>
                <a:gd name="connsiteX51" fmla="*/ 1856349 w 2499287"/>
                <a:gd name="connsiteY51" fmla="*/ 842962 h 2258269"/>
                <a:gd name="connsiteX52" fmla="*/ 1851587 w 2499287"/>
                <a:gd name="connsiteY52" fmla="*/ 857250 h 2258269"/>
                <a:gd name="connsiteX53" fmla="*/ 1837299 w 2499287"/>
                <a:gd name="connsiteY53" fmla="*/ 862012 h 2258269"/>
                <a:gd name="connsiteX54" fmla="*/ 1813487 w 2499287"/>
                <a:gd name="connsiteY54" fmla="*/ 885825 h 2258269"/>
                <a:gd name="connsiteX55" fmla="*/ 1789674 w 2499287"/>
                <a:gd name="connsiteY55" fmla="*/ 942975 h 2258269"/>
                <a:gd name="connsiteX56" fmla="*/ 1784912 w 2499287"/>
                <a:gd name="connsiteY56" fmla="*/ 957262 h 2258269"/>
                <a:gd name="connsiteX57" fmla="*/ 1775387 w 2499287"/>
                <a:gd name="connsiteY57" fmla="*/ 990600 h 2258269"/>
                <a:gd name="connsiteX58" fmla="*/ 1765862 w 2499287"/>
                <a:gd name="connsiteY58" fmla="*/ 1066800 h 2258269"/>
                <a:gd name="connsiteX59" fmla="*/ 1756337 w 2499287"/>
                <a:gd name="connsiteY59" fmla="*/ 1085850 h 2258269"/>
                <a:gd name="connsiteX60" fmla="*/ 1751574 w 2499287"/>
                <a:gd name="connsiteY60" fmla="*/ 1128712 h 2258269"/>
                <a:gd name="connsiteX61" fmla="*/ 1742049 w 2499287"/>
                <a:gd name="connsiteY61" fmla="*/ 1147762 h 2258269"/>
                <a:gd name="connsiteX62" fmla="*/ 1737287 w 2499287"/>
                <a:gd name="connsiteY62" fmla="*/ 1485900 h 2258269"/>
                <a:gd name="connsiteX63" fmla="*/ 1722999 w 2499287"/>
                <a:gd name="connsiteY63" fmla="*/ 1533525 h 2258269"/>
                <a:gd name="connsiteX64" fmla="*/ 1718237 w 2499287"/>
                <a:gd name="connsiteY64" fmla="*/ 1562100 h 2258269"/>
                <a:gd name="connsiteX65" fmla="*/ 1708712 w 2499287"/>
                <a:gd name="connsiteY65" fmla="*/ 1590675 h 2258269"/>
                <a:gd name="connsiteX66" fmla="*/ 1699187 w 2499287"/>
                <a:gd name="connsiteY66" fmla="*/ 1633537 h 2258269"/>
                <a:gd name="connsiteX67" fmla="*/ 1689662 w 2499287"/>
                <a:gd name="connsiteY67" fmla="*/ 1647825 h 2258269"/>
                <a:gd name="connsiteX68" fmla="*/ 1684899 w 2499287"/>
                <a:gd name="connsiteY68" fmla="*/ 1695450 h 2258269"/>
                <a:gd name="connsiteX69" fmla="*/ 1675374 w 2499287"/>
                <a:gd name="connsiteY69" fmla="*/ 1714500 h 2258269"/>
                <a:gd name="connsiteX70" fmla="*/ 1670612 w 2499287"/>
                <a:gd name="connsiteY70" fmla="*/ 1733550 h 2258269"/>
                <a:gd name="connsiteX71" fmla="*/ 1646799 w 2499287"/>
                <a:gd name="connsiteY71" fmla="*/ 1800225 h 2258269"/>
                <a:gd name="connsiteX72" fmla="*/ 1632512 w 2499287"/>
                <a:gd name="connsiteY72" fmla="*/ 1809750 h 2258269"/>
                <a:gd name="connsiteX73" fmla="*/ 1618224 w 2499287"/>
                <a:gd name="connsiteY73" fmla="*/ 1857375 h 2258269"/>
                <a:gd name="connsiteX74" fmla="*/ 1599174 w 2499287"/>
                <a:gd name="connsiteY74" fmla="*/ 1895475 h 2258269"/>
                <a:gd name="connsiteX75" fmla="*/ 1561074 w 2499287"/>
                <a:gd name="connsiteY75" fmla="*/ 1919287 h 2258269"/>
                <a:gd name="connsiteX76" fmla="*/ 1513449 w 2499287"/>
                <a:gd name="connsiteY76" fmla="*/ 1952625 h 2258269"/>
                <a:gd name="connsiteX77" fmla="*/ 1494399 w 2499287"/>
                <a:gd name="connsiteY77" fmla="*/ 1962150 h 2258269"/>
                <a:gd name="connsiteX78" fmla="*/ 1475349 w 2499287"/>
                <a:gd name="connsiteY78" fmla="*/ 1990725 h 2258269"/>
                <a:gd name="connsiteX79" fmla="*/ 1451537 w 2499287"/>
                <a:gd name="connsiteY79" fmla="*/ 2019300 h 2258269"/>
                <a:gd name="connsiteX80" fmla="*/ 1413437 w 2499287"/>
                <a:gd name="connsiteY80" fmla="*/ 2043112 h 2258269"/>
                <a:gd name="connsiteX81" fmla="*/ 1408674 w 2499287"/>
                <a:gd name="connsiteY81" fmla="*/ 2062162 h 2258269"/>
                <a:gd name="connsiteX82" fmla="*/ 1389624 w 2499287"/>
                <a:gd name="connsiteY82" fmla="*/ 2071687 h 2258269"/>
                <a:gd name="connsiteX83" fmla="*/ 1361049 w 2499287"/>
                <a:gd name="connsiteY83" fmla="*/ 2090737 h 2258269"/>
                <a:gd name="connsiteX84" fmla="*/ 1351524 w 2499287"/>
                <a:gd name="connsiteY84" fmla="*/ 2109787 h 2258269"/>
                <a:gd name="connsiteX85" fmla="*/ 1313424 w 2499287"/>
                <a:gd name="connsiteY85" fmla="*/ 2124075 h 2258269"/>
                <a:gd name="connsiteX86" fmla="*/ 1294374 w 2499287"/>
                <a:gd name="connsiteY86" fmla="*/ 2133600 h 2258269"/>
                <a:gd name="connsiteX87" fmla="*/ 1284849 w 2499287"/>
                <a:gd name="connsiteY87" fmla="*/ 2147887 h 2258269"/>
                <a:gd name="connsiteX88" fmla="*/ 1265799 w 2499287"/>
                <a:gd name="connsiteY88" fmla="*/ 2152650 h 2258269"/>
                <a:gd name="connsiteX89" fmla="*/ 1218174 w 2499287"/>
                <a:gd name="connsiteY89" fmla="*/ 2166937 h 2258269"/>
                <a:gd name="connsiteX90" fmla="*/ 1122924 w 2499287"/>
                <a:gd name="connsiteY90" fmla="*/ 2190750 h 2258269"/>
                <a:gd name="connsiteX91" fmla="*/ 1084824 w 2499287"/>
                <a:gd name="connsiteY91" fmla="*/ 2205037 h 2258269"/>
                <a:gd name="connsiteX92" fmla="*/ 1065774 w 2499287"/>
                <a:gd name="connsiteY92" fmla="*/ 2224087 h 2258269"/>
                <a:gd name="connsiteX93" fmla="*/ 1046724 w 2499287"/>
                <a:gd name="connsiteY93" fmla="*/ 2228850 h 2258269"/>
                <a:gd name="connsiteX94" fmla="*/ 956237 w 2499287"/>
                <a:gd name="connsiteY94" fmla="*/ 2238375 h 2258269"/>
                <a:gd name="connsiteX95" fmla="*/ 741924 w 2499287"/>
                <a:gd name="connsiteY95" fmla="*/ 2238375 h 2258269"/>
                <a:gd name="connsiteX96" fmla="*/ 718112 w 2499287"/>
                <a:gd name="connsiteY96" fmla="*/ 2228850 h 2258269"/>
                <a:gd name="connsiteX97" fmla="*/ 660962 w 2499287"/>
                <a:gd name="connsiteY97" fmla="*/ 2219325 h 2258269"/>
                <a:gd name="connsiteX98" fmla="*/ 594287 w 2499287"/>
                <a:gd name="connsiteY98" fmla="*/ 2214562 h 2258269"/>
                <a:gd name="connsiteX99" fmla="*/ 575237 w 2499287"/>
                <a:gd name="connsiteY99" fmla="*/ 2205037 h 2258269"/>
                <a:gd name="connsiteX100" fmla="*/ 432362 w 2499287"/>
                <a:gd name="connsiteY100" fmla="*/ 2176462 h 2258269"/>
                <a:gd name="connsiteX101" fmla="*/ 413312 w 2499287"/>
                <a:gd name="connsiteY101" fmla="*/ 2166937 h 2258269"/>
                <a:gd name="connsiteX102" fmla="*/ 408549 w 2499287"/>
                <a:gd name="connsiteY102" fmla="*/ 2147887 h 2258269"/>
                <a:gd name="connsiteX103" fmla="*/ 399024 w 2499287"/>
                <a:gd name="connsiteY103" fmla="*/ 2128837 h 2258269"/>
                <a:gd name="connsiteX104" fmla="*/ 394262 w 2499287"/>
                <a:gd name="connsiteY104" fmla="*/ 2109787 h 2258269"/>
                <a:gd name="connsiteX105" fmla="*/ 379974 w 2499287"/>
                <a:gd name="connsiteY105" fmla="*/ 2100262 h 2258269"/>
                <a:gd name="connsiteX106" fmla="*/ 360924 w 2499287"/>
                <a:gd name="connsiteY106" fmla="*/ 2081212 h 2258269"/>
                <a:gd name="connsiteX107" fmla="*/ 351399 w 2499287"/>
                <a:gd name="connsiteY107" fmla="*/ 2066925 h 2258269"/>
                <a:gd name="connsiteX108" fmla="*/ 313299 w 2499287"/>
                <a:gd name="connsiteY108" fmla="*/ 2043112 h 2258269"/>
                <a:gd name="connsiteX109" fmla="*/ 299012 w 2499287"/>
                <a:gd name="connsiteY109" fmla="*/ 2033587 h 2258269"/>
                <a:gd name="connsiteX110" fmla="*/ 260912 w 2499287"/>
                <a:gd name="connsiteY110" fmla="*/ 2019300 h 2258269"/>
                <a:gd name="connsiteX111" fmla="*/ 256149 w 2499287"/>
                <a:gd name="connsiteY111" fmla="*/ 2005012 h 2258269"/>
                <a:gd name="connsiteX112" fmla="*/ 246624 w 2499287"/>
                <a:gd name="connsiteY112" fmla="*/ 1990725 h 2258269"/>
                <a:gd name="connsiteX113" fmla="*/ 241862 w 2499287"/>
                <a:gd name="connsiteY113" fmla="*/ 1971675 h 2258269"/>
                <a:gd name="connsiteX114" fmla="*/ 222812 w 2499287"/>
                <a:gd name="connsiteY114" fmla="*/ 1933575 h 2258269"/>
                <a:gd name="connsiteX115" fmla="*/ 160899 w 2499287"/>
                <a:gd name="connsiteY115" fmla="*/ 1828800 h 2258269"/>
                <a:gd name="connsiteX116" fmla="*/ 141849 w 2499287"/>
                <a:gd name="connsiteY116" fmla="*/ 1800225 h 2258269"/>
                <a:gd name="connsiteX117" fmla="*/ 137087 w 2499287"/>
                <a:gd name="connsiteY117" fmla="*/ 1785937 h 2258269"/>
                <a:gd name="connsiteX118" fmla="*/ 122799 w 2499287"/>
                <a:gd name="connsiteY118" fmla="*/ 1766887 h 2258269"/>
                <a:gd name="connsiteX119" fmla="*/ 98987 w 2499287"/>
                <a:gd name="connsiteY119" fmla="*/ 1733550 h 2258269"/>
                <a:gd name="connsiteX120" fmla="*/ 79937 w 2499287"/>
                <a:gd name="connsiteY120" fmla="*/ 1695450 h 2258269"/>
                <a:gd name="connsiteX121" fmla="*/ 60688 w 2499287"/>
                <a:gd name="connsiteY121" fmla="*/ 1653356 h 2258269"/>
                <a:gd name="connsiteX122" fmla="*/ 11079 w 2499287"/>
                <a:gd name="connsiteY122" fmla="*/ 1529134 h 2258269"/>
                <a:gd name="connsiteX123" fmla="*/ 2125 w 2499287"/>
                <a:gd name="connsiteY123" fmla="*/ 1435025 h 2258269"/>
                <a:gd name="connsiteX124" fmla="*/ 8499 w 2499287"/>
                <a:gd name="connsiteY124" fmla="*/ 1338262 h 2258269"/>
                <a:gd name="connsiteX125" fmla="*/ 22787 w 2499287"/>
                <a:gd name="connsiteY125" fmla="*/ 1252537 h 2258269"/>
                <a:gd name="connsiteX126" fmla="*/ 32312 w 2499287"/>
                <a:gd name="connsiteY126" fmla="*/ 1200150 h 2258269"/>
                <a:gd name="connsiteX127" fmla="*/ 56124 w 2499287"/>
                <a:gd name="connsiteY127" fmla="*/ 1147762 h 2258269"/>
                <a:gd name="connsiteX128" fmla="*/ 89462 w 2499287"/>
                <a:gd name="connsiteY128" fmla="*/ 1071562 h 2258269"/>
                <a:gd name="connsiteX129" fmla="*/ 118037 w 2499287"/>
                <a:gd name="connsiteY129" fmla="*/ 985837 h 2258269"/>
                <a:gd name="connsiteX130" fmla="*/ 183770 w 2499287"/>
                <a:gd name="connsiteY130" fmla="*/ 883617 h 2258269"/>
                <a:gd name="connsiteX131" fmla="*/ 232337 w 2499287"/>
                <a:gd name="connsiteY131" fmla="*/ 809625 h 2258269"/>
                <a:gd name="connsiteX132" fmla="*/ 308537 w 2499287"/>
                <a:gd name="connsiteY132" fmla="*/ 733425 h 2258269"/>
                <a:gd name="connsiteX133" fmla="*/ 370449 w 2499287"/>
                <a:gd name="connsiteY133" fmla="*/ 671512 h 2258269"/>
                <a:gd name="connsiteX134" fmla="*/ 484749 w 2499287"/>
                <a:gd name="connsiteY134" fmla="*/ 614362 h 2258269"/>
                <a:gd name="connsiteX135" fmla="*/ 589524 w 2499287"/>
                <a:gd name="connsiteY135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223062 w 2499287"/>
                <a:gd name="connsiteY17" fmla="*/ 138112 h 2258269"/>
                <a:gd name="connsiteX18" fmla="*/ 2337362 w 2499287"/>
                <a:gd name="connsiteY18" fmla="*/ 247650 h 2258269"/>
                <a:gd name="connsiteX19" fmla="*/ 2351649 w 2499287"/>
                <a:gd name="connsiteY19" fmla="*/ 257175 h 2258269"/>
                <a:gd name="connsiteX20" fmla="*/ 2356412 w 2499287"/>
                <a:gd name="connsiteY20" fmla="*/ 276225 h 2258269"/>
                <a:gd name="connsiteX21" fmla="*/ 2370699 w 2499287"/>
                <a:gd name="connsiteY21" fmla="*/ 285750 h 2258269"/>
                <a:gd name="connsiteX22" fmla="*/ 2389749 w 2499287"/>
                <a:gd name="connsiteY22" fmla="*/ 314325 h 2258269"/>
                <a:gd name="connsiteX23" fmla="*/ 2399274 w 2499287"/>
                <a:gd name="connsiteY23" fmla="*/ 328612 h 2258269"/>
                <a:gd name="connsiteX24" fmla="*/ 2442137 w 2499287"/>
                <a:gd name="connsiteY24" fmla="*/ 385762 h 2258269"/>
                <a:gd name="connsiteX25" fmla="*/ 2470712 w 2499287"/>
                <a:gd name="connsiteY25" fmla="*/ 438150 h 2258269"/>
                <a:gd name="connsiteX26" fmla="*/ 2475474 w 2499287"/>
                <a:gd name="connsiteY26" fmla="*/ 452437 h 2258269"/>
                <a:gd name="connsiteX27" fmla="*/ 2494524 w 2499287"/>
                <a:gd name="connsiteY27" fmla="*/ 485775 h 2258269"/>
                <a:gd name="connsiteX28" fmla="*/ 2499287 w 2499287"/>
                <a:gd name="connsiteY28" fmla="*/ 504825 h 2258269"/>
                <a:gd name="connsiteX29" fmla="*/ 2494524 w 2499287"/>
                <a:gd name="connsiteY29" fmla="*/ 523875 h 2258269"/>
                <a:gd name="connsiteX30" fmla="*/ 2480237 w 2499287"/>
                <a:gd name="connsiteY30" fmla="*/ 528637 h 2258269"/>
                <a:gd name="connsiteX31" fmla="*/ 2442137 w 2499287"/>
                <a:gd name="connsiteY31" fmla="*/ 538162 h 2258269"/>
                <a:gd name="connsiteX32" fmla="*/ 2413562 w 2499287"/>
                <a:gd name="connsiteY32" fmla="*/ 557212 h 2258269"/>
                <a:gd name="connsiteX33" fmla="*/ 2404037 w 2499287"/>
                <a:gd name="connsiteY33" fmla="*/ 571500 h 2258269"/>
                <a:gd name="connsiteX34" fmla="*/ 2389749 w 2499287"/>
                <a:gd name="connsiteY34" fmla="*/ 590550 h 2258269"/>
                <a:gd name="connsiteX35" fmla="*/ 2337362 w 2499287"/>
                <a:gd name="connsiteY35" fmla="*/ 619125 h 2258269"/>
                <a:gd name="connsiteX36" fmla="*/ 2323074 w 2499287"/>
                <a:gd name="connsiteY36" fmla="*/ 628650 h 2258269"/>
                <a:gd name="connsiteX37" fmla="*/ 2294499 w 2499287"/>
                <a:gd name="connsiteY37" fmla="*/ 623887 h 2258269"/>
                <a:gd name="connsiteX38" fmla="*/ 2175437 w 2499287"/>
                <a:gd name="connsiteY38" fmla="*/ 633412 h 2258269"/>
                <a:gd name="connsiteX39" fmla="*/ 2161149 w 2499287"/>
                <a:gd name="connsiteY39" fmla="*/ 642937 h 2258269"/>
                <a:gd name="connsiteX40" fmla="*/ 2142099 w 2499287"/>
                <a:gd name="connsiteY40" fmla="*/ 647700 h 2258269"/>
                <a:gd name="connsiteX41" fmla="*/ 2127812 w 2499287"/>
                <a:gd name="connsiteY41" fmla="*/ 652462 h 2258269"/>
                <a:gd name="connsiteX42" fmla="*/ 2018274 w 2499287"/>
                <a:gd name="connsiteY42" fmla="*/ 671512 h 2258269"/>
                <a:gd name="connsiteX43" fmla="*/ 1975412 w 2499287"/>
                <a:gd name="connsiteY43" fmla="*/ 681037 h 2258269"/>
                <a:gd name="connsiteX44" fmla="*/ 1961124 w 2499287"/>
                <a:gd name="connsiteY44" fmla="*/ 690562 h 2258269"/>
                <a:gd name="connsiteX45" fmla="*/ 1951599 w 2499287"/>
                <a:gd name="connsiteY45" fmla="*/ 728662 h 2258269"/>
                <a:gd name="connsiteX46" fmla="*/ 1942074 w 2499287"/>
                <a:gd name="connsiteY46" fmla="*/ 747712 h 2258269"/>
                <a:gd name="connsiteX47" fmla="*/ 1913499 w 2499287"/>
                <a:gd name="connsiteY47" fmla="*/ 795337 h 2258269"/>
                <a:gd name="connsiteX48" fmla="*/ 1894449 w 2499287"/>
                <a:gd name="connsiteY48" fmla="*/ 809625 h 2258269"/>
                <a:gd name="connsiteX49" fmla="*/ 1870637 w 2499287"/>
                <a:gd name="connsiteY49" fmla="*/ 828675 h 2258269"/>
                <a:gd name="connsiteX50" fmla="*/ 1856349 w 2499287"/>
                <a:gd name="connsiteY50" fmla="*/ 842962 h 2258269"/>
                <a:gd name="connsiteX51" fmla="*/ 1851587 w 2499287"/>
                <a:gd name="connsiteY51" fmla="*/ 857250 h 2258269"/>
                <a:gd name="connsiteX52" fmla="*/ 1837299 w 2499287"/>
                <a:gd name="connsiteY52" fmla="*/ 862012 h 2258269"/>
                <a:gd name="connsiteX53" fmla="*/ 1813487 w 2499287"/>
                <a:gd name="connsiteY53" fmla="*/ 885825 h 2258269"/>
                <a:gd name="connsiteX54" fmla="*/ 1789674 w 2499287"/>
                <a:gd name="connsiteY54" fmla="*/ 942975 h 2258269"/>
                <a:gd name="connsiteX55" fmla="*/ 1784912 w 2499287"/>
                <a:gd name="connsiteY55" fmla="*/ 957262 h 2258269"/>
                <a:gd name="connsiteX56" fmla="*/ 1775387 w 2499287"/>
                <a:gd name="connsiteY56" fmla="*/ 990600 h 2258269"/>
                <a:gd name="connsiteX57" fmla="*/ 1765862 w 2499287"/>
                <a:gd name="connsiteY57" fmla="*/ 1066800 h 2258269"/>
                <a:gd name="connsiteX58" fmla="*/ 1756337 w 2499287"/>
                <a:gd name="connsiteY58" fmla="*/ 1085850 h 2258269"/>
                <a:gd name="connsiteX59" fmla="*/ 1751574 w 2499287"/>
                <a:gd name="connsiteY59" fmla="*/ 1128712 h 2258269"/>
                <a:gd name="connsiteX60" fmla="*/ 1742049 w 2499287"/>
                <a:gd name="connsiteY60" fmla="*/ 1147762 h 2258269"/>
                <a:gd name="connsiteX61" fmla="*/ 1737287 w 2499287"/>
                <a:gd name="connsiteY61" fmla="*/ 1485900 h 2258269"/>
                <a:gd name="connsiteX62" fmla="*/ 1722999 w 2499287"/>
                <a:gd name="connsiteY62" fmla="*/ 1533525 h 2258269"/>
                <a:gd name="connsiteX63" fmla="*/ 1718237 w 2499287"/>
                <a:gd name="connsiteY63" fmla="*/ 1562100 h 2258269"/>
                <a:gd name="connsiteX64" fmla="*/ 1708712 w 2499287"/>
                <a:gd name="connsiteY64" fmla="*/ 1590675 h 2258269"/>
                <a:gd name="connsiteX65" fmla="*/ 1699187 w 2499287"/>
                <a:gd name="connsiteY65" fmla="*/ 1633537 h 2258269"/>
                <a:gd name="connsiteX66" fmla="*/ 1689662 w 2499287"/>
                <a:gd name="connsiteY66" fmla="*/ 1647825 h 2258269"/>
                <a:gd name="connsiteX67" fmla="*/ 1684899 w 2499287"/>
                <a:gd name="connsiteY67" fmla="*/ 1695450 h 2258269"/>
                <a:gd name="connsiteX68" fmla="*/ 1675374 w 2499287"/>
                <a:gd name="connsiteY68" fmla="*/ 1714500 h 2258269"/>
                <a:gd name="connsiteX69" fmla="*/ 1670612 w 2499287"/>
                <a:gd name="connsiteY69" fmla="*/ 1733550 h 2258269"/>
                <a:gd name="connsiteX70" fmla="*/ 1646799 w 2499287"/>
                <a:gd name="connsiteY70" fmla="*/ 1800225 h 2258269"/>
                <a:gd name="connsiteX71" fmla="*/ 1632512 w 2499287"/>
                <a:gd name="connsiteY71" fmla="*/ 1809750 h 2258269"/>
                <a:gd name="connsiteX72" fmla="*/ 1618224 w 2499287"/>
                <a:gd name="connsiteY72" fmla="*/ 1857375 h 2258269"/>
                <a:gd name="connsiteX73" fmla="*/ 1599174 w 2499287"/>
                <a:gd name="connsiteY73" fmla="*/ 1895475 h 2258269"/>
                <a:gd name="connsiteX74" fmla="*/ 1561074 w 2499287"/>
                <a:gd name="connsiteY74" fmla="*/ 1919287 h 2258269"/>
                <a:gd name="connsiteX75" fmla="*/ 1513449 w 2499287"/>
                <a:gd name="connsiteY75" fmla="*/ 1952625 h 2258269"/>
                <a:gd name="connsiteX76" fmla="*/ 1494399 w 2499287"/>
                <a:gd name="connsiteY76" fmla="*/ 1962150 h 2258269"/>
                <a:gd name="connsiteX77" fmla="*/ 1475349 w 2499287"/>
                <a:gd name="connsiteY77" fmla="*/ 1990725 h 2258269"/>
                <a:gd name="connsiteX78" fmla="*/ 1451537 w 2499287"/>
                <a:gd name="connsiteY78" fmla="*/ 2019300 h 2258269"/>
                <a:gd name="connsiteX79" fmla="*/ 1413437 w 2499287"/>
                <a:gd name="connsiteY79" fmla="*/ 2043112 h 2258269"/>
                <a:gd name="connsiteX80" fmla="*/ 1408674 w 2499287"/>
                <a:gd name="connsiteY80" fmla="*/ 2062162 h 2258269"/>
                <a:gd name="connsiteX81" fmla="*/ 1389624 w 2499287"/>
                <a:gd name="connsiteY81" fmla="*/ 2071687 h 2258269"/>
                <a:gd name="connsiteX82" fmla="*/ 1361049 w 2499287"/>
                <a:gd name="connsiteY82" fmla="*/ 2090737 h 2258269"/>
                <a:gd name="connsiteX83" fmla="*/ 1351524 w 2499287"/>
                <a:gd name="connsiteY83" fmla="*/ 2109787 h 2258269"/>
                <a:gd name="connsiteX84" fmla="*/ 1313424 w 2499287"/>
                <a:gd name="connsiteY84" fmla="*/ 2124075 h 2258269"/>
                <a:gd name="connsiteX85" fmla="*/ 1294374 w 2499287"/>
                <a:gd name="connsiteY85" fmla="*/ 2133600 h 2258269"/>
                <a:gd name="connsiteX86" fmla="*/ 1284849 w 2499287"/>
                <a:gd name="connsiteY86" fmla="*/ 2147887 h 2258269"/>
                <a:gd name="connsiteX87" fmla="*/ 1265799 w 2499287"/>
                <a:gd name="connsiteY87" fmla="*/ 2152650 h 2258269"/>
                <a:gd name="connsiteX88" fmla="*/ 1218174 w 2499287"/>
                <a:gd name="connsiteY88" fmla="*/ 2166937 h 2258269"/>
                <a:gd name="connsiteX89" fmla="*/ 1122924 w 2499287"/>
                <a:gd name="connsiteY89" fmla="*/ 2190750 h 2258269"/>
                <a:gd name="connsiteX90" fmla="*/ 1084824 w 2499287"/>
                <a:gd name="connsiteY90" fmla="*/ 2205037 h 2258269"/>
                <a:gd name="connsiteX91" fmla="*/ 1065774 w 2499287"/>
                <a:gd name="connsiteY91" fmla="*/ 2224087 h 2258269"/>
                <a:gd name="connsiteX92" fmla="*/ 1046724 w 2499287"/>
                <a:gd name="connsiteY92" fmla="*/ 2228850 h 2258269"/>
                <a:gd name="connsiteX93" fmla="*/ 956237 w 2499287"/>
                <a:gd name="connsiteY93" fmla="*/ 2238375 h 2258269"/>
                <a:gd name="connsiteX94" fmla="*/ 741924 w 2499287"/>
                <a:gd name="connsiteY94" fmla="*/ 2238375 h 2258269"/>
                <a:gd name="connsiteX95" fmla="*/ 718112 w 2499287"/>
                <a:gd name="connsiteY95" fmla="*/ 2228850 h 2258269"/>
                <a:gd name="connsiteX96" fmla="*/ 660962 w 2499287"/>
                <a:gd name="connsiteY96" fmla="*/ 2219325 h 2258269"/>
                <a:gd name="connsiteX97" fmla="*/ 594287 w 2499287"/>
                <a:gd name="connsiteY97" fmla="*/ 2214562 h 2258269"/>
                <a:gd name="connsiteX98" fmla="*/ 575237 w 2499287"/>
                <a:gd name="connsiteY98" fmla="*/ 2205037 h 2258269"/>
                <a:gd name="connsiteX99" fmla="*/ 432362 w 2499287"/>
                <a:gd name="connsiteY99" fmla="*/ 2176462 h 2258269"/>
                <a:gd name="connsiteX100" fmla="*/ 413312 w 2499287"/>
                <a:gd name="connsiteY100" fmla="*/ 2166937 h 2258269"/>
                <a:gd name="connsiteX101" fmla="*/ 408549 w 2499287"/>
                <a:gd name="connsiteY101" fmla="*/ 2147887 h 2258269"/>
                <a:gd name="connsiteX102" fmla="*/ 399024 w 2499287"/>
                <a:gd name="connsiteY102" fmla="*/ 2128837 h 2258269"/>
                <a:gd name="connsiteX103" fmla="*/ 394262 w 2499287"/>
                <a:gd name="connsiteY103" fmla="*/ 2109787 h 2258269"/>
                <a:gd name="connsiteX104" fmla="*/ 379974 w 2499287"/>
                <a:gd name="connsiteY104" fmla="*/ 2100262 h 2258269"/>
                <a:gd name="connsiteX105" fmla="*/ 360924 w 2499287"/>
                <a:gd name="connsiteY105" fmla="*/ 2081212 h 2258269"/>
                <a:gd name="connsiteX106" fmla="*/ 351399 w 2499287"/>
                <a:gd name="connsiteY106" fmla="*/ 2066925 h 2258269"/>
                <a:gd name="connsiteX107" fmla="*/ 313299 w 2499287"/>
                <a:gd name="connsiteY107" fmla="*/ 2043112 h 2258269"/>
                <a:gd name="connsiteX108" fmla="*/ 299012 w 2499287"/>
                <a:gd name="connsiteY108" fmla="*/ 2033587 h 2258269"/>
                <a:gd name="connsiteX109" fmla="*/ 260912 w 2499287"/>
                <a:gd name="connsiteY109" fmla="*/ 2019300 h 2258269"/>
                <a:gd name="connsiteX110" fmla="*/ 256149 w 2499287"/>
                <a:gd name="connsiteY110" fmla="*/ 2005012 h 2258269"/>
                <a:gd name="connsiteX111" fmla="*/ 246624 w 2499287"/>
                <a:gd name="connsiteY111" fmla="*/ 1990725 h 2258269"/>
                <a:gd name="connsiteX112" fmla="*/ 241862 w 2499287"/>
                <a:gd name="connsiteY112" fmla="*/ 1971675 h 2258269"/>
                <a:gd name="connsiteX113" fmla="*/ 222812 w 2499287"/>
                <a:gd name="connsiteY113" fmla="*/ 1933575 h 2258269"/>
                <a:gd name="connsiteX114" fmla="*/ 160899 w 2499287"/>
                <a:gd name="connsiteY114" fmla="*/ 1828800 h 2258269"/>
                <a:gd name="connsiteX115" fmla="*/ 141849 w 2499287"/>
                <a:gd name="connsiteY115" fmla="*/ 1800225 h 2258269"/>
                <a:gd name="connsiteX116" fmla="*/ 137087 w 2499287"/>
                <a:gd name="connsiteY116" fmla="*/ 1785937 h 2258269"/>
                <a:gd name="connsiteX117" fmla="*/ 122799 w 2499287"/>
                <a:gd name="connsiteY117" fmla="*/ 1766887 h 2258269"/>
                <a:gd name="connsiteX118" fmla="*/ 98987 w 2499287"/>
                <a:gd name="connsiteY118" fmla="*/ 1733550 h 2258269"/>
                <a:gd name="connsiteX119" fmla="*/ 79937 w 2499287"/>
                <a:gd name="connsiteY119" fmla="*/ 1695450 h 2258269"/>
                <a:gd name="connsiteX120" fmla="*/ 60688 w 2499287"/>
                <a:gd name="connsiteY120" fmla="*/ 1653356 h 2258269"/>
                <a:gd name="connsiteX121" fmla="*/ 11079 w 2499287"/>
                <a:gd name="connsiteY121" fmla="*/ 1529134 h 2258269"/>
                <a:gd name="connsiteX122" fmla="*/ 2125 w 2499287"/>
                <a:gd name="connsiteY122" fmla="*/ 1435025 h 2258269"/>
                <a:gd name="connsiteX123" fmla="*/ 8499 w 2499287"/>
                <a:gd name="connsiteY123" fmla="*/ 1338262 h 2258269"/>
                <a:gd name="connsiteX124" fmla="*/ 22787 w 2499287"/>
                <a:gd name="connsiteY124" fmla="*/ 1252537 h 2258269"/>
                <a:gd name="connsiteX125" fmla="*/ 32312 w 2499287"/>
                <a:gd name="connsiteY125" fmla="*/ 1200150 h 2258269"/>
                <a:gd name="connsiteX126" fmla="*/ 56124 w 2499287"/>
                <a:gd name="connsiteY126" fmla="*/ 1147762 h 2258269"/>
                <a:gd name="connsiteX127" fmla="*/ 89462 w 2499287"/>
                <a:gd name="connsiteY127" fmla="*/ 1071562 h 2258269"/>
                <a:gd name="connsiteX128" fmla="*/ 118037 w 2499287"/>
                <a:gd name="connsiteY128" fmla="*/ 985837 h 2258269"/>
                <a:gd name="connsiteX129" fmla="*/ 183770 w 2499287"/>
                <a:gd name="connsiteY129" fmla="*/ 883617 h 2258269"/>
                <a:gd name="connsiteX130" fmla="*/ 232337 w 2499287"/>
                <a:gd name="connsiteY130" fmla="*/ 809625 h 2258269"/>
                <a:gd name="connsiteX131" fmla="*/ 308537 w 2499287"/>
                <a:gd name="connsiteY131" fmla="*/ 733425 h 2258269"/>
                <a:gd name="connsiteX132" fmla="*/ 370449 w 2499287"/>
                <a:gd name="connsiteY132" fmla="*/ 671512 h 2258269"/>
                <a:gd name="connsiteX133" fmla="*/ 484749 w 2499287"/>
                <a:gd name="connsiteY133" fmla="*/ 614362 h 2258269"/>
                <a:gd name="connsiteX134" fmla="*/ 589524 w 2499287"/>
                <a:gd name="connsiteY134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223062 w 2499287"/>
                <a:gd name="connsiteY17" fmla="*/ 138112 h 2258269"/>
                <a:gd name="connsiteX18" fmla="*/ 2337362 w 2499287"/>
                <a:gd name="connsiteY18" fmla="*/ 247650 h 2258269"/>
                <a:gd name="connsiteX19" fmla="*/ 2356412 w 2499287"/>
                <a:gd name="connsiteY19" fmla="*/ 276225 h 2258269"/>
                <a:gd name="connsiteX20" fmla="*/ 2370699 w 2499287"/>
                <a:gd name="connsiteY20" fmla="*/ 285750 h 2258269"/>
                <a:gd name="connsiteX21" fmla="*/ 2389749 w 2499287"/>
                <a:gd name="connsiteY21" fmla="*/ 314325 h 2258269"/>
                <a:gd name="connsiteX22" fmla="*/ 2399274 w 2499287"/>
                <a:gd name="connsiteY22" fmla="*/ 328612 h 2258269"/>
                <a:gd name="connsiteX23" fmla="*/ 2442137 w 2499287"/>
                <a:gd name="connsiteY23" fmla="*/ 385762 h 2258269"/>
                <a:gd name="connsiteX24" fmla="*/ 2470712 w 2499287"/>
                <a:gd name="connsiteY24" fmla="*/ 438150 h 2258269"/>
                <a:gd name="connsiteX25" fmla="*/ 2475474 w 2499287"/>
                <a:gd name="connsiteY25" fmla="*/ 452437 h 2258269"/>
                <a:gd name="connsiteX26" fmla="*/ 2494524 w 2499287"/>
                <a:gd name="connsiteY26" fmla="*/ 485775 h 2258269"/>
                <a:gd name="connsiteX27" fmla="*/ 2499287 w 2499287"/>
                <a:gd name="connsiteY27" fmla="*/ 504825 h 2258269"/>
                <a:gd name="connsiteX28" fmla="*/ 2494524 w 2499287"/>
                <a:gd name="connsiteY28" fmla="*/ 523875 h 2258269"/>
                <a:gd name="connsiteX29" fmla="*/ 2480237 w 2499287"/>
                <a:gd name="connsiteY29" fmla="*/ 528637 h 2258269"/>
                <a:gd name="connsiteX30" fmla="*/ 2442137 w 2499287"/>
                <a:gd name="connsiteY30" fmla="*/ 538162 h 2258269"/>
                <a:gd name="connsiteX31" fmla="*/ 2413562 w 2499287"/>
                <a:gd name="connsiteY31" fmla="*/ 557212 h 2258269"/>
                <a:gd name="connsiteX32" fmla="*/ 2404037 w 2499287"/>
                <a:gd name="connsiteY32" fmla="*/ 571500 h 2258269"/>
                <a:gd name="connsiteX33" fmla="*/ 2389749 w 2499287"/>
                <a:gd name="connsiteY33" fmla="*/ 590550 h 2258269"/>
                <a:gd name="connsiteX34" fmla="*/ 2337362 w 2499287"/>
                <a:gd name="connsiteY34" fmla="*/ 619125 h 2258269"/>
                <a:gd name="connsiteX35" fmla="*/ 2323074 w 2499287"/>
                <a:gd name="connsiteY35" fmla="*/ 628650 h 2258269"/>
                <a:gd name="connsiteX36" fmla="*/ 2294499 w 2499287"/>
                <a:gd name="connsiteY36" fmla="*/ 623887 h 2258269"/>
                <a:gd name="connsiteX37" fmla="*/ 2175437 w 2499287"/>
                <a:gd name="connsiteY37" fmla="*/ 633412 h 2258269"/>
                <a:gd name="connsiteX38" fmla="*/ 2161149 w 2499287"/>
                <a:gd name="connsiteY38" fmla="*/ 642937 h 2258269"/>
                <a:gd name="connsiteX39" fmla="*/ 2142099 w 2499287"/>
                <a:gd name="connsiteY39" fmla="*/ 647700 h 2258269"/>
                <a:gd name="connsiteX40" fmla="*/ 2127812 w 2499287"/>
                <a:gd name="connsiteY40" fmla="*/ 652462 h 2258269"/>
                <a:gd name="connsiteX41" fmla="*/ 2018274 w 2499287"/>
                <a:gd name="connsiteY41" fmla="*/ 671512 h 2258269"/>
                <a:gd name="connsiteX42" fmla="*/ 1975412 w 2499287"/>
                <a:gd name="connsiteY42" fmla="*/ 681037 h 2258269"/>
                <a:gd name="connsiteX43" fmla="*/ 1961124 w 2499287"/>
                <a:gd name="connsiteY43" fmla="*/ 690562 h 2258269"/>
                <a:gd name="connsiteX44" fmla="*/ 1951599 w 2499287"/>
                <a:gd name="connsiteY44" fmla="*/ 728662 h 2258269"/>
                <a:gd name="connsiteX45" fmla="*/ 1942074 w 2499287"/>
                <a:gd name="connsiteY45" fmla="*/ 747712 h 2258269"/>
                <a:gd name="connsiteX46" fmla="*/ 1913499 w 2499287"/>
                <a:gd name="connsiteY46" fmla="*/ 795337 h 2258269"/>
                <a:gd name="connsiteX47" fmla="*/ 1894449 w 2499287"/>
                <a:gd name="connsiteY47" fmla="*/ 809625 h 2258269"/>
                <a:gd name="connsiteX48" fmla="*/ 1870637 w 2499287"/>
                <a:gd name="connsiteY48" fmla="*/ 828675 h 2258269"/>
                <a:gd name="connsiteX49" fmla="*/ 1856349 w 2499287"/>
                <a:gd name="connsiteY49" fmla="*/ 842962 h 2258269"/>
                <a:gd name="connsiteX50" fmla="*/ 1851587 w 2499287"/>
                <a:gd name="connsiteY50" fmla="*/ 857250 h 2258269"/>
                <a:gd name="connsiteX51" fmla="*/ 1837299 w 2499287"/>
                <a:gd name="connsiteY51" fmla="*/ 862012 h 2258269"/>
                <a:gd name="connsiteX52" fmla="*/ 1813487 w 2499287"/>
                <a:gd name="connsiteY52" fmla="*/ 885825 h 2258269"/>
                <a:gd name="connsiteX53" fmla="*/ 1789674 w 2499287"/>
                <a:gd name="connsiteY53" fmla="*/ 942975 h 2258269"/>
                <a:gd name="connsiteX54" fmla="*/ 1784912 w 2499287"/>
                <a:gd name="connsiteY54" fmla="*/ 957262 h 2258269"/>
                <a:gd name="connsiteX55" fmla="*/ 1775387 w 2499287"/>
                <a:gd name="connsiteY55" fmla="*/ 990600 h 2258269"/>
                <a:gd name="connsiteX56" fmla="*/ 1765862 w 2499287"/>
                <a:gd name="connsiteY56" fmla="*/ 1066800 h 2258269"/>
                <a:gd name="connsiteX57" fmla="*/ 1756337 w 2499287"/>
                <a:gd name="connsiteY57" fmla="*/ 1085850 h 2258269"/>
                <a:gd name="connsiteX58" fmla="*/ 1751574 w 2499287"/>
                <a:gd name="connsiteY58" fmla="*/ 1128712 h 2258269"/>
                <a:gd name="connsiteX59" fmla="*/ 1742049 w 2499287"/>
                <a:gd name="connsiteY59" fmla="*/ 1147762 h 2258269"/>
                <a:gd name="connsiteX60" fmla="*/ 1737287 w 2499287"/>
                <a:gd name="connsiteY60" fmla="*/ 1485900 h 2258269"/>
                <a:gd name="connsiteX61" fmla="*/ 1722999 w 2499287"/>
                <a:gd name="connsiteY61" fmla="*/ 1533525 h 2258269"/>
                <a:gd name="connsiteX62" fmla="*/ 1718237 w 2499287"/>
                <a:gd name="connsiteY62" fmla="*/ 1562100 h 2258269"/>
                <a:gd name="connsiteX63" fmla="*/ 1708712 w 2499287"/>
                <a:gd name="connsiteY63" fmla="*/ 1590675 h 2258269"/>
                <a:gd name="connsiteX64" fmla="*/ 1699187 w 2499287"/>
                <a:gd name="connsiteY64" fmla="*/ 1633537 h 2258269"/>
                <a:gd name="connsiteX65" fmla="*/ 1689662 w 2499287"/>
                <a:gd name="connsiteY65" fmla="*/ 1647825 h 2258269"/>
                <a:gd name="connsiteX66" fmla="*/ 1684899 w 2499287"/>
                <a:gd name="connsiteY66" fmla="*/ 1695450 h 2258269"/>
                <a:gd name="connsiteX67" fmla="*/ 1675374 w 2499287"/>
                <a:gd name="connsiteY67" fmla="*/ 1714500 h 2258269"/>
                <a:gd name="connsiteX68" fmla="*/ 1670612 w 2499287"/>
                <a:gd name="connsiteY68" fmla="*/ 1733550 h 2258269"/>
                <a:gd name="connsiteX69" fmla="*/ 1646799 w 2499287"/>
                <a:gd name="connsiteY69" fmla="*/ 1800225 h 2258269"/>
                <a:gd name="connsiteX70" fmla="*/ 1632512 w 2499287"/>
                <a:gd name="connsiteY70" fmla="*/ 1809750 h 2258269"/>
                <a:gd name="connsiteX71" fmla="*/ 1618224 w 2499287"/>
                <a:gd name="connsiteY71" fmla="*/ 1857375 h 2258269"/>
                <a:gd name="connsiteX72" fmla="*/ 1599174 w 2499287"/>
                <a:gd name="connsiteY72" fmla="*/ 1895475 h 2258269"/>
                <a:gd name="connsiteX73" fmla="*/ 1561074 w 2499287"/>
                <a:gd name="connsiteY73" fmla="*/ 1919287 h 2258269"/>
                <a:gd name="connsiteX74" fmla="*/ 1513449 w 2499287"/>
                <a:gd name="connsiteY74" fmla="*/ 1952625 h 2258269"/>
                <a:gd name="connsiteX75" fmla="*/ 1494399 w 2499287"/>
                <a:gd name="connsiteY75" fmla="*/ 1962150 h 2258269"/>
                <a:gd name="connsiteX76" fmla="*/ 1475349 w 2499287"/>
                <a:gd name="connsiteY76" fmla="*/ 1990725 h 2258269"/>
                <a:gd name="connsiteX77" fmla="*/ 1451537 w 2499287"/>
                <a:gd name="connsiteY77" fmla="*/ 2019300 h 2258269"/>
                <a:gd name="connsiteX78" fmla="*/ 1413437 w 2499287"/>
                <a:gd name="connsiteY78" fmla="*/ 2043112 h 2258269"/>
                <a:gd name="connsiteX79" fmla="*/ 1408674 w 2499287"/>
                <a:gd name="connsiteY79" fmla="*/ 2062162 h 2258269"/>
                <a:gd name="connsiteX80" fmla="*/ 1389624 w 2499287"/>
                <a:gd name="connsiteY80" fmla="*/ 2071687 h 2258269"/>
                <a:gd name="connsiteX81" fmla="*/ 1361049 w 2499287"/>
                <a:gd name="connsiteY81" fmla="*/ 2090737 h 2258269"/>
                <a:gd name="connsiteX82" fmla="*/ 1351524 w 2499287"/>
                <a:gd name="connsiteY82" fmla="*/ 2109787 h 2258269"/>
                <a:gd name="connsiteX83" fmla="*/ 1313424 w 2499287"/>
                <a:gd name="connsiteY83" fmla="*/ 2124075 h 2258269"/>
                <a:gd name="connsiteX84" fmla="*/ 1294374 w 2499287"/>
                <a:gd name="connsiteY84" fmla="*/ 2133600 h 2258269"/>
                <a:gd name="connsiteX85" fmla="*/ 1284849 w 2499287"/>
                <a:gd name="connsiteY85" fmla="*/ 2147887 h 2258269"/>
                <a:gd name="connsiteX86" fmla="*/ 1265799 w 2499287"/>
                <a:gd name="connsiteY86" fmla="*/ 2152650 h 2258269"/>
                <a:gd name="connsiteX87" fmla="*/ 1218174 w 2499287"/>
                <a:gd name="connsiteY87" fmla="*/ 2166937 h 2258269"/>
                <a:gd name="connsiteX88" fmla="*/ 1122924 w 2499287"/>
                <a:gd name="connsiteY88" fmla="*/ 2190750 h 2258269"/>
                <a:gd name="connsiteX89" fmla="*/ 1084824 w 2499287"/>
                <a:gd name="connsiteY89" fmla="*/ 2205037 h 2258269"/>
                <a:gd name="connsiteX90" fmla="*/ 1065774 w 2499287"/>
                <a:gd name="connsiteY90" fmla="*/ 2224087 h 2258269"/>
                <a:gd name="connsiteX91" fmla="*/ 1046724 w 2499287"/>
                <a:gd name="connsiteY91" fmla="*/ 2228850 h 2258269"/>
                <a:gd name="connsiteX92" fmla="*/ 956237 w 2499287"/>
                <a:gd name="connsiteY92" fmla="*/ 2238375 h 2258269"/>
                <a:gd name="connsiteX93" fmla="*/ 741924 w 2499287"/>
                <a:gd name="connsiteY93" fmla="*/ 2238375 h 2258269"/>
                <a:gd name="connsiteX94" fmla="*/ 718112 w 2499287"/>
                <a:gd name="connsiteY94" fmla="*/ 2228850 h 2258269"/>
                <a:gd name="connsiteX95" fmla="*/ 660962 w 2499287"/>
                <a:gd name="connsiteY95" fmla="*/ 2219325 h 2258269"/>
                <a:gd name="connsiteX96" fmla="*/ 594287 w 2499287"/>
                <a:gd name="connsiteY96" fmla="*/ 2214562 h 2258269"/>
                <a:gd name="connsiteX97" fmla="*/ 575237 w 2499287"/>
                <a:gd name="connsiteY97" fmla="*/ 2205037 h 2258269"/>
                <a:gd name="connsiteX98" fmla="*/ 432362 w 2499287"/>
                <a:gd name="connsiteY98" fmla="*/ 2176462 h 2258269"/>
                <a:gd name="connsiteX99" fmla="*/ 413312 w 2499287"/>
                <a:gd name="connsiteY99" fmla="*/ 2166937 h 2258269"/>
                <a:gd name="connsiteX100" fmla="*/ 408549 w 2499287"/>
                <a:gd name="connsiteY100" fmla="*/ 2147887 h 2258269"/>
                <a:gd name="connsiteX101" fmla="*/ 399024 w 2499287"/>
                <a:gd name="connsiteY101" fmla="*/ 2128837 h 2258269"/>
                <a:gd name="connsiteX102" fmla="*/ 394262 w 2499287"/>
                <a:gd name="connsiteY102" fmla="*/ 2109787 h 2258269"/>
                <a:gd name="connsiteX103" fmla="*/ 379974 w 2499287"/>
                <a:gd name="connsiteY103" fmla="*/ 2100262 h 2258269"/>
                <a:gd name="connsiteX104" fmla="*/ 360924 w 2499287"/>
                <a:gd name="connsiteY104" fmla="*/ 2081212 h 2258269"/>
                <a:gd name="connsiteX105" fmla="*/ 351399 w 2499287"/>
                <a:gd name="connsiteY105" fmla="*/ 2066925 h 2258269"/>
                <a:gd name="connsiteX106" fmla="*/ 313299 w 2499287"/>
                <a:gd name="connsiteY106" fmla="*/ 2043112 h 2258269"/>
                <a:gd name="connsiteX107" fmla="*/ 299012 w 2499287"/>
                <a:gd name="connsiteY107" fmla="*/ 2033587 h 2258269"/>
                <a:gd name="connsiteX108" fmla="*/ 260912 w 2499287"/>
                <a:gd name="connsiteY108" fmla="*/ 2019300 h 2258269"/>
                <a:gd name="connsiteX109" fmla="*/ 256149 w 2499287"/>
                <a:gd name="connsiteY109" fmla="*/ 2005012 h 2258269"/>
                <a:gd name="connsiteX110" fmla="*/ 246624 w 2499287"/>
                <a:gd name="connsiteY110" fmla="*/ 1990725 h 2258269"/>
                <a:gd name="connsiteX111" fmla="*/ 241862 w 2499287"/>
                <a:gd name="connsiteY111" fmla="*/ 1971675 h 2258269"/>
                <a:gd name="connsiteX112" fmla="*/ 222812 w 2499287"/>
                <a:gd name="connsiteY112" fmla="*/ 1933575 h 2258269"/>
                <a:gd name="connsiteX113" fmla="*/ 160899 w 2499287"/>
                <a:gd name="connsiteY113" fmla="*/ 1828800 h 2258269"/>
                <a:gd name="connsiteX114" fmla="*/ 141849 w 2499287"/>
                <a:gd name="connsiteY114" fmla="*/ 1800225 h 2258269"/>
                <a:gd name="connsiteX115" fmla="*/ 137087 w 2499287"/>
                <a:gd name="connsiteY115" fmla="*/ 1785937 h 2258269"/>
                <a:gd name="connsiteX116" fmla="*/ 122799 w 2499287"/>
                <a:gd name="connsiteY116" fmla="*/ 1766887 h 2258269"/>
                <a:gd name="connsiteX117" fmla="*/ 98987 w 2499287"/>
                <a:gd name="connsiteY117" fmla="*/ 1733550 h 2258269"/>
                <a:gd name="connsiteX118" fmla="*/ 79937 w 2499287"/>
                <a:gd name="connsiteY118" fmla="*/ 1695450 h 2258269"/>
                <a:gd name="connsiteX119" fmla="*/ 60688 w 2499287"/>
                <a:gd name="connsiteY119" fmla="*/ 1653356 h 2258269"/>
                <a:gd name="connsiteX120" fmla="*/ 11079 w 2499287"/>
                <a:gd name="connsiteY120" fmla="*/ 1529134 h 2258269"/>
                <a:gd name="connsiteX121" fmla="*/ 2125 w 2499287"/>
                <a:gd name="connsiteY121" fmla="*/ 1435025 h 2258269"/>
                <a:gd name="connsiteX122" fmla="*/ 8499 w 2499287"/>
                <a:gd name="connsiteY122" fmla="*/ 1338262 h 2258269"/>
                <a:gd name="connsiteX123" fmla="*/ 22787 w 2499287"/>
                <a:gd name="connsiteY123" fmla="*/ 1252537 h 2258269"/>
                <a:gd name="connsiteX124" fmla="*/ 32312 w 2499287"/>
                <a:gd name="connsiteY124" fmla="*/ 1200150 h 2258269"/>
                <a:gd name="connsiteX125" fmla="*/ 56124 w 2499287"/>
                <a:gd name="connsiteY125" fmla="*/ 1147762 h 2258269"/>
                <a:gd name="connsiteX126" fmla="*/ 89462 w 2499287"/>
                <a:gd name="connsiteY126" fmla="*/ 1071562 h 2258269"/>
                <a:gd name="connsiteX127" fmla="*/ 118037 w 2499287"/>
                <a:gd name="connsiteY127" fmla="*/ 985837 h 2258269"/>
                <a:gd name="connsiteX128" fmla="*/ 183770 w 2499287"/>
                <a:gd name="connsiteY128" fmla="*/ 883617 h 2258269"/>
                <a:gd name="connsiteX129" fmla="*/ 232337 w 2499287"/>
                <a:gd name="connsiteY129" fmla="*/ 809625 h 2258269"/>
                <a:gd name="connsiteX130" fmla="*/ 308537 w 2499287"/>
                <a:gd name="connsiteY130" fmla="*/ 733425 h 2258269"/>
                <a:gd name="connsiteX131" fmla="*/ 370449 w 2499287"/>
                <a:gd name="connsiteY131" fmla="*/ 671512 h 2258269"/>
                <a:gd name="connsiteX132" fmla="*/ 484749 w 2499287"/>
                <a:gd name="connsiteY132" fmla="*/ 614362 h 2258269"/>
                <a:gd name="connsiteX133" fmla="*/ 589524 w 2499287"/>
                <a:gd name="connsiteY133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223062 w 2499287"/>
                <a:gd name="connsiteY17" fmla="*/ 138112 h 2258269"/>
                <a:gd name="connsiteX18" fmla="*/ 2337362 w 2499287"/>
                <a:gd name="connsiteY18" fmla="*/ 247650 h 2258269"/>
                <a:gd name="connsiteX19" fmla="*/ 2356412 w 2499287"/>
                <a:gd name="connsiteY19" fmla="*/ 276225 h 2258269"/>
                <a:gd name="connsiteX20" fmla="*/ 2389749 w 2499287"/>
                <a:gd name="connsiteY20" fmla="*/ 314325 h 2258269"/>
                <a:gd name="connsiteX21" fmla="*/ 2399274 w 2499287"/>
                <a:gd name="connsiteY21" fmla="*/ 328612 h 2258269"/>
                <a:gd name="connsiteX22" fmla="*/ 2442137 w 2499287"/>
                <a:gd name="connsiteY22" fmla="*/ 385762 h 2258269"/>
                <a:gd name="connsiteX23" fmla="*/ 2470712 w 2499287"/>
                <a:gd name="connsiteY23" fmla="*/ 438150 h 2258269"/>
                <a:gd name="connsiteX24" fmla="*/ 2475474 w 2499287"/>
                <a:gd name="connsiteY24" fmla="*/ 452437 h 2258269"/>
                <a:gd name="connsiteX25" fmla="*/ 2494524 w 2499287"/>
                <a:gd name="connsiteY25" fmla="*/ 485775 h 2258269"/>
                <a:gd name="connsiteX26" fmla="*/ 2499287 w 2499287"/>
                <a:gd name="connsiteY26" fmla="*/ 504825 h 2258269"/>
                <a:gd name="connsiteX27" fmla="*/ 2494524 w 2499287"/>
                <a:gd name="connsiteY27" fmla="*/ 523875 h 2258269"/>
                <a:gd name="connsiteX28" fmla="*/ 2480237 w 2499287"/>
                <a:gd name="connsiteY28" fmla="*/ 528637 h 2258269"/>
                <a:gd name="connsiteX29" fmla="*/ 2442137 w 2499287"/>
                <a:gd name="connsiteY29" fmla="*/ 538162 h 2258269"/>
                <a:gd name="connsiteX30" fmla="*/ 2413562 w 2499287"/>
                <a:gd name="connsiteY30" fmla="*/ 557212 h 2258269"/>
                <a:gd name="connsiteX31" fmla="*/ 2404037 w 2499287"/>
                <a:gd name="connsiteY31" fmla="*/ 571500 h 2258269"/>
                <a:gd name="connsiteX32" fmla="*/ 2389749 w 2499287"/>
                <a:gd name="connsiteY32" fmla="*/ 590550 h 2258269"/>
                <a:gd name="connsiteX33" fmla="*/ 2337362 w 2499287"/>
                <a:gd name="connsiteY33" fmla="*/ 619125 h 2258269"/>
                <a:gd name="connsiteX34" fmla="*/ 2323074 w 2499287"/>
                <a:gd name="connsiteY34" fmla="*/ 628650 h 2258269"/>
                <a:gd name="connsiteX35" fmla="*/ 2294499 w 2499287"/>
                <a:gd name="connsiteY35" fmla="*/ 623887 h 2258269"/>
                <a:gd name="connsiteX36" fmla="*/ 2175437 w 2499287"/>
                <a:gd name="connsiteY36" fmla="*/ 633412 h 2258269"/>
                <a:gd name="connsiteX37" fmla="*/ 2161149 w 2499287"/>
                <a:gd name="connsiteY37" fmla="*/ 642937 h 2258269"/>
                <a:gd name="connsiteX38" fmla="*/ 2142099 w 2499287"/>
                <a:gd name="connsiteY38" fmla="*/ 647700 h 2258269"/>
                <a:gd name="connsiteX39" fmla="*/ 2127812 w 2499287"/>
                <a:gd name="connsiteY39" fmla="*/ 652462 h 2258269"/>
                <a:gd name="connsiteX40" fmla="*/ 2018274 w 2499287"/>
                <a:gd name="connsiteY40" fmla="*/ 671512 h 2258269"/>
                <a:gd name="connsiteX41" fmla="*/ 1975412 w 2499287"/>
                <a:gd name="connsiteY41" fmla="*/ 681037 h 2258269"/>
                <a:gd name="connsiteX42" fmla="*/ 1961124 w 2499287"/>
                <a:gd name="connsiteY42" fmla="*/ 690562 h 2258269"/>
                <a:gd name="connsiteX43" fmla="*/ 1951599 w 2499287"/>
                <a:gd name="connsiteY43" fmla="*/ 728662 h 2258269"/>
                <a:gd name="connsiteX44" fmla="*/ 1942074 w 2499287"/>
                <a:gd name="connsiteY44" fmla="*/ 747712 h 2258269"/>
                <a:gd name="connsiteX45" fmla="*/ 1913499 w 2499287"/>
                <a:gd name="connsiteY45" fmla="*/ 795337 h 2258269"/>
                <a:gd name="connsiteX46" fmla="*/ 1894449 w 2499287"/>
                <a:gd name="connsiteY46" fmla="*/ 809625 h 2258269"/>
                <a:gd name="connsiteX47" fmla="*/ 1870637 w 2499287"/>
                <a:gd name="connsiteY47" fmla="*/ 828675 h 2258269"/>
                <a:gd name="connsiteX48" fmla="*/ 1856349 w 2499287"/>
                <a:gd name="connsiteY48" fmla="*/ 842962 h 2258269"/>
                <a:gd name="connsiteX49" fmla="*/ 1851587 w 2499287"/>
                <a:gd name="connsiteY49" fmla="*/ 857250 h 2258269"/>
                <a:gd name="connsiteX50" fmla="*/ 1837299 w 2499287"/>
                <a:gd name="connsiteY50" fmla="*/ 862012 h 2258269"/>
                <a:gd name="connsiteX51" fmla="*/ 1813487 w 2499287"/>
                <a:gd name="connsiteY51" fmla="*/ 885825 h 2258269"/>
                <a:gd name="connsiteX52" fmla="*/ 1789674 w 2499287"/>
                <a:gd name="connsiteY52" fmla="*/ 942975 h 2258269"/>
                <a:gd name="connsiteX53" fmla="*/ 1784912 w 2499287"/>
                <a:gd name="connsiteY53" fmla="*/ 957262 h 2258269"/>
                <a:gd name="connsiteX54" fmla="*/ 1775387 w 2499287"/>
                <a:gd name="connsiteY54" fmla="*/ 990600 h 2258269"/>
                <a:gd name="connsiteX55" fmla="*/ 1765862 w 2499287"/>
                <a:gd name="connsiteY55" fmla="*/ 1066800 h 2258269"/>
                <a:gd name="connsiteX56" fmla="*/ 1756337 w 2499287"/>
                <a:gd name="connsiteY56" fmla="*/ 1085850 h 2258269"/>
                <a:gd name="connsiteX57" fmla="*/ 1751574 w 2499287"/>
                <a:gd name="connsiteY57" fmla="*/ 1128712 h 2258269"/>
                <a:gd name="connsiteX58" fmla="*/ 1742049 w 2499287"/>
                <a:gd name="connsiteY58" fmla="*/ 1147762 h 2258269"/>
                <a:gd name="connsiteX59" fmla="*/ 1737287 w 2499287"/>
                <a:gd name="connsiteY59" fmla="*/ 1485900 h 2258269"/>
                <a:gd name="connsiteX60" fmla="*/ 1722999 w 2499287"/>
                <a:gd name="connsiteY60" fmla="*/ 1533525 h 2258269"/>
                <a:gd name="connsiteX61" fmla="*/ 1718237 w 2499287"/>
                <a:gd name="connsiteY61" fmla="*/ 1562100 h 2258269"/>
                <a:gd name="connsiteX62" fmla="*/ 1708712 w 2499287"/>
                <a:gd name="connsiteY62" fmla="*/ 1590675 h 2258269"/>
                <a:gd name="connsiteX63" fmla="*/ 1699187 w 2499287"/>
                <a:gd name="connsiteY63" fmla="*/ 1633537 h 2258269"/>
                <a:gd name="connsiteX64" fmla="*/ 1689662 w 2499287"/>
                <a:gd name="connsiteY64" fmla="*/ 1647825 h 2258269"/>
                <a:gd name="connsiteX65" fmla="*/ 1684899 w 2499287"/>
                <a:gd name="connsiteY65" fmla="*/ 1695450 h 2258269"/>
                <a:gd name="connsiteX66" fmla="*/ 1675374 w 2499287"/>
                <a:gd name="connsiteY66" fmla="*/ 1714500 h 2258269"/>
                <a:gd name="connsiteX67" fmla="*/ 1670612 w 2499287"/>
                <a:gd name="connsiteY67" fmla="*/ 1733550 h 2258269"/>
                <a:gd name="connsiteX68" fmla="*/ 1646799 w 2499287"/>
                <a:gd name="connsiteY68" fmla="*/ 1800225 h 2258269"/>
                <a:gd name="connsiteX69" fmla="*/ 1632512 w 2499287"/>
                <a:gd name="connsiteY69" fmla="*/ 1809750 h 2258269"/>
                <a:gd name="connsiteX70" fmla="*/ 1618224 w 2499287"/>
                <a:gd name="connsiteY70" fmla="*/ 1857375 h 2258269"/>
                <a:gd name="connsiteX71" fmla="*/ 1599174 w 2499287"/>
                <a:gd name="connsiteY71" fmla="*/ 1895475 h 2258269"/>
                <a:gd name="connsiteX72" fmla="*/ 1561074 w 2499287"/>
                <a:gd name="connsiteY72" fmla="*/ 1919287 h 2258269"/>
                <a:gd name="connsiteX73" fmla="*/ 1513449 w 2499287"/>
                <a:gd name="connsiteY73" fmla="*/ 1952625 h 2258269"/>
                <a:gd name="connsiteX74" fmla="*/ 1494399 w 2499287"/>
                <a:gd name="connsiteY74" fmla="*/ 1962150 h 2258269"/>
                <a:gd name="connsiteX75" fmla="*/ 1475349 w 2499287"/>
                <a:gd name="connsiteY75" fmla="*/ 1990725 h 2258269"/>
                <a:gd name="connsiteX76" fmla="*/ 1451537 w 2499287"/>
                <a:gd name="connsiteY76" fmla="*/ 2019300 h 2258269"/>
                <a:gd name="connsiteX77" fmla="*/ 1413437 w 2499287"/>
                <a:gd name="connsiteY77" fmla="*/ 2043112 h 2258269"/>
                <a:gd name="connsiteX78" fmla="*/ 1408674 w 2499287"/>
                <a:gd name="connsiteY78" fmla="*/ 2062162 h 2258269"/>
                <a:gd name="connsiteX79" fmla="*/ 1389624 w 2499287"/>
                <a:gd name="connsiteY79" fmla="*/ 2071687 h 2258269"/>
                <a:gd name="connsiteX80" fmla="*/ 1361049 w 2499287"/>
                <a:gd name="connsiteY80" fmla="*/ 2090737 h 2258269"/>
                <a:gd name="connsiteX81" fmla="*/ 1351524 w 2499287"/>
                <a:gd name="connsiteY81" fmla="*/ 2109787 h 2258269"/>
                <a:gd name="connsiteX82" fmla="*/ 1313424 w 2499287"/>
                <a:gd name="connsiteY82" fmla="*/ 2124075 h 2258269"/>
                <a:gd name="connsiteX83" fmla="*/ 1294374 w 2499287"/>
                <a:gd name="connsiteY83" fmla="*/ 2133600 h 2258269"/>
                <a:gd name="connsiteX84" fmla="*/ 1284849 w 2499287"/>
                <a:gd name="connsiteY84" fmla="*/ 2147887 h 2258269"/>
                <a:gd name="connsiteX85" fmla="*/ 1265799 w 2499287"/>
                <a:gd name="connsiteY85" fmla="*/ 2152650 h 2258269"/>
                <a:gd name="connsiteX86" fmla="*/ 1218174 w 2499287"/>
                <a:gd name="connsiteY86" fmla="*/ 2166937 h 2258269"/>
                <a:gd name="connsiteX87" fmla="*/ 1122924 w 2499287"/>
                <a:gd name="connsiteY87" fmla="*/ 2190750 h 2258269"/>
                <a:gd name="connsiteX88" fmla="*/ 1084824 w 2499287"/>
                <a:gd name="connsiteY88" fmla="*/ 2205037 h 2258269"/>
                <a:gd name="connsiteX89" fmla="*/ 1065774 w 2499287"/>
                <a:gd name="connsiteY89" fmla="*/ 2224087 h 2258269"/>
                <a:gd name="connsiteX90" fmla="*/ 1046724 w 2499287"/>
                <a:gd name="connsiteY90" fmla="*/ 2228850 h 2258269"/>
                <a:gd name="connsiteX91" fmla="*/ 956237 w 2499287"/>
                <a:gd name="connsiteY91" fmla="*/ 2238375 h 2258269"/>
                <a:gd name="connsiteX92" fmla="*/ 741924 w 2499287"/>
                <a:gd name="connsiteY92" fmla="*/ 2238375 h 2258269"/>
                <a:gd name="connsiteX93" fmla="*/ 718112 w 2499287"/>
                <a:gd name="connsiteY93" fmla="*/ 2228850 h 2258269"/>
                <a:gd name="connsiteX94" fmla="*/ 660962 w 2499287"/>
                <a:gd name="connsiteY94" fmla="*/ 2219325 h 2258269"/>
                <a:gd name="connsiteX95" fmla="*/ 594287 w 2499287"/>
                <a:gd name="connsiteY95" fmla="*/ 2214562 h 2258269"/>
                <a:gd name="connsiteX96" fmla="*/ 575237 w 2499287"/>
                <a:gd name="connsiteY96" fmla="*/ 2205037 h 2258269"/>
                <a:gd name="connsiteX97" fmla="*/ 432362 w 2499287"/>
                <a:gd name="connsiteY97" fmla="*/ 2176462 h 2258269"/>
                <a:gd name="connsiteX98" fmla="*/ 413312 w 2499287"/>
                <a:gd name="connsiteY98" fmla="*/ 2166937 h 2258269"/>
                <a:gd name="connsiteX99" fmla="*/ 408549 w 2499287"/>
                <a:gd name="connsiteY99" fmla="*/ 2147887 h 2258269"/>
                <a:gd name="connsiteX100" fmla="*/ 399024 w 2499287"/>
                <a:gd name="connsiteY100" fmla="*/ 2128837 h 2258269"/>
                <a:gd name="connsiteX101" fmla="*/ 394262 w 2499287"/>
                <a:gd name="connsiteY101" fmla="*/ 2109787 h 2258269"/>
                <a:gd name="connsiteX102" fmla="*/ 379974 w 2499287"/>
                <a:gd name="connsiteY102" fmla="*/ 2100262 h 2258269"/>
                <a:gd name="connsiteX103" fmla="*/ 360924 w 2499287"/>
                <a:gd name="connsiteY103" fmla="*/ 2081212 h 2258269"/>
                <a:gd name="connsiteX104" fmla="*/ 351399 w 2499287"/>
                <a:gd name="connsiteY104" fmla="*/ 2066925 h 2258269"/>
                <a:gd name="connsiteX105" fmla="*/ 313299 w 2499287"/>
                <a:gd name="connsiteY105" fmla="*/ 2043112 h 2258269"/>
                <a:gd name="connsiteX106" fmla="*/ 299012 w 2499287"/>
                <a:gd name="connsiteY106" fmla="*/ 2033587 h 2258269"/>
                <a:gd name="connsiteX107" fmla="*/ 260912 w 2499287"/>
                <a:gd name="connsiteY107" fmla="*/ 2019300 h 2258269"/>
                <a:gd name="connsiteX108" fmla="*/ 256149 w 2499287"/>
                <a:gd name="connsiteY108" fmla="*/ 2005012 h 2258269"/>
                <a:gd name="connsiteX109" fmla="*/ 246624 w 2499287"/>
                <a:gd name="connsiteY109" fmla="*/ 1990725 h 2258269"/>
                <a:gd name="connsiteX110" fmla="*/ 241862 w 2499287"/>
                <a:gd name="connsiteY110" fmla="*/ 1971675 h 2258269"/>
                <a:gd name="connsiteX111" fmla="*/ 222812 w 2499287"/>
                <a:gd name="connsiteY111" fmla="*/ 1933575 h 2258269"/>
                <a:gd name="connsiteX112" fmla="*/ 160899 w 2499287"/>
                <a:gd name="connsiteY112" fmla="*/ 1828800 h 2258269"/>
                <a:gd name="connsiteX113" fmla="*/ 141849 w 2499287"/>
                <a:gd name="connsiteY113" fmla="*/ 1800225 h 2258269"/>
                <a:gd name="connsiteX114" fmla="*/ 137087 w 2499287"/>
                <a:gd name="connsiteY114" fmla="*/ 1785937 h 2258269"/>
                <a:gd name="connsiteX115" fmla="*/ 122799 w 2499287"/>
                <a:gd name="connsiteY115" fmla="*/ 1766887 h 2258269"/>
                <a:gd name="connsiteX116" fmla="*/ 98987 w 2499287"/>
                <a:gd name="connsiteY116" fmla="*/ 1733550 h 2258269"/>
                <a:gd name="connsiteX117" fmla="*/ 79937 w 2499287"/>
                <a:gd name="connsiteY117" fmla="*/ 1695450 h 2258269"/>
                <a:gd name="connsiteX118" fmla="*/ 60688 w 2499287"/>
                <a:gd name="connsiteY118" fmla="*/ 1653356 h 2258269"/>
                <a:gd name="connsiteX119" fmla="*/ 11079 w 2499287"/>
                <a:gd name="connsiteY119" fmla="*/ 1529134 h 2258269"/>
                <a:gd name="connsiteX120" fmla="*/ 2125 w 2499287"/>
                <a:gd name="connsiteY120" fmla="*/ 1435025 h 2258269"/>
                <a:gd name="connsiteX121" fmla="*/ 8499 w 2499287"/>
                <a:gd name="connsiteY121" fmla="*/ 1338262 h 2258269"/>
                <a:gd name="connsiteX122" fmla="*/ 22787 w 2499287"/>
                <a:gd name="connsiteY122" fmla="*/ 1252537 h 2258269"/>
                <a:gd name="connsiteX123" fmla="*/ 32312 w 2499287"/>
                <a:gd name="connsiteY123" fmla="*/ 1200150 h 2258269"/>
                <a:gd name="connsiteX124" fmla="*/ 56124 w 2499287"/>
                <a:gd name="connsiteY124" fmla="*/ 1147762 h 2258269"/>
                <a:gd name="connsiteX125" fmla="*/ 89462 w 2499287"/>
                <a:gd name="connsiteY125" fmla="*/ 1071562 h 2258269"/>
                <a:gd name="connsiteX126" fmla="*/ 118037 w 2499287"/>
                <a:gd name="connsiteY126" fmla="*/ 985837 h 2258269"/>
                <a:gd name="connsiteX127" fmla="*/ 183770 w 2499287"/>
                <a:gd name="connsiteY127" fmla="*/ 883617 h 2258269"/>
                <a:gd name="connsiteX128" fmla="*/ 232337 w 2499287"/>
                <a:gd name="connsiteY128" fmla="*/ 809625 h 2258269"/>
                <a:gd name="connsiteX129" fmla="*/ 308537 w 2499287"/>
                <a:gd name="connsiteY129" fmla="*/ 733425 h 2258269"/>
                <a:gd name="connsiteX130" fmla="*/ 370449 w 2499287"/>
                <a:gd name="connsiteY130" fmla="*/ 671512 h 2258269"/>
                <a:gd name="connsiteX131" fmla="*/ 484749 w 2499287"/>
                <a:gd name="connsiteY131" fmla="*/ 614362 h 2258269"/>
                <a:gd name="connsiteX132" fmla="*/ 589524 w 2499287"/>
                <a:gd name="connsiteY132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223062 w 2499287"/>
                <a:gd name="connsiteY17" fmla="*/ 138112 h 2258269"/>
                <a:gd name="connsiteX18" fmla="*/ 2337362 w 2499287"/>
                <a:gd name="connsiteY18" fmla="*/ 247650 h 2258269"/>
                <a:gd name="connsiteX19" fmla="*/ 2356412 w 2499287"/>
                <a:gd name="connsiteY19" fmla="*/ 276225 h 2258269"/>
                <a:gd name="connsiteX20" fmla="*/ 2399274 w 2499287"/>
                <a:gd name="connsiteY20" fmla="*/ 328612 h 2258269"/>
                <a:gd name="connsiteX21" fmla="*/ 2442137 w 2499287"/>
                <a:gd name="connsiteY21" fmla="*/ 385762 h 2258269"/>
                <a:gd name="connsiteX22" fmla="*/ 2470712 w 2499287"/>
                <a:gd name="connsiteY22" fmla="*/ 438150 h 2258269"/>
                <a:gd name="connsiteX23" fmla="*/ 2475474 w 2499287"/>
                <a:gd name="connsiteY23" fmla="*/ 452437 h 2258269"/>
                <a:gd name="connsiteX24" fmla="*/ 2494524 w 2499287"/>
                <a:gd name="connsiteY24" fmla="*/ 485775 h 2258269"/>
                <a:gd name="connsiteX25" fmla="*/ 2499287 w 2499287"/>
                <a:gd name="connsiteY25" fmla="*/ 504825 h 2258269"/>
                <a:gd name="connsiteX26" fmla="*/ 2494524 w 2499287"/>
                <a:gd name="connsiteY26" fmla="*/ 523875 h 2258269"/>
                <a:gd name="connsiteX27" fmla="*/ 2480237 w 2499287"/>
                <a:gd name="connsiteY27" fmla="*/ 528637 h 2258269"/>
                <a:gd name="connsiteX28" fmla="*/ 2442137 w 2499287"/>
                <a:gd name="connsiteY28" fmla="*/ 538162 h 2258269"/>
                <a:gd name="connsiteX29" fmla="*/ 2413562 w 2499287"/>
                <a:gd name="connsiteY29" fmla="*/ 557212 h 2258269"/>
                <a:gd name="connsiteX30" fmla="*/ 2404037 w 2499287"/>
                <a:gd name="connsiteY30" fmla="*/ 571500 h 2258269"/>
                <a:gd name="connsiteX31" fmla="*/ 2389749 w 2499287"/>
                <a:gd name="connsiteY31" fmla="*/ 590550 h 2258269"/>
                <a:gd name="connsiteX32" fmla="*/ 2337362 w 2499287"/>
                <a:gd name="connsiteY32" fmla="*/ 619125 h 2258269"/>
                <a:gd name="connsiteX33" fmla="*/ 2323074 w 2499287"/>
                <a:gd name="connsiteY33" fmla="*/ 628650 h 2258269"/>
                <a:gd name="connsiteX34" fmla="*/ 2294499 w 2499287"/>
                <a:gd name="connsiteY34" fmla="*/ 623887 h 2258269"/>
                <a:gd name="connsiteX35" fmla="*/ 2175437 w 2499287"/>
                <a:gd name="connsiteY35" fmla="*/ 633412 h 2258269"/>
                <a:gd name="connsiteX36" fmla="*/ 2161149 w 2499287"/>
                <a:gd name="connsiteY36" fmla="*/ 642937 h 2258269"/>
                <a:gd name="connsiteX37" fmla="*/ 2142099 w 2499287"/>
                <a:gd name="connsiteY37" fmla="*/ 647700 h 2258269"/>
                <a:gd name="connsiteX38" fmla="*/ 2127812 w 2499287"/>
                <a:gd name="connsiteY38" fmla="*/ 652462 h 2258269"/>
                <a:gd name="connsiteX39" fmla="*/ 2018274 w 2499287"/>
                <a:gd name="connsiteY39" fmla="*/ 671512 h 2258269"/>
                <a:gd name="connsiteX40" fmla="*/ 1975412 w 2499287"/>
                <a:gd name="connsiteY40" fmla="*/ 681037 h 2258269"/>
                <a:gd name="connsiteX41" fmla="*/ 1961124 w 2499287"/>
                <a:gd name="connsiteY41" fmla="*/ 690562 h 2258269"/>
                <a:gd name="connsiteX42" fmla="*/ 1951599 w 2499287"/>
                <a:gd name="connsiteY42" fmla="*/ 728662 h 2258269"/>
                <a:gd name="connsiteX43" fmla="*/ 1942074 w 2499287"/>
                <a:gd name="connsiteY43" fmla="*/ 747712 h 2258269"/>
                <a:gd name="connsiteX44" fmla="*/ 1913499 w 2499287"/>
                <a:gd name="connsiteY44" fmla="*/ 795337 h 2258269"/>
                <a:gd name="connsiteX45" fmla="*/ 1894449 w 2499287"/>
                <a:gd name="connsiteY45" fmla="*/ 809625 h 2258269"/>
                <a:gd name="connsiteX46" fmla="*/ 1870637 w 2499287"/>
                <a:gd name="connsiteY46" fmla="*/ 828675 h 2258269"/>
                <a:gd name="connsiteX47" fmla="*/ 1856349 w 2499287"/>
                <a:gd name="connsiteY47" fmla="*/ 842962 h 2258269"/>
                <a:gd name="connsiteX48" fmla="*/ 1851587 w 2499287"/>
                <a:gd name="connsiteY48" fmla="*/ 857250 h 2258269"/>
                <a:gd name="connsiteX49" fmla="*/ 1837299 w 2499287"/>
                <a:gd name="connsiteY49" fmla="*/ 862012 h 2258269"/>
                <a:gd name="connsiteX50" fmla="*/ 1813487 w 2499287"/>
                <a:gd name="connsiteY50" fmla="*/ 885825 h 2258269"/>
                <a:gd name="connsiteX51" fmla="*/ 1789674 w 2499287"/>
                <a:gd name="connsiteY51" fmla="*/ 942975 h 2258269"/>
                <a:gd name="connsiteX52" fmla="*/ 1784912 w 2499287"/>
                <a:gd name="connsiteY52" fmla="*/ 957262 h 2258269"/>
                <a:gd name="connsiteX53" fmla="*/ 1775387 w 2499287"/>
                <a:gd name="connsiteY53" fmla="*/ 990600 h 2258269"/>
                <a:gd name="connsiteX54" fmla="*/ 1765862 w 2499287"/>
                <a:gd name="connsiteY54" fmla="*/ 1066800 h 2258269"/>
                <a:gd name="connsiteX55" fmla="*/ 1756337 w 2499287"/>
                <a:gd name="connsiteY55" fmla="*/ 1085850 h 2258269"/>
                <a:gd name="connsiteX56" fmla="*/ 1751574 w 2499287"/>
                <a:gd name="connsiteY56" fmla="*/ 1128712 h 2258269"/>
                <a:gd name="connsiteX57" fmla="*/ 1742049 w 2499287"/>
                <a:gd name="connsiteY57" fmla="*/ 1147762 h 2258269"/>
                <a:gd name="connsiteX58" fmla="*/ 1737287 w 2499287"/>
                <a:gd name="connsiteY58" fmla="*/ 1485900 h 2258269"/>
                <a:gd name="connsiteX59" fmla="*/ 1722999 w 2499287"/>
                <a:gd name="connsiteY59" fmla="*/ 1533525 h 2258269"/>
                <a:gd name="connsiteX60" fmla="*/ 1718237 w 2499287"/>
                <a:gd name="connsiteY60" fmla="*/ 1562100 h 2258269"/>
                <a:gd name="connsiteX61" fmla="*/ 1708712 w 2499287"/>
                <a:gd name="connsiteY61" fmla="*/ 1590675 h 2258269"/>
                <a:gd name="connsiteX62" fmla="*/ 1699187 w 2499287"/>
                <a:gd name="connsiteY62" fmla="*/ 1633537 h 2258269"/>
                <a:gd name="connsiteX63" fmla="*/ 1689662 w 2499287"/>
                <a:gd name="connsiteY63" fmla="*/ 1647825 h 2258269"/>
                <a:gd name="connsiteX64" fmla="*/ 1684899 w 2499287"/>
                <a:gd name="connsiteY64" fmla="*/ 1695450 h 2258269"/>
                <a:gd name="connsiteX65" fmla="*/ 1675374 w 2499287"/>
                <a:gd name="connsiteY65" fmla="*/ 1714500 h 2258269"/>
                <a:gd name="connsiteX66" fmla="*/ 1670612 w 2499287"/>
                <a:gd name="connsiteY66" fmla="*/ 1733550 h 2258269"/>
                <a:gd name="connsiteX67" fmla="*/ 1646799 w 2499287"/>
                <a:gd name="connsiteY67" fmla="*/ 1800225 h 2258269"/>
                <a:gd name="connsiteX68" fmla="*/ 1632512 w 2499287"/>
                <a:gd name="connsiteY68" fmla="*/ 1809750 h 2258269"/>
                <a:gd name="connsiteX69" fmla="*/ 1618224 w 2499287"/>
                <a:gd name="connsiteY69" fmla="*/ 1857375 h 2258269"/>
                <a:gd name="connsiteX70" fmla="*/ 1599174 w 2499287"/>
                <a:gd name="connsiteY70" fmla="*/ 1895475 h 2258269"/>
                <a:gd name="connsiteX71" fmla="*/ 1561074 w 2499287"/>
                <a:gd name="connsiteY71" fmla="*/ 1919287 h 2258269"/>
                <a:gd name="connsiteX72" fmla="*/ 1513449 w 2499287"/>
                <a:gd name="connsiteY72" fmla="*/ 1952625 h 2258269"/>
                <a:gd name="connsiteX73" fmla="*/ 1494399 w 2499287"/>
                <a:gd name="connsiteY73" fmla="*/ 1962150 h 2258269"/>
                <a:gd name="connsiteX74" fmla="*/ 1475349 w 2499287"/>
                <a:gd name="connsiteY74" fmla="*/ 1990725 h 2258269"/>
                <a:gd name="connsiteX75" fmla="*/ 1451537 w 2499287"/>
                <a:gd name="connsiteY75" fmla="*/ 2019300 h 2258269"/>
                <a:gd name="connsiteX76" fmla="*/ 1413437 w 2499287"/>
                <a:gd name="connsiteY76" fmla="*/ 2043112 h 2258269"/>
                <a:gd name="connsiteX77" fmla="*/ 1408674 w 2499287"/>
                <a:gd name="connsiteY77" fmla="*/ 2062162 h 2258269"/>
                <a:gd name="connsiteX78" fmla="*/ 1389624 w 2499287"/>
                <a:gd name="connsiteY78" fmla="*/ 2071687 h 2258269"/>
                <a:gd name="connsiteX79" fmla="*/ 1361049 w 2499287"/>
                <a:gd name="connsiteY79" fmla="*/ 2090737 h 2258269"/>
                <a:gd name="connsiteX80" fmla="*/ 1351524 w 2499287"/>
                <a:gd name="connsiteY80" fmla="*/ 2109787 h 2258269"/>
                <a:gd name="connsiteX81" fmla="*/ 1313424 w 2499287"/>
                <a:gd name="connsiteY81" fmla="*/ 2124075 h 2258269"/>
                <a:gd name="connsiteX82" fmla="*/ 1294374 w 2499287"/>
                <a:gd name="connsiteY82" fmla="*/ 2133600 h 2258269"/>
                <a:gd name="connsiteX83" fmla="*/ 1284849 w 2499287"/>
                <a:gd name="connsiteY83" fmla="*/ 2147887 h 2258269"/>
                <a:gd name="connsiteX84" fmla="*/ 1265799 w 2499287"/>
                <a:gd name="connsiteY84" fmla="*/ 2152650 h 2258269"/>
                <a:gd name="connsiteX85" fmla="*/ 1218174 w 2499287"/>
                <a:gd name="connsiteY85" fmla="*/ 2166937 h 2258269"/>
                <a:gd name="connsiteX86" fmla="*/ 1122924 w 2499287"/>
                <a:gd name="connsiteY86" fmla="*/ 2190750 h 2258269"/>
                <a:gd name="connsiteX87" fmla="*/ 1084824 w 2499287"/>
                <a:gd name="connsiteY87" fmla="*/ 2205037 h 2258269"/>
                <a:gd name="connsiteX88" fmla="*/ 1065774 w 2499287"/>
                <a:gd name="connsiteY88" fmla="*/ 2224087 h 2258269"/>
                <a:gd name="connsiteX89" fmla="*/ 1046724 w 2499287"/>
                <a:gd name="connsiteY89" fmla="*/ 2228850 h 2258269"/>
                <a:gd name="connsiteX90" fmla="*/ 956237 w 2499287"/>
                <a:gd name="connsiteY90" fmla="*/ 2238375 h 2258269"/>
                <a:gd name="connsiteX91" fmla="*/ 741924 w 2499287"/>
                <a:gd name="connsiteY91" fmla="*/ 2238375 h 2258269"/>
                <a:gd name="connsiteX92" fmla="*/ 718112 w 2499287"/>
                <a:gd name="connsiteY92" fmla="*/ 2228850 h 2258269"/>
                <a:gd name="connsiteX93" fmla="*/ 660962 w 2499287"/>
                <a:gd name="connsiteY93" fmla="*/ 2219325 h 2258269"/>
                <a:gd name="connsiteX94" fmla="*/ 594287 w 2499287"/>
                <a:gd name="connsiteY94" fmla="*/ 2214562 h 2258269"/>
                <a:gd name="connsiteX95" fmla="*/ 575237 w 2499287"/>
                <a:gd name="connsiteY95" fmla="*/ 2205037 h 2258269"/>
                <a:gd name="connsiteX96" fmla="*/ 432362 w 2499287"/>
                <a:gd name="connsiteY96" fmla="*/ 2176462 h 2258269"/>
                <a:gd name="connsiteX97" fmla="*/ 413312 w 2499287"/>
                <a:gd name="connsiteY97" fmla="*/ 2166937 h 2258269"/>
                <a:gd name="connsiteX98" fmla="*/ 408549 w 2499287"/>
                <a:gd name="connsiteY98" fmla="*/ 2147887 h 2258269"/>
                <a:gd name="connsiteX99" fmla="*/ 399024 w 2499287"/>
                <a:gd name="connsiteY99" fmla="*/ 2128837 h 2258269"/>
                <a:gd name="connsiteX100" fmla="*/ 394262 w 2499287"/>
                <a:gd name="connsiteY100" fmla="*/ 2109787 h 2258269"/>
                <a:gd name="connsiteX101" fmla="*/ 379974 w 2499287"/>
                <a:gd name="connsiteY101" fmla="*/ 2100262 h 2258269"/>
                <a:gd name="connsiteX102" fmla="*/ 360924 w 2499287"/>
                <a:gd name="connsiteY102" fmla="*/ 2081212 h 2258269"/>
                <a:gd name="connsiteX103" fmla="*/ 351399 w 2499287"/>
                <a:gd name="connsiteY103" fmla="*/ 2066925 h 2258269"/>
                <a:gd name="connsiteX104" fmla="*/ 313299 w 2499287"/>
                <a:gd name="connsiteY104" fmla="*/ 2043112 h 2258269"/>
                <a:gd name="connsiteX105" fmla="*/ 299012 w 2499287"/>
                <a:gd name="connsiteY105" fmla="*/ 2033587 h 2258269"/>
                <a:gd name="connsiteX106" fmla="*/ 260912 w 2499287"/>
                <a:gd name="connsiteY106" fmla="*/ 2019300 h 2258269"/>
                <a:gd name="connsiteX107" fmla="*/ 256149 w 2499287"/>
                <a:gd name="connsiteY107" fmla="*/ 2005012 h 2258269"/>
                <a:gd name="connsiteX108" fmla="*/ 246624 w 2499287"/>
                <a:gd name="connsiteY108" fmla="*/ 1990725 h 2258269"/>
                <a:gd name="connsiteX109" fmla="*/ 241862 w 2499287"/>
                <a:gd name="connsiteY109" fmla="*/ 1971675 h 2258269"/>
                <a:gd name="connsiteX110" fmla="*/ 222812 w 2499287"/>
                <a:gd name="connsiteY110" fmla="*/ 1933575 h 2258269"/>
                <a:gd name="connsiteX111" fmla="*/ 160899 w 2499287"/>
                <a:gd name="connsiteY111" fmla="*/ 1828800 h 2258269"/>
                <a:gd name="connsiteX112" fmla="*/ 141849 w 2499287"/>
                <a:gd name="connsiteY112" fmla="*/ 1800225 h 2258269"/>
                <a:gd name="connsiteX113" fmla="*/ 137087 w 2499287"/>
                <a:gd name="connsiteY113" fmla="*/ 1785937 h 2258269"/>
                <a:gd name="connsiteX114" fmla="*/ 122799 w 2499287"/>
                <a:gd name="connsiteY114" fmla="*/ 1766887 h 2258269"/>
                <a:gd name="connsiteX115" fmla="*/ 98987 w 2499287"/>
                <a:gd name="connsiteY115" fmla="*/ 1733550 h 2258269"/>
                <a:gd name="connsiteX116" fmla="*/ 79937 w 2499287"/>
                <a:gd name="connsiteY116" fmla="*/ 1695450 h 2258269"/>
                <a:gd name="connsiteX117" fmla="*/ 60688 w 2499287"/>
                <a:gd name="connsiteY117" fmla="*/ 1653356 h 2258269"/>
                <a:gd name="connsiteX118" fmla="*/ 11079 w 2499287"/>
                <a:gd name="connsiteY118" fmla="*/ 1529134 h 2258269"/>
                <a:gd name="connsiteX119" fmla="*/ 2125 w 2499287"/>
                <a:gd name="connsiteY119" fmla="*/ 1435025 h 2258269"/>
                <a:gd name="connsiteX120" fmla="*/ 8499 w 2499287"/>
                <a:gd name="connsiteY120" fmla="*/ 1338262 h 2258269"/>
                <a:gd name="connsiteX121" fmla="*/ 22787 w 2499287"/>
                <a:gd name="connsiteY121" fmla="*/ 1252537 h 2258269"/>
                <a:gd name="connsiteX122" fmla="*/ 32312 w 2499287"/>
                <a:gd name="connsiteY122" fmla="*/ 1200150 h 2258269"/>
                <a:gd name="connsiteX123" fmla="*/ 56124 w 2499287"/>
                <a:gd name="connsiteY123" fmla="*/ 1147762 h 2258269"/>
                <a:gd name="connsiteX124" fmla="*/ 89462 w 2499287"/>
                <a:gd name="connsiteY124" fmla="*/ 1071562 h 2258269"/>
                <a:gd name="connsiteX125" fmla="*/ 118037 w 2499287"/>
                <a:gd name="connsiteY125" fmla="*/ 985837 h 2258269"/>
                <a:gd name="connsiteX126" fmla="*/ 183770 w 2499287"/>
                <a:gd name="connsiteY126" fmla="*/ 883617 h 2258269"/>
                <a:gd name="connsiteX127" fmla="*/ 232337 w 2499287"/>
                <a:gd name="connsiteY127" fmla="*/ 809625 h 2258269"/>
                <a:gd name="connsiteX128" fmla="*/ 308537 w 2499287"/>
                <a:gd name="connsiteY128" fmla="*/ 733425 h 2258269"/>
                <a:gd name="connsiteX129" fmla="*/ 370449 w 2499287"/>
                <a:gd name="connsiteY129" fmla="*/ 671512 h 2258269"/>
                <a:gd name="connsiteX130" fmla="*/ 484749 w 2499287"/>
                <a:gd name="connsiteY130" fmla="*/ 614362 h 2258269"/>
                <a:gd name="connsiteX131" fmla="*/ 589524 w 2499287"/>
                <a:gd name="connsiteY131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223062 w 2499287"/>
                <a:gd name="connsiteY17" fmla="*/ 138112 h 2258269"/>
                <a:gd name="connsiteX18" fmla="*/ 2337362 w 2499287"/>
                <a:gd name="connsiteY18" fmla="*/ 247650 h 2258269"/>
                <a:gd name="connsiteX19" fmla="*/ 2399274 w 2499287"/>
                <a:gd name="connsiteY19" fmla="*/ 328612 h 2258269"/>
                <a:gd name="connsiteX20" fmla="*/ 2442137 w 2499287"/>
                <a:gd name="connsiteY20" fmla="*/ 385762 h 2258269"/>
                <a:gd name="connsiteX21" fmla="*/ 2470712 w 2499287"/>
                <a:gd name="connsiteY21" fmla="*/ 438150 h 2258269"/>
                <a:gd name="connsiteX22" fmla="*/ 2475474 w 2499287"/>
                <a:gd name="connsiteY22" fmla="*/ 452437 h 2258269"/>
                <a:gd name="connsiteX23" fmla="*/ 2494524 w 2499287"/>
                <a:gd name="connsiteY23" fmla="*/ 485775 h 2258269"/>
                <a:gd name="connsiteX24" fmla="*/ 2499287 w 2499287"/>
                <a:gd name="connsiteY24" fmla="*/ 504825 h 2258269"/>
                <a:gd name="connsiteX25" fmla="*/ 2494524 w 2499287"/>
                <a:gd name="connsiteY25" fmla="*/ 523875 h 2258269"/>
                <a:gd name="connsiteX26" fmla="*/ 2480237 w 2499287"/>
                <a:gd name="connsiteY26" fmla="*/ 528637 h 2258269"/>
                <a:gd name="connsiteX27" fmla="*/ 2442137 w 2499287"/>
                <a:gd name="connsiteY27" fmla="*/ 538162 h 2258269"/>
                <a:gd name="connsiteX28" fmla="*/ 2413562 w 2499287"/>
                <a:gd name="connsiteY28" fmla="*/ 557212 h 2258269"/>
                <a:gd name="connsiteX29" fmla="*/ 2404037 w 2499287"/>
                <a:gd name="connsiteY29" fmla="*/ 571500 h 2258269"/>
                <a:gd name="connsiteX30" fmla="*/ 2389749 w 2499287"/>
                <a:gd name="connsiteY30" fmla="*/ 590550 h 2258269"/>
                <a:gd name="connsiteX31" fmla="*/ 2337362 w 2499287"/>
                <a:gd name="connsiteY31" fmla="*/ 619125 h 2258269"/>
                <a:gd name="connsiteX32" fmla="*/ 2323074 w 2499287"/>
                <a:gd name="connsiteY32" fmla="*/ 628650 h 2258269"/>
                <a:gd name="connsiteX33" fmla="*/ 2294499 w 2499287"/>
                <a:gd name="connsiteY33" fmla="*/ 623887 h 2258269"/>
                <a:gd name="connsiteX34" fmla="*/ 2175437 w 2499287"/>
                <a:gd name="connsiteY34" fmla="*/ 633412 h 2258269"/>
                <a:gd name="connsiteX35" fmla="*/ 2161149 w 2499287"/>
                <a:gd name="connsiteY35" fmla="*/ 642937 h 2258269"/>
                <a:gd name="connsiteX36" fmla="*/ 2142099 w 2499287"/>
                <a:gd name="connsiteY36" fmla="*/ 647700 h 2258269"/>
                <a:gd name="connsiteX37" fmla="*/ 2127812 w 2499287"/>
                <a:gd name="connsiteY37" fmla="*/ 652462 h 2258269"/>
                <a:gd name="connsiteX38" fmla="*/ 2018274 w 2499287"/>
                <a:gd name="connsiteY38" fmla="*/ 671512 h 2258269"/>
                <a:gd name="connsiteX39" fmla="*/ 1975412 w 2499287"/>
                <a:gd name="connsiteY39" fmla="*/ 681037 h 2258269"/>
                <a:gd name="connsiteX40" fmla="*/ 1961124 w 2499287"/>
                <a:gd name="connsiteY40" fmla="*/ 690562 h 2258269"/>
                <a:gd name="connsiteX41" fmla="*/ 1951599 w 2499287"/>
                <a:gd name="connsiteY41" fmla="*/ 728662 h 2258269"/>
                <a:gd name="connsiteX42" fmla="*/ 1942074 w 2499287"/>
                <a:gd name="connsiteY42" fmla="*/ 747712 h 2258269"/>
                <a:gd name="connsiteX43" fmla="*/ 1913499 w 2499287"/>
                <a:gd name="connsiteY43" fmla="*/ 795337 h 2258269"/>
                <a:gd name="connsiteX44" fmla="*/ 1894449 w 2499287"/>
                <a:gd name="connsiteY44" fmla="*/ 809625 h 2258269"/>
                <a:gd name="connsiteX45" fmla="*/ 1870637 w 2499287"/>
                <a:gd name="connsiteY45" fmla="*/ 828675 h 2258269"/>
                <a:gd name="connsiteX46" fmla="*/ 1856349 w 2499287"/>
                <a:gd name="connsiteY46" fmla="*/ 842962 h 2258269"/>
                <a:gd name="connsiteX47" fmla="*/ 1851587 w 2499287"/>
                <a:gd name="connsiteY47" fmla="*/ 857250 h 2258269"/>
                <a:gd name="connsiteX48" fmla="*/ 1837299 w 2499287"/>
                <a:gd name="connsiteY48" fmla="*/ 862012 h 2258269"/>
                <a:gd name="connsiteX49" fmla="*/ 1813487 w 2499287"/>
                <a:gd name="connsiteY49" fmla="*/ 885825 h 2258269"/>
                <a:gd name="connsiteX50" fmla="*/ 1789674 w 2499287"/>
                <a:gd name="connsiteY50" fmla="*/ 942975 h 2258269"/>
                <a:gd name="connsiteX51" fmla="*/ 1784912 w 2499287"/>
                <a:gd name="connsiteY51" fmla="*/ 957262 h 2258269"/>
                <a:gd name="connsiteX52" fmla="*/ 1775387 w 2499287"/>
                <a:gd name="connsiteY52" fmla="*/ 990600 h 2258269"/>
                <a:gd name="connsiteX53" fmla="*/ 1765862 w 2499287"/>
                <a:gd name="connsiteY53" fmla="*/ 1066800 h 2258269"/>
                <a:gd name="connsiteX54" fmla="*/ 1756337 w 2499287"/>
                <a:gd name="connsiteY54" fmla="*/ 1085850 h 2258269"/>
                <a:gd name="connsiteX55" fmla="*/ 1751574 w 2499287"/>
                <a:gd name="connsiteY55" fmla="*/ 1128712 h 2258269"/>
                <a:gd name="connsiteX56" fmla="*/ 1742049 w 2499287"/>
                <a:gd name="connsiteY56" fmla="*/ 1147762 h 2258269"/>
                <a:gd name="connsiteX57" fmla="*/ 1737287 w 2499287"/>
                <a:gd name="connsiteY57" fmla="*/ 1485900 h 2258269"/>
                <a:gd name="connsiteX58" fmla="*/ 1722999 w 2499287"/>
                <a:gd name="connsiteY58" fmla="*/ 1533525 h 2258269"/>
                <a:gd name="connsiteX59" fmla="*/ 1718237 w 2499287"/>
                <a:gd name="connsiteY59" fmla="*/ 1562100 h 2258269"/>
                <a:gd name="connsiteX60" fmla="*/ 1708712 w 2499287"/>
                <a:gd name="connsiteY60" fmla="*/ 1590675 h 2258269"/>
                <a:gd name="connsiteX61" fmla="*/ 1699187 w 2499287"/>
                <a:gd name="connsiteY61" fmla="*/ 1633537 h 2258269"/>
                <a:gd name="connsiteX62" fmla="*/ 1689662 w 2499287"/>
                <a:gd name="connsiteY62" fmla="*/ 1647825 h 2258269"/>
                <a:gd name="connsiteX63" fmla="*/ 1684899 w 2499287"/>
                <a:gd name="connsiteY63" fmla="*/ 1695450 h 2258269"/>
                <a:gd name="connsiteX64" fmla="*/ 1675374 w 2499287"/>
                <a:gd name="connsiteY64" fmla="*/ 1714500 h 2258269"/>
                <a:gd name="connsiteX65" fmla="*/ 1670612 w 2499287"/>
                <a:gd name="connsiteY65" fmla="*/ 1733550 h 2258269"/>
                <a:gd name="connsiteX66" fmla="*/ 1646799 w 2499287"/>
                <a:gd name="connsiteY66" fmla="*/ 1800225 h 2258269"/>
                <a:gd name="connsiteX67" fmla="*/ 1632512 w 2499287"/>
                <a:gd name="connsiteY67" fmla="*/ 1809750 h 2258269"/>
                <a:gd name="connsiteX68" fmla="*/ 1618224 w 2499287"/>
                <a:gd name="connsiteY68" fmla="*/ 1857375 h 2258269"/>
                <a:gd name="connsiteX69" fmla="*/ 1599174 w 2499287"/>
                <a:gd name="connsiteY69" fmla="*/ 1895475 h 2258269"/>
                <a:gd name="connsiteX70" fmla="*/ 1561074 w 2499287"/>
                <a:gd name="connsiteY70" fmla="*/ 1919287 h 2258269"/>
                <a:gd name="connsiteX71" fmla="*/ 1513449 w 2499287"/>
                <a:gd name="connsiteY71" fmla="*/ 1952625 h 2258269"/>
                <a:gd name="connsiteX72" fmla="*/ 1494399 w 2499287"/>
                <a:gd name="connsiteY72" fmla="*/ 1962150 h 2258269"/>
                <a:gd name="connsiteX73" fmla="*/ 1475349 w 2499287"/>
                <a:gd name="connsiteY73" fmla="*/ 1990725 h 2258269"/>
                <a:gd name="connsiteX74" fmla="*/ 1451537 w 2499287"/>
                <a:gd name="connsiteY74" fmla="*/ 2019300 h 2258269"/>
                <a:gd name="connsiteX75" fmla="*/ 1413437 w 2499287"/>
                <a:gd name="connsiteY75" fmla="*/ 2043112 h 2258269"/>
                <a:gd name="connsiteX76" fmla="*/ 1408674 w 2499287"/>
                <a:gd name="connsiteY76" fmla="*/ 2062162 h 2258269"/>
                <a:gd name="connsiteX77" fmla="*/ 1389624 w 2499287"/>
                <a:gd name="connsiteY77" fmla="*/ 2071687 h 2258269"/>
                <a:gd name="connsiteX78" fmla="*/ 1361049 w 2499287"/>
                <a:gd name="connsiteY78" fmla="*/ 2090737 h 2258269"/>
                <a:gd name="connsiteX79" fmla="*/ 1351524 w 2499287"/>
                <a:gd name="connsiteY79" fmla="*/ 2109787 h 2258269"/>
                <a:gd name="connsiteX80" fmla="*/ 1313424 w 2499287"/>
                <a:gd name="connsiteY80" fmla="*/ 2124075 h 2258269"/>
                <a:gd name="connsiteX81" fmla="*/ 1294374 w 2499287"/>
                <a:gd name="connsiteY81" fmla="*/ 2133600 h 2258269"/>
                <a:gd name="connsiteX82" fmla="*/ 1284849 w 2499287"/>
                <a:gd name="connsiteY82" fmla="*/ 2147887 h 2258269"/>
                <a:gd name="connsiteX83" fmla="*/ 1265799 w 2499287"/>
                <a:gd name="connsiteY83" fmla="*/ 2152650 h 2258269"/>
                <a:gd name="connsiteX84" fmla="*/ 1218174 w 2499287"/>
                <a:gd name="connsiteY84" fmla="*/ 2166937 h 2258269"/>
                <a:gd name="connsiteX85" fmla="*/ 1122924 w 2499287"/>
                <a:gd name="connsiteY85" fmla="*/ 2190750 h 2258269"/>
                <a:gd name="connsiteX86" fmla="*/ 1084824 w 2499287"/>
                <a:gd name="connsiteY86" fmla="*/ 2205037 h 2258269"/>
                <a:gd name="connsiteX87" fmla="*/ 1065774 w 2499287"/>
                <a:gd name="connsiteY87" fmla="*/ 2224087 h 2258269"/>
                <a:gd name="connsiteX88" fmla="*/ 1046724 w 2499287"/>
                <a:gd name="connsiteY88" fmla="*/ 2228850 h 2258269"/>
                <a:gd name="connsiteX89" fmla="*/ 956237 w 2499287"/>
                <a:gd name="connsiteY89" fmla="*/ 2238375 h 2258269"/>
                <a:gd name="connsiteX90" fmla="*/ 741924 w 2499287"/>
                <a:gd name="connsiteY90" fmla="*/ 2238375 h 2258269"/>
                <a:gd name="connsiteX91" fmla="*/ 718112 w 2499287"/>
                <a:gd name="connsiteY91" fmla="*/ 2228850 h 2258269"/>
                <a:gd name="connsiteX92" fmla="*/ 660962 w 2499287"/>
                <a:gd name="connsiteY92" fmla="*/ 2219325 h 2258269"/>
                <a:gd name="connsiteX93" fmla="*/ 594287 w 2499287"/>
                <a:gd name="connsiteY93" fmla="*/ 2214562 h 2258269"/>
                <a:gd name="connsiteX94" fmla="*/ 575237 w 2499287"/>
                <a:gd name="connsiteY94" fmla="*/ 2205037 h 2258269"/>
                <a:gd name="connsiteX95" fmla="*/ 432362 w 2499287"/>
                <a:gd name="connsiteY95" fmla="*/ 2176462 h 2258269"/>
                <a:gd name="connsiteX96" fmla="*/ 413312 w 2499287"/>
                <a:gd name="connsiteY96" fmla="*/ 2166937 h 2258269"/>
                <a:gd name="connsiteX97" fmla="*/ 408549 w 2499287"/>
                <a:gd name="connsiteY97" fmla="*/ 2147887 h 2258269"/>
                <a:gd name="connsiteX98" fmla="*/ 399024 w 2499287"/>
                <a:gd name="connsiteY98" fmla="*/ 2128837 h 2258269"/>
                <a:gd name="connsiteX99" fmla="*/ 394262 w 2499287"/>
                <a:gd name="connsiteY99" fmla="*/ 2109787 h 2258269"/>
                <a:gd name="connsiteX100" fmla="*/ 379974 w 2499287"/>
                <a:gd name="connsiteY100" fmla="*/ 2100262 h 2258269"/>
                <a:gd name="connsiteX101" fmla="*/ 360924 w 2499287"/>
                <a:gd name="connsiteY101" fmla="*/ 2081212 h 2258269"/>
                <a:gd name="connsiteX102" fmla="*/ 351399 w 2499287"/>
                <a:gd name="connsiteY102" fmla="*/ 2066925 h 2258269"/>
                <a:gd name="connsiteX103" fmla="*/ 313299 w 2499287"/>
                <a:gd name="connsiteY103" fmla="*/ 2043112 h 2258269"/>
                <a:gd name="connsiteX104" fmla="*/ 299012 w 2499287"/>
                <a:gd name="connsiteY104" fmla="*/ 2033587 h 2258269"/>
                <a:gd name="connsiteX105" fmla="*/ 260912 w 2499287"/>
                <a:gd name="connsiteY105" fmla="*/ 2019300 h 2258269"/>
                <a:gd name="connsiteX106" fmla="*/ 256149 w 2499287"/>
                <a:gd name="connsiteY106" fmla="*/ 2005012 h 2258269"/>
                <a:gd name="connsiteX107" fmla="*/ 246624 w 2499287"/>
                <a:gd name="connsiteY107" fmla="*/ 1990725 h 2258269"/>
                <a:gd name="connsiteX108" fmla="*/ 241862 w 2499287"/>
                <a:gd name="connsiteY108" fmla="*/ 1971675 h 2258269"/>
                <a:gd name="connsiteX109" fmla="*/ 222812 w 2499287"/>
                <a:gd name="connsiteY109" fmla="*/ 1933575 h 2258269"/>
                <a:gd name="connsiteX110" fmla="*/ 160899 w 2499287"/>
                <a:gd name="connsiteY110" fmla="*/ 1828800 h 2258269"/>
                <a:gd name="connsiteX111" fmla="*/ 141849 w 2499287"/>
                <a:gd name="connsiteY111" fmla="*/ 1800225 h 2258269"/>
                <a:gd name="connsiteX112" fmla="*/ 137087 w 2499287"/>
                <a:gd name="connsiteY112" fmla="*/ 1785937 h 2258269"/>
                <a:gd name="connsiteX113" fmla="*/ 122799 w 2499287"/>
                <a:gd name="connsiteY113" fmla="*/ 1766887 h 2258269"/>
                <a:gd name="connsiteX114" fmla="*/ 98987 w 2499287"/>
                <a:gd name="connsiteY114" fmla="*/ 1733550 h 2258269"/>
                <a:gd name="connsiteX115" fmla="*/ 79937 w 2499287"/>
                <a:gd name="connsiteY115" fmla="*/ 1695450 h 2258269"/>
                <a:gd name="connsiteX116" fmla="*/ 60688 w 2499287"/>
                <a:gd name="connsiteY116" fmla="*/ 1653356 h 2258269"/>
                <a:gd name="connsiteX117" fmla="*/ 11079 w 2499287"/>
                <a:gd name="connsiteY117" fmla="*/ 1529134 h 2258269"/>
                <a:gd name="connsiteX118" fmla="*/ 2125 w 2499287"/>
                <a:gd name="connsiteY118" fmla="*/ 1435025 h 2258269"/>
                <a:gd name="connsiteX119" fmla="*/ 8499 w 2499287"/>
                <a:gd name="connsiteY119" fmla="*/ 1338262 h 2258269"/>
                <a:gd name="connsiteX120" fmla="*/ 22787 w 2499287"/>
                <a:gd name="connsiteY120" fmla="*/ 1252537 h 2258269"/>
                <a:gd name="connsiteX121" fmla="*/ 32312 w 2499287"/>
                <a:gd name="connsiteY121" fmla="*/ 1200150 h 2258269"/>
                <a:gd name="connsiteX122" fmla="*/ 56124 w 2499287"/>
                <a:gd name="connsiteY122" fmla="*/ 1147762 h 2258269"/>
                <a:gd name="connsiteX123" fmla="*/ 89462 w 2499287"/>
                <a:gd name="connsiteY123" fmla="*/ 1071562 h 2258269"/>
                <a:gd name="connsiteX124" fmla="*/ 118037 w 2499287"/>
                <a:gd name="connsiteY124" fmla="*/ 985837 h 2258269"/>
                <a:gd name="connsiteX125" fmla="*/ 183770 w 2499287"/>
                <a:gd name="connsiteY125" fmla="*/ 883617 h 2258269"/>
                <a:gd name="connsiteX126" fmla="*/ 232337 w 2499287"/>
                <a:gd name="connsiteY126" fmla="*/ 809625 h 2258269"/>
                <a:gd name="connsiteX127" fmla="*/ 308537 w 2499287"/>
                <a:gd name="connsiteY127" fmla="*/ 733425 h 2258269"/>
                <a:gd name="connsiteX128" fmla="*/ 370449 w 2499287"/>
                <a:gd name="connsiteY128" fmla="*/ 671512 h 2258269"/>
                <a:gd name="connsiteX129" fmla="*/ 484749 w 2499287"/>
                <a:gd name="connsiteY129" fmla="*/ 614362 h 2258269"/>
                <a:gd name="connsiteX130" fmla="*/ 589524 w 2499287"/>
                <a:gd name="connsiteY130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223062 w 2499287"/>
                <a:gd name="connsiteY17" fmla="*/ 138112 h 2258269"/>
                <a:gd name="connsiteX18" fmla="*/ 2337362 w 2499287"/>
                <a:gd name="connsiteY18" fmla="*/ 247650 h 2258269"/>
                <a:gd name="connsiteX19" fmla="*/ 2442137 w 2499287"/>
                <a:gd name="connsiteY19" fmla="*/ 385762 h 2258269"/>
                <a:gd name="connsiteX20" fmla="*/ 2470712 w 2499287"/>
                <a:gd name="connsiteY20" fmla="*/ 438150 h 2258269"/>
                <a:gd name="connsiteX21" fmla="*/ 2475474 w 2499287"/>
                <a:gd name="connsiteY21" fmla="*/ 452437 h 2258269"/>
                <a:gd name="connsiteX22" fmla="*/ 2494524 w 2499287"/>
                <a:gd name="connsiteY22" fmla="*/ 485775 h 2258269"/>
                <a:gd name="connsiteX23" fmla="*/ 2499287 w 2499287"/>
                <a:gd name="connsiteY23" fmla="*/ 504825 h 2258269"/>
                <a:gd name="connsiteX24" fmla="*/ 2494524 w 2499287"/>
                <a:gd name="connsiteY24" fmla="*/ 523875 h 2258269"/>
                <a:gd name="connsiteX25" fmla="*/ 2480237 w 2499287"/>
                <a:gd name="connsiteY25" fmla="*/ 528637 h 2258269"/>
                <a:gd name="connsiteX26" fmla="*/ 2442137 w 2499287"/>
                <a:gd name="connsiteY26" fmla="*/ 538162 h 2258269"/>
                <a:gd name="connsiteX27" fmla="*/ 2413562 w 2499287"/>
                <a:gd name="connsiteY27" fmla="*/ 557212 h 2258269"/>
                <a:gd name="connsiteX28" fmla="*/ 2404037 w 2499287"/>
                <a:gd name="connsiteY28" fmla="*/ 571500 h 2258269"/>
                <a:gd name="connsiteX29" fmla="*/ 2389749 w 2499287"/>
                <a:gd name="connsiteY29" fmla="*/ 590550 h 2258269"/>
                <a:gd name="connsiteX30" fmla="*/ 2337362 w 2499287"/>
                <a:gd name="connsiteY30" fmla="*/ 619125 h 2258269"/>
                <a:gd name="connsiteX31" fmla="*/ 2323074 w 2499287"/>
                <a:gd name="connsiteY31" fmla="*/ 628650 h 2258269"/>
                <a:gd name="connsiteX32" fmla="*/ 2294499 w 2499287"/>
                <a:gd name="connsiteY32" fmla="*/ 623887 h 2258269"/>
                <a:gd name="connsiteX33" fmla="*/ 2175437 w 2499287"/>
                <a:gd name="connsiteY33" fmla="*/ 633412 h 2258269"/>
                <a:gd name="connsiteX34" fmla="*/ 2161149 w 2499287"/>
                <a:gd name="connsiteY34" fmla="*/ 642937 h 2258269"/>
                <a:gd name="connsiteX35" fmla="*/ 2142099 w 2499287"/>
                <a:gd name="connsiteY35" fmla="*/ 647700 h 2258269"/>
                <a:gd name="connsiteX36" fmla="*/ 2127812 w 2499287"/>
                <a:gd name="connsiteY36" fmla="*/ 652462 h 2258269"/>
                <a:gd name="connsiteX37" fmla="*/ 2018274 w 2499287"/>
                <a:gd name="connsiteY37" fmla="*/ 671512 h 2258269"/>
                <a:gd name="connsiteX38" fmla="*/ 1975412 w 2499287"/>
                <a:gd name="connsiteY38" fmla="*/ 681037 h 2258269"/>
                <a:gd name="connsiteX39" fmla="*/ 1961124 w 2499287"/>
                <a:gd name="connsiteY39" fmla="*/ 690562 h 2258269"/>
                <a:gd name="connsiteX40" fmla="*/ 1951599 w 2499287"/>
                <a:gd name="connsiteY40" fmla="*/ 728662 h 2258269"/>
                <a:gd name="connsiteX41" fmla="*/ 1942074 w 2499287"/>
                <a:gd name="connsiteY41" fmla="*/ 747712 h 2258269"/>
                <a:gd name="connsiteX42" fmla="*/ 1913499 w 2499287"/>
                <a:gd name="connsiteY42" fmla="*/ 795337 h 2258269"/>
                <a:gd name="connsiteX43" fmla="*/ 1894449 w 2499287"/>
                <a:gd name="connsiteY43" fmla="*/ 809625 h 2258269"/>
                <a:gd name="connsiteX44" fmla="*/ 1870637 w 2499287"/>
                <a:gd name="connsiteY44" fmla="*/ 828675 h 2258269"/>
                <a:gd name="connsiteX45" fmla="*/ 1856349 w 2499287"/>
                <a:gd name="connsiteY45" fmla="*/ 842962 h 2258269"/>
                <a:gd name="connsiteX46" fmla="*/ 1851587 w 2499287"/>
                <a:gd name="connsiteY46" fmla="*/ 857250 h 2258269"/>
                <a:gd name="connsiteX47" fmla="*/ 1837299 w 2499287"/>
                <a:gd name="connsiteY47" fmla="*/ 862012 h 2258269"/>
                <a:gd name="connsiteX48" fmla="*/ 1813487 w 2499287"/>
                <a:gd name="connsiteY48" fmla="*/ 885825 h 2258269"/>
                <a:gd name="connsiteX49" fmla="*/ 1789674 w 2499287"/>
                <a:gd name="connsiteY49" fmla="*/ 942975 h 2258269"/>
                <a:gd name="connsiteX50" fmla="*/ 1784912 w 2499287"/>
                <a:gd name="connsiteY50" fmla="*/ 957262 h 2258269"/>
                <a:gd name="connsiteX51" fmla="*/ 1775387 w 2499287"/>
                <a:gd name="connsiteY51" fmla="*/ 990600 h 2258269"/>
                <a:gd name="connsiteX52" fmla="*/ 1765862 w 2499287"/>
                <a:gd name="connsiteY52" fmla="*/ 1066800 h 2258269"/>
                <a:gd name="connsiteX53" fmla="*/ 1756337 w 2499287"/>
                <a:gd name="connsiteY53" fmla="*/ 1085850 h 2258269"/>
                <a:gd name="connsiteX54" fmla="*/ 1751574 w 2499287"/>
                <a:gd name="connsiteY54" fmla="*/ 1128712 h 2258269"/>
                <a:gd name="connsiteX55" fmla="*/ 1742049 w 2499287"/>
                <a:gd name="connsiteY55" fmla="*/ 1147762 h 2258269"/>
                <a:gd name="connsiteX56" fmla="*/ 1737287 w 2499287"/>
                <a:gd name="connsiteY56" fmla="*/ 1485900 h 2258269"/>
                <a:gd name="connsiteX57" fmla="*/ 1722999 w 2499287"/>
                <a:gd name="connsiteY57" fmla="*/ 1533525 h 2258269"/>
                <a:gd name="connsiteX58" fmla="*/ 1718237 w 2499287"/>
                <a:gd name="connsiteY58" fmla="*/ 1562100 h 2258269"/>
                <a:gd name="connsiteX59" fmla="*/ 1708712 w 2499287"/>
                <a:gd name="connsiteY59" fmla="*/ 1590675 h 2258269"/>
                <a:gd name="connsiteX60" fmla="*/ 1699187 w 2499287"/>
                <a:gd name="connsiteY60" fmla="*/ 1633537 h 2258269"/>
                <a:gd name="connsiteX61" fmla="*/ 1689662 w 2499287"/>
                <a:gd name="connsiteY61" fmla="*/ 1647825 h 2258269"/>
                <a:gd name="connsiteX62" fmla="*/ 1684899 w 2499287"/>
                <a:gd name="connsiteY62" fmla="*/ 1695450 h 2258269"/>
                <a:gd name="connsiteX63" fmla="*/ 1675374 w 2499287"/>
                <a:gd name="connsiteY63" fmla="*/ 1714500 h 2258269"/>
                <a:gd name="connsiteX64" fmla="*/ 1670612 w 2499287"/>
                <a:gd name="connsiteY64" fmla="*/ 1733550 h 2258269"/>
                <a:gd name="connsiteX65" fmla="*/ 1646799 w 2499287"/>
                <a:gd name="connsiteY65" fmla="*/ 1800225 h 2258269"/>
                <a:gd name="connsiteX66" fmla="*/ 1632512 w 2499287"/>
                <a:gd name="connsiteY66" fmla="*/ 1809750 h 2258269"/>
                <a:gd name="connsiteX67" fmla="*/ 1618224 w 2499287"/>
                <a:gd name="connsiteY67" fmla="*/ 1857375 h 2258269"/>
                <a:gd name="connsiteX68" fmla="*/ 1599174 w 2499287"/>
                <a:gd name="connsiteY68" fmla="*/ 1895475 h 2258269"/>
                <a:gd name="connsiteX69" fmla="*/ 1561074 w 2499287"/>
                <a:gd name="connsiteY69" fmla="*/ 1919287 h 2258269"/>
                <a:gd name="connsiteX70" fmla="*/ 1513449 w 2499287"/>
                <a:gd name="connsiteY70" fmla="*/ 1952625 h 2258269"/>
                <a:gd name="connsiteX71" fmla="*/ 1494399 w 2499287"/>
                <a:gd name="connsiteY71" fmla="*/ 1962150 h 2258269"/>
                <a:gd name="connsiteX72" fmla="*/ 1475349 w 2499287"/>
                <a:gd name="connsiteY72" fmla="*/ 1990725 h 2258269"/>
                <a:gd name="connsiteX73" fmla="*/ 1451537 w 2499287"/>
                <a:gd name="connsiteY73" fmla="*/ 2019300 h 2258269"/>
                <a:gd name="connsiteX74" fmla="*/ 1413437 w 2499287"/>
                <a:gd name="connsiteY74" fmla="*/ 2043112 h 2258269"/>
                <a:gd name="connsiteX75" fmla="*/ 1408674 w 2499287"/>
                <a:gd name="connsiteY75" fmla="*/ 2062162 h 2258269"/>
                <a:gd name="connsiteX76" fmla="*/ 1389624 w 2499287"/>
                <a:gd name="connsiteY76" fmla="*/ 2071687 h 2258269"/>
                <a:gd name="connsiteX77" fmla="*/ 1361049 w 2499287"/>
                <a:gd name="connsiteY77" fmla="*/ 2090737 h 2258269"/>
                <a:gd name="connsiteX78" fmla="*/ 1351524 w 2499287"/>
                <a:gd name="connsiteY78" fmla="*/ 2109787 h 2258269"/>
                <a:gd name="connsiteX79" fmla="*/ 1313424 w 2499287"/>
                <a:gd name="connsiteY79" fmla="*/ 2124075 h 2258269"/>
                <a:gd name="connsiteX80" fmla="*/ 1294374 w 2499287"/>
                <a:gd name="connsiteY80" fmla="*/ 2133600 h 2258269"/>
                <a:gd name="connsiteX81" fmla="*/ 1284849 w 2499287"/>
                <a:gd name="connsiteY81" fmla="*/ 2147887 h 2258269"/>
                <a:gd name="connsiteX82" fmla="*/ 1265799 w 2499287"/>
                <a:gd name="connsiteY82" fmla="*/ 2152650 h 2258269"/>
                <a:gd name="connsiteX83" fmla="*/ 1218174 w 2499287"/>
                <a:gd name="connsiteY83" fmla="*/ 2166937 h 2258269"/>
                <a:gd name="connsiteX84" fmla="*/ 1122924 w 2499287"/>
                <a:gd name="connsiteY84" fmla="*/ 2190750 h 2258269"/>
                <a:gd name="connsiteX85" fmla="*/ 1084824 w 2499287"/>
                <a:gd name="connsiteY85" fmla="*/ 2205037 h 2258269"/>
                <a:gd name="connsiteX86" fmla="*/ 1065774 w 2499287"/>
                <a:gd name="connsiteY86" fmla="*/ 2224087 h 2258269"/>
                <a:gd name="connsiteX87" fmla="*/ 1046724 w 2499287"/>
                <a:gd name="connsiteY87" fmla="*/ 2228850 h 2258269"/>
                <a:gd name="connsiteX88" fmla="*/ 956237 w 2499287"/>
                <a:gd name="connsiteY88" fmla="*/ 2238375 h 2258269"/>
                <a:gd name="connsiteX89" fmla="*/ 741924 w 2499287"/>
                <a:gd name="connsiteY89" fmla="*/ 2238375 h 2258269"/>
                <a:gd name="connsiteX90" fmla="*/ 718112 w 2499287"/>
                <a:gd name="connsiteY90" fmla="*/ 2228850 h 2258269"/>
                <a:gd name="connsiteX91" fmla="*/ 660962 w 2499287"/>
                <a:gd name="connsiteY91" fmla="*/ 2219325 h 2258269"/>
                <a:gd name="connsiteX92" fmla="*/ 594287 w 2499287"/>
                <a:gd name="connsiteY92" fmla="*/ 2214562 h 2258269"/>
                <a:gd name="connsiteX93" fmla="*/ 575237 w 2499287"/>
                <a:gd name="connsiteY93" fmla="*/ 2205037 h 2258269"/>
                <a:gd name="connsiteX94" fmla="*/ 432362 w 2499287"/>
                <a:gd name="connsiteY94" fmla="*/ 2176462 h 2258269"/>
                <a:gd name="connsiteX95" fmla="*/ 413312 w 2499287"/>
                <a:gd name="connsiteY95" fmla="*/ 2166937 h 2258269"/>
                <a:gd name="connsiteX96" fmla="*/ 408549 w 2499287"/>
                <a:gd name="connsiteY96" fmla="*/ 2147887 h 2258269"/>
                <a:gd name="connsiteX97" fmla="*/ 399024 w 2499287"/>
                <a:gd name="connsiteY97" fmla="*/ 2128837 h 2258269"/>
                <a:gd name="connsiteX98" fmla="*/ 394262 w 2499287"/>
                <a:gd name="connsiteY98" fmla="*/ 2109787 h 2258269"/>
                <a:gd name="connsiteX99" fmla="*/ 379974 w 2499287"/>
                <a:gd name="connsiteY99" fmla="*/ 2100262 h 2258269"/>
                <a:gd name="connsiteX100" fmla="*/ 360924 w 2499287"/>
                <a:gd name="connsiteY100" fmla="*/ 2081212 h 2258269"/>
                <a:gd name="connsiteX101" fmla="*/ 351399 w 2499287"/>
                <a:gd name="connsiteY101" fmla="*/ 2066925 h 2258269"/>
                <a:gd name="connsiteX102" fmla="*/ 313299 w 2499287"/>
                <a:gd name="connsiteY102" fmla="*/ 2043112 h 2258269"/>
                <a:gd name="connsiteX103" fmla="*/ 299012 w 2499287"/>
                <a:gd name="connsiteY103" fmla="*/ 2033587 h 2258269"/>
                <a:gd name="connsiteX104" fmla="*/ 260912 w 2499287"/>
                <a:gd name="connsiteY104" fmla="*/ 2019300 h 2258269"/>
                <a:gd name="connsiteX105" fmla="*/ 256149 w 2499287"/>
                <a:gd name="connsiteY105" fmla="*/ 2005012 h 2258269"/>
                <a:gd name="connsiteX106" fmla="*/ 246624 w 2499287"/>
                <a:gd name="connsiteY106" fmla="*/ 1990725 h 2258269"/>
                <a:gd name="connsiteX107" fmla="*/ 241862 w 2499287"/>
                <a:gd name="connsiteY107" fmla="*/ 1971675 h 2258269"/>
                <a:gd name="connsiteX108" fmla="*/ 222812 w 2499287"/>
                <a:gd name="connsiteY108" fmla="*/ 1933575 h 2258269"/>
                <a:gd name="connsiteX109" fmla="*/ 160899 w 2499287"/>
                <a:gd name="connsiteY109" fmla="*/ 1828800 h 2258269"/>
                <a:gd name="connsiteX110" fmla="*/ 141849 w 2499287"/>
                <a:gd name="connsiteY110" fmla="*/ 1800225 h 2258269"/>
                <a:gd name="connsiteX111" fmla="*/ 137087 w 2499287"/>
                <a:gd name="connsiteY111" fmla="*/ 1785937 h 2258269"/>
                <a:gd name="connsiteX112" fmla="*/ 122799 w 2499287"/>
                <a:gd name="connsiteY112" fmla="*/ 1766887 h 2258269"/>
                <a:gd name="connsiteX113" fmla="*/ 98987 w 2499287"/>
                <a:gd name="connsiteY113" fmla="*/ 1733550 h 2258269"/>
                <a:gd name="connsiteX114" fmla="*/ 79937 w 2499287"/>
                <a:gd name="connsiteY114" fmla="*/ 1695450 h 2258269"/>
                <a:gd name="connsiteX115" fmla="*/ 60688 w 2499287"/>
                <a:gd name="connsiteY115" fmla="*/ 1653356 h 2258269"/>
                <a:gd name="connsiteX116" fmla="*/ 11079 w 2499287"/>
                <a:gd name="connsiteY116" fmla="*/ 1529134 h 2258269"/>
                <a:gd name="connsiteX117" fmla="*/ 2125 w 2499287"/>
                <a:gd name="connsiteY117" fmla="*/ 1435025 h 2258269"/>
                <a:gd name="connsiteX118" fmla="*/ 8499 w 2499287"/>
                <a:gd name="connsiteY118" fmla="*/ 1338262 h 2258269"/>
                <a:gd name="connsiteX119" fmla="*/ 22787 w 2499287"/>
                <a:gd name="connsiteY119" fmla="*/ 1252537 h 2258269"/>
                <a:gd name="connsiteX120" fmla="*/ 32312 w 2499287"/>
                <a:gd name="connsiteY120" fmla="*/ 1200150 h 2258269"/>
                <a:gd name="connsiteX121" fmla="*/ 56124 w 2499287"/>
                <a:gd name="connsiteY121" fmla="*/ 1147762 h 2258269"/>
                <a:gd name="connsiteX122" fmla="*/ 89462 w 2499287"/>
                <a:gd name="connsiteY122" fmla="*/ 1071562 h 2258269"/>
                <a:gd name="connsiteX123" fmla="*/ 118037 w 2499287"/>
                <a:gd name="connsiteY123" fmla="*/ 985837 h 2258269"/>
                <a:gd name="connsiteX124" fmla="*/ 183770 w 2499287"/>
                <a:gd name="connsiteY124" fmla="*/ 883617 h 2258269"/>
                <a:gd name="connsiteX125" fmla="*/ 232337 w 2499287"/>
                <a:gd name="connsiteY125" fmla="*/ 809625 h 2258269"/>
                <a:gd name="connsiteX126" fmla="*/ 308537 w 2499287"/>
                <a:gd name="connsiteY126" fmla="*/ 733425 h 2258269"/>
                <a:gd name="connsiteX127" fmla="*/ 370449 w 2499287"/>
                <a:gd name="connsiteY127" fmla="*/ 671512 h 2258269"/>
                <a:gd name="connsiteX128" fmla="*/ 484749 w 2499287"/>
                <a:gd name="connsiteY128" fmla="*/ 614362 h 2258269"/>
                <a:gd name="connsiteX129" fmla="*/ 589524 w 2499287"/>
                <a:gd name="connsiteY129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223062 w 2499287"/>
                <a:gd name="connsiteY17" fmla="*/ 138112 h 2258269"/>
                <a:gd name="connsiteX18" fmla="*/ 2337362 w 2499287"/>
                <a:gd name="connsiteY18" fmla="*/ 247650 h 2258269"/>
                <a:gd name="connsiteX19" fmla="*/ 2470712 w 2499287"/>
                <a:gd name="connsiteY19" fmla="*/ 438150 h 2258269"/>
                <a:gd name="connsiteX20" fmla="*/ 2475474 w 2499287"/>
                <a:gd name="connsiteY20" fmla="*/ 452437 h 2258269"/>
                <a:gd name="connsiteX21" fmla="*/ 2494524 w 2499287"/>
                <a:gd name="connsiteY21" fmla="*/ 485775 h 2258269"/>
                <a:gd name="connsiteX22" fmla="*/ 2499287 w 2499287"/>
                <a:gd name="connsiteY22" fmla="*/ 504825 h 2258269"/>
                <a:gd name="connsiteX23" fmla="*/ 2494524 w 2499287"/>
                <a:gd name="connsiteY23" fmla="*/ 523875 h 2258269"/>
                <a:gd name="connsiteX24" fmla="*/ 2480237 w 2499287"/>
                <a:gd name="connsiteY24" fmla="*/ 528637 h 2258269"/>
                <a:gd name="connsiteX25" fmla="*/ 2442137 w 2499287"/>
                <a:gd name="connsiteY25" fmla="*/ 538162 h 2258269"/>
                <a:gd name="connsiteX26" fmla="*/ 2413562 w 2499287"/>
                <a:gd name="connsiteY26" fmla="*/ 557212 h 2258269"/>
                <a:gd name="connsiteX27" fmla="*/ 2404037 w 2499287"/>
                <a:gd name="connsiteY27" fmla="*/ 571500 h 2258269"/>
                <a:gd name="connsiteX28" fmla="*/ 2389749 w 2499287"/>
                <a:gd name="connsiteY28" fmla="*/ 590550 h 2258269"/>
                <a:gd name="connsiteX29" fmla="*/ 2337362 w 2499287"/>
                <a:gd name="connsiteY29" fmla="*/ 619125 h 2258269"/>
                <a:gd name="connsiteX30" fmla="*/ 2323074 w 2499287"/>
                <a:gd name="connsiteY30" fmla="*/ 628650 h 2258269"/>
                <a:gd name="connsiteX31" fmla="*/ 2294499 w 2499287"/>
                <a:gd name="connsiteY31" fmla="*/ 623887 h 2258269"/>
                <a:gd name="connsiteX32" fmla="*/ 2175437 w 2499287"/>
                <a:gd name="connsiteY32" fmla="*/ 633412 h 2258269"/>
                <a:gd name="connsiteX33" fmla="*/ 2161149 w 2499287"/>
                <a:gd name="connsiteY33" fmla="*/ 642937 h 2258269"/>
                <a:gd name="connsiteX34" fmla="*/ 2142099 w 2499287"/>
                <a:gd name="connsiteY34" fmla="*/ 647700 h 2258269"/>
                <a:gd name="connsiteX35" fmla="*/ 2127812 w 2499287"/>
                <a:gd name="connsiteY35" fmla="*/ 652462 h 2258269"/>
                <a:gd name="connsiteX36" fmla="*/ 2018274 w 2499287"/>
                <a:gd name="connsiteY36" fmla="*/ 671512 h 2258269"/>
                <a:gd name="connsiteX37" fmla="*/ 1975412 w 2499287"/>
                <a:gd name="connsiteY37" fmla="*/ 681037 h 2258269"/>
                <a:gd name="connsiteX38" fmla="*/ 1961124 w 2499287"/>
                <a:gd name="connsiteY38" fmla="*/ 690562 h 2258269"/>
                <a:gd name="connsiteX39" fmla="*/ 1951599 w 2499287"/>
                <a:gd name="connsiteY39" fmla="*/ 728662 h 2258269"/>
                <a:gd name="connsiteX40" fmla="*/ 1942074 w 2499287"/>
                <a:gd name="connsiteY40" fmla="*/ 747712 h 2258269"/>
                <a:gd name="connsiteX41" fmla="*/ 1913499 w 2499287"/>
                <a:gd name="connsiteY41" fmla="*/ 795337 h 2258269"/>
                <a:gd name="connsiteX42" fmla="*/ 1894449 w 2499287"/>
                <a:gd name="connsiteY42" fmla="*/ 809625 h 2258269"/>
                <a:gd name="connsiteX43" fmla="*/ 1870637 w 2499287"/>
                <a:gd name="connsiteY43" fmla="*/ 828675 h 2258269"/>
                <a:gd name="connsiteX44" fmla="*/ 1856349 w 2499287"/>
                <a:gd name="connsiteY44" fmla="*/ 842962 h 2258269"/>
                <a:gd name="connsiteX45" fmla="*/ 1851587 w 2499287"/>
                <a:gd name="connsiteY45" fmla="*/ 857250 h 2258269"/>
                <a:gd name="connsiteX46" fmla="*/ 1837299 w 2499287"/>
                <a:gd name="connsiteY46" fmla="*/ 862012 h 2258269"/>
                <a:gd name="connsiteX47" fmla="*/ 1813487 w 2499287"/>
                <a:gd name="connsiteY47" fmla="*/ 885825 h 2258269"/>
                <a:gd name="connsiteX48" fmla="*/ 1789674 w 2499287"/>
                <a:gd name="connsiteY48" fmla="*/ 942975 h 2258269"/>
                <a:gd name="connsiteX49" fmla="*/ 1784912 w 2499287"/>
                <a:gd name="connsiteY49" fmla="*/ 957262 h 2258269"/>
                <a:gd name="connsiteX50" fmla="*/ 1775387 w 2499287"/>
                <a:gd name="connsiteY50" fmla="*/ 990600 h 2258269"/>
                <a:gd name="connsiteX51" fmla="*/ 1765862 w 2499287"/>
                <a:gd name="connsiteY51" fmla="*/ 1066800 h 2258269"/>
                <a:gd name="connsiteX52" fmla="*/ 1756337 w 2499287"/>
                <a:gd name="connsiteY52" fmla="*/ 1085850 h 2258269"/>
                <a:gd name="connsiteX53" fmla="*/ 1751574 w 2499287"/>
                <a:gd name="connsiteY53" fmla="*/ 1128712 h 2258269"/>
                <a:gd name="connsiteX54" fmla="*/ 1742049 w 2499287"/>
                <a:gd name="connsiteY54" fmla="*/ 1147762 h 2258269"/>
                <a:gd name="connsiteX55" fmla="*/ 1737287 w 2499287"/>
                <a:gd name="connsiteY55" fmla="*/ 1485900 h 2258269"/>
                <a:gd name="connsiteX56" fmla="*/ 1722999 w 2499287"/>
                <a:gd name="connsiteY56" fmla="*/ 1533525 h 2258269"/>
                <a:gd name="connsiteX57" fmla="*/ 1718237 w 2499287"/>
                <a:gd name="connsiteY57" fmla="*/ 1562100 h 2258269"/>
                <a:gd name="connsiteX58" fmla="*/ 1708712 w 2499287"/>
                <a:gd name="connsiteY58" fmla="*/ 1590675 h 2258269"/>
                <a:gd name="connsiteX59" fmla="*/ 1699187 w 2499287"/>
                <a:gd name="connsiteY59" fmla="*/ 1633537 h 2258269"/>
                <a:gd name="connsiteX60" fmla="*/ 1689662 w 2499287"/>
                <a:gd name="connsiteY60" fmla="*/ 1647825 h 2258269"/>
                <a:gd name="connsiteX61" fmla="*/ 1684899 w 2499287"/>
                <a:gd name="connsiteY61" fmla="*/ 1695450 h 2258269"/>
                <a:gd name="connsiteX62" fmla="*/ 1675374 w 2499287"/>
                <a:gd name="connsiteY62" fmla="*/ 1714500 h 2258269"/>
                <a:gd name="connsiteX63" fmla="*/ 1670612 w 2499287"/>
                <a:gd name="connsiteY63" fmla="*/ 1733550 h 2258269"/>
                <a:gd name="connsiteX64" fmla="*/ 1646799 w 2499287"/>
                <a:gd name="connsiteY64" fmla="*/ 1800225 h 2258269"/>
                <a:gd name="connsiteX65" fmla="*/ 1632512 w 2499287"/>
                <a:gd name="connsiteY65" fmla="*/ 1809750 h 2258269"/>
                <a:gd name="connsiteX66" fmla="*/ 1618224 w 2499287"/>
                <a:gd name="connsiteY66" fmla="*/ 1857375 h 2258269"/>
                <a:gd name="connsiteX67" fmla="*/ 1599174 w 2499287"/>
                <a:gd name="connsiteY67" fmla="*/ 1895475 h 2258269"/>
                <a:gd name="connsiteX68" fmla="*/ 1561074 w 2499287"/>
                <a:gd name="connsiteY68" fmla="*/ 1919287 h 2258269"/>
                <a:gd name="connsiteX69" fmla="*/ 1513449 w 2499287"/>
                <a:gd name="connsiteY69" fmla="*/ 1952625 h 2258269"/>
                <a:gd name="connsiteX70" fmla="*/ 1494399 w 2499287"/>
                <a:gd name="connsiteY70" fmla="*/ 1962150 h 2258269"/>
                <a:gd name="connsiteX71" fmla="*/ 1475349 w 2499287"/>
                <a:gd name="connsiteY71" fmla="*/ 1990725 h 2258269"/>
                <a:gd name="connsiteX72" fmla="*/ 1451537 w 2499287"/>
                <a:gd name="connsiteY72" fmla="*/ 2019300 h 2258269"/>
                <a:gd name="connsiteX73" fmla="*/ 1413437 w 2499287"/>
                <a:gd name="connsiteY73" fmla="*/ 2043112 h 2258269"/>
                <a:gd name="connsiteX74" fmla="*/ 1408674 w 2499287"/>
                <a:gd name="connsiteY74" fmla="*/ 2062162 h 2258269"/>
                <a:gd name="connsiteX75" fmla="*/ 1389624 w 2499287"/>
                <a:gd name="connsiteY75" fmla="*/ 2071687 h 2258269"/>
                <a:gd name="connsiteX76" fmla="*/ 1361049 w 2499287"/>
                <a:gd name="connsiteY76" fmla="*/ 2090737 h 2258269"/>
                <a:gd name="connsiteX77" fmla="*/ 1351524 w 2499287"/>
                <a:gd name="connsiteY77" fmla="*/ 2109787 h 2258269"/>
                <a:gd name="connsiteX78" fmla="*/ 1313424 w 2499287"/>
                <a:gd name="connsiteY78" fmla="*/ 2124075 h 2258269"/>
                <a:gd name="connsiteX79" fmla="*/ 1294374 w 2499287"/>
                <a:gd name="connsiteY79" fmla="*/ 2133600 h 2258269"/>
                <a:gd name="connsiteX80" fmla="*/ 1284849 w 2499287"/>
                <a:gd name="connsiteY80" fmla="*/ 2147887 h 2258269"/>
                <a:gd name="connsiteX81" fmla="*/ 1265799 w 2499287"/>
                <a:gd name="connsiteY81" fmla="*/ 2152650 h 2258269"/>
                <a:gd name="connsiteX82" fmla="*/ 1218174 w 2499287"/>
                <a:gd name="connsiteY82" fmla="*/ 2166937 h 2258269"/>
                <a:gd name="connsiteX83" fmla="*/ 1122924 w 2499287"/>
                <a:gd name="connsiteY83" fmla="*/ 2190750 h 2258269"/>
                <a:gd name="connsiteX84" fmla="*/ 1084824 w 2499287"/>
                <a:gd name="connsiteY84" fmla="*/ 2205037 h 2258269"/>
                <a:gd name="connsiteX85" fmla="*/ 1065774 w 2499287"/>
                <a:gd name="connsiteY85" fmla="*/ 2224087 h 2258269"/>
                <a:gd name="connsiteX86" fmla="*/ 1046724 w 2499287"/>
                <a:gd name="connsiteY86" fmla="*/ 2228850 h 2258269"/>
                <a:gd name="connsiteX87" fmla="*/ 956237 w 2499287"/>
                <a:gd name="connsiteY87" fmla="*/ 2238375 h 2258269"/>
                <a:gd name="connsiteX88" fmla="*/ 741924 w 2499287"/>
                <a:gd name="connsiteY88" fmla="*/ 2238375 h 2258269"/>
                <a:gd name="connsiteX89" fmla="*/ 718112 w 2499287"/>
                <a:gd name="connsiteY89" fmla="*/ 2228850 h 2258269"/>
                <a:gd name="connsiteX90" fmla="*/ 660962 w 2499287"/>
                <a:gd name="connsiteY90" fmla="*/ 2219325 h 2258269"/>
                <a:gd name="connsiteX91" fmla="*/ 594287 w 2499287"/>
                <a:gd name="connsiteY91" fmla="*/ 2214562 h 2258269"/>
                <a:gd name="connsiteX92" fmla="*/ 575237 w 2499287"/>
                <a:gd name="connsiteY92" fmla="*/ 2205037 h 2258269"/>
                <a:gd name="connsiteX93" fmla="*/ 432362 w 2499287"/>
                <a:gd name="connsiteY93" fmla="*/ 2176462 h 2258269"/>
                <a:gd name="connsiteX94" fmla="*/ 413312 w 2499287"/>
                <a:gd name="connsiteY94" fmla="*/ 2166937 h 2258269"/>
                <a:gd name="connsiteX95" fmla="*/ 408549 w 2499287"/>
                <a:gd name="connsiteY95" fmla="*/ 2147887 h 2258269"/>
                <a:gd name="connsiteX96" fmla="*/ 399024 w 2499287"/>
                <a:gd name="connsiteY96" fmla="*/ 2128837 h 2258269"/>
                <a:gd name="connsiteX97" fmla="*/ 394262 w 2499287"/>
                <a:gd name="connsiteY97" fmla="*/ 2109787 h 2258269"/>
                <a:gd name="connsiteX98" fmla="*/ 379974 w 2499287"/>
                <a:gd name="connsiteY98" fmla="*/ 2100262 h 2258269"/>
                <a:gd name="connsiteX99" fmla="*/ 360924 w 2499287"/>
                <a:gd name="connsiteY99" fmla="*/ 2081212 h 2258269"/>
                <a:gd name="connsiteX100" fmla="*/ 351399 w 2499287"/>
                <a:gd name="connsiteY100" fmla="*/ 2066925 h 2258269"/>
                <a:gd name="connsiteX101" fmla="*/ 313299 w 2499287"/>
                <a:gd name="connsiteY101" fmla="*/ 2043112 h 2258269"/>
                <a:gd name="connsiteX102" fmla="*/ 299012 w 2499287"/>
                <a:gd name="connsiteY102" fmla="*/ 2033587 h 2258269"/>
                <a:gd name="connsiteX103" fmla="*/ 260912 w 2499287"/>
                <a:gd name="connsiteY103" fmla="*/ 2019300 h 2258269"/>
                <a:gd name="connsiteX104" fmla="*/ 256149 w 2499287"/>
                <a:gd name="connsiteY104" fmla="*/ 2005012 h 2258269"/>
                <a:gd name="connsiteX105" fmla="*/ 246624 w 2499287"/>
                <a:gd name="connsiteY105" fmla="*/ 1990725 h 2258269"/>
                <a:gd name="connsiteX106" fmla="*/ 241862 w 2499287"/>
                <a:gd name="connsiteY106" fmla="*/ 1971675 h 2258269"/>
                <a:gd name="connsiteX107" fmla="*/ 222812 w 2499287"/>
                <a:gd name="connsiteY107" fmla="*/ 1933575 h 2258269"/>
                <a:gd name="connsiteX108" fmla="*/ 160899 w 2499287"/>
                <a:gd name="connsiteY108" fmla="*/ 1828800 h 2258269"/>
                <a:gd name="connsiteX109" fmla="*/ 141849 w 2499287"/>
                <a:gd name="connsiteY109" fmla="*/ 1800225 h 2258269"/>
                <a:gd name="connsiteX110" fmla="*/ 137087 w 2499287"/>
                <a:gd name="connsiteY110" fmla="*/ 1785937 h 2258269"/>
                <a:gd name="connsiteX111" fmla="*/ 122799 w 2499287"/>
                <a:gd name="connsiteY111" fmla="*/ 1766887 h 2258269"/>
                <a:gd name="connsiteX112" fmla="*/ 98987 w 2499287"/>
                <a:gd name="connsiteY112" fmla="*/ 1733550 h 2258269"/>
                <a:gd name="connsiteX113" fmla="*/ 79937 w 2499287"/>
                <a:gd name="connsiteY113" fmla="*/ 1695450 h 2258269"/>
                <a:gd name="connsiteX114" fmla="*/ 60688 w 2499287"/>
                <a:gd name="connsiteY114" fmla="*/ 1653356 h 2258269"/>
                <a:gd name="connsiteX115" fmla="*/ 11079 w 2499287"/>
                <a:gd name="connsiteY115" fmla="*/ 1529134 h 2258269"/>
                <a:gd name="connsiteX116" fmla="*/ 2125 w 2499287"/>
                <a:gd name="connsiteY116" fmla="*/ 1435025 h 2258269"/>
                <a:gd name="connsiteX117" fmla="*/ 8499 w 2499287"/>
                <a:gd name="connsiteY117" fmla="*/ 1338262 h 2258269"/>
                <a:gd name="connsiteX118" fmla="*/ 22787 w 2499287"/>
                <a:gd name="connsiteY118" fmla="*/ 1252537 h 2258269"/>
                <a:gd name="connsiteX119" fmla="*/ 32312 w 2499287"/>
                <a:gd name="connsiteY119" fmla="*/ 1200150 h 2258269"/>
                <a:gd name="connsiteX120" fmla="*/ 56124 w 2499287"/>
                <a:gd name="connsiteY120" fmla="*/ 1147762 h 2258269"/>
                <a:gd name="connsiteX121" fmla="*/ 89462 w 2499287"/>
                <a:gd name="connsiteY121" fmla="*/ 1071562 h 2258269"/>
                <a:gd name="connsiteX122" fmla="*/ 118037 w 2499287"/>
                <a:gd name="connsiteY122" fmla="*/ 985837 h 2258269"/>
                <a:gd name="connsiteX123" fmla="*/ 183770 w 2499287"/>
                <a:gd name="connsiteY123" fmla="*/ 883617 h 2258269"/>
                <a:gd name="connsiteX124" fmla="*/ 232337 w 2499287"/>
                <a:gd name="connsiteY124" fmla="*/ 809625 h 2258269"/>
                <a:gd name="connsiteX125" fmla="*/ 308537 w 2499287"/>
                <a:gd name="connsiteY125" fmla="*/ 733425 h 2258269"/>
                <a:gd name="connsiteX126" fmla="*/ 370449 w 2499287"/>
                <a:gd name="connsiteY126" fmla="*/ 671512 h 2258269"/>
                <a:gd name="connsiteX127" fmla="*/ 484749 w 2499287"/>
                <a:gd name="connsiteY127" fmla="*/ 614362 h 2258269"/>
                <a:gd name="connsiteX128" fmla="*/ 589524 w 2499287"/>
                <a:gd name="connsiteY128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70712 w 2499287"/>
                <a:gd name="connsiteY18" fmla="*/ 438150 h 2258269"/>
                <a:gd name="connsiteX19" fmla="*/ 2475474 w 2499287"/>
                <a:gd name="connsiteY19" fmla="*/ 452437 h 2258269"/>
                <a:gd name="connsiteX20" fmla="*/ 2494524 w 2499287"/>
                <a:gd name="connsiteY20" fmla="*/ 485775 h 2258269"/>
                <a:gd name="connsiteX21" fmla="*/ 2499287 w 2499287"/>
                <a:gd name="connsiteY21" fmla="*/ 504825 h 2258269"/>
                <a:gd name="connsiteX22" fmla="*/ 2494524 w 2499287"/>
                <a:gd name="connsiteY22" fmla="*/ 523875 h 2258269"/>
                <a:gd name="connsiteX23" fmla="*/ 2480237 w 2499287"/>
                <a:gd name="connsiteY23" fmla="*/ 528637 h 2258269"/>
                <a:gd name="connsiteX24" fmla="*/ 2442137 w 2499287"/>
                <a:gd name="connsiteY24" fmla="*/ 538162 h 2258269"/>
                <a:gd name="connsiteX25" fmla="*/ 2413562 w 2499287"/>
                <a:gd name="connsiteY25" fmla="*/ 557212 h 2258269"/>
                <a:gd name="connsiteX26" fmla="*/ 2404037 w 2499287"/>
                <a:gd name="connsiteY26" fmla="*/ 571500 h 2258269"/>
                <a:gd name="connsiteX27" fmla="*/ 2389749 w 2499287"/>
                <a:gd name="connsiteY27" fmla="*/ 590550 h 2258269"/>
                <a:gd name="connsiteX28" fmla="*/ 2337362 w 2499287"/>
                <a:gd name="connsiteY28" fmla="*/ 619125 h 2258269"/>
                <a:gd name="connsiteX29" fmla="*/ 2323074 w 2499287"/>
                <a:gd name="connsiteY29" fmla="*/ 628650 h 2258269"/>
                <a:gd name="connsiteX30" fmla="*/ 2294499 w 2499287"/>
                <a:gd name="connsiteY30" fmla="*/ 623887 h 2258269"/>
                <a:gd name="connsiteX31" fmla="*/ 2175437 w 2499287"/>
                <a:gd name="connsiteY31" fmla="*/ 633412 h 2258269"/>
                <a:gd name="connsiteX32" fmla="*/ 2161149 w 2499287"/>
                <a:gd name="connsiteY32" fmla="*/ 642937 h 2258269"/>
                <a:gd name="connsiteX33" fmla="*/ 2142099 w 2499287"/>
                <a:gd name="connsiteY33" fmla="*/ 647700 h 2258269"/>
                <a:gd name="connsiteX34" fmla="*/ 2127812 w 2499287"/>
                <a:gd name="connsiteY34" fmla="*/ 652462 h 2258269"/>
                <a:gd name="connsiteX35" fmla="*/ 2018274 w 2499287"/>
                <a:gd name="connsiteY35" fmla="*/ 671512 h 2258269"/>
                <a:gd name="connsiteX36" fmla="*/ 1975412 w 2499287"/>
                <a:gd name="connsiteY36" fmla="*/ 681037 h 2258269"/>
                <a:gd name="connsiteX37" fmla="*/ 1961124 w 2499287"/>
                <a:gd name="connsiteY37" fmla="*/ 690562 h 2258269"/>
                <a:gd name="connsiteX38" fmla="*/ 1951599 w 2499287"/>
                <a:gd name="connsiteY38" fmla="*/ 728662 h 2258269"/>
                <a:gd name="connsiteX39" fmla="*/ 1942074 w 2499287"/>
                <a:gd name="connsiteY39" fmla="*/ 747712 h 2258269"/>
                <a:gd name="connsiteX40" fmla="*/ 1913499 w 2499287"/>
                <a:gd name="connsiteY40" fmla="*/ 795337 h 2258269"/>
                <a:gd name="connsiteX41" fmla="*/ 1894449 w 2499287"/>
                <a:gd name="connsiteY41" fmla="*/ 809625 h 2258269"/>
                <a:gd name="connsiteX42" fmla="*/ 1870637 w 2499287"/>
                <a:gd name="connsiteY42" fmla="*/ 828675 h 2258269"/>
                <a:gd name="connsiteX43" fmla="*/ 1856349 w 2499287"/>
                <a:gd name="connsiteY43" fmla="*/ 842962 h 2258269"/>
                <a:gd name="connsiteX44" fmla="*/ 1851587 w 2499287"/>
                <a:gd name="connsiteY44" fmla="*/ 857250 h 2258269"/>
                <a:gd name="connsiteX45" fmla="*/ 1837299 w 2499287"/>
                <a:gd name="connsiteY45" fmla="*/ 862012 h 2258269"/>
                <a:gd name="connsiteX46" fmla="*/ 1813487 w 2499287"/>
                <a:gd name="connsiteY46" fmla="*/ 885825 h 2258269"/>
                <a:gd name="connsiteX47" fmla="*/ 1789674 w 2499287"/>
                <a:gd name="connsiteY47" fmla="*/ 942975 h 2258269"/>
                <a:gd name="connsiteX48" fmla="*/ 1784912 w 2499287"/>
                <a:gd name="connsiteY48" fmla="*/ 957262 h 2258269"/>
                <a:gd name="connsiteX49" fmla="*/ 1775387 w 2499287"/>
                <a:gd name="connsiteY49" fmla="*/ 990600 h 2258269"/>
                <a:gd name="connsiteX50" fmla="*/ 1765862 w 2499287"/>
                <a:gd name="connsiteY50" fmla="*/ 1066800 h 2258269"/>
                <a:gd name="connsiteX51" fmla="*/ 1756337 w 2499287"/>
                <a:gd name="connsiteY51" fmla="*/ 1085850 h 2258269"/>
                <a:gd name="connsiteX52" fmla="*/ 1751574 w 2499287"/>
                <a:gd name="connsiteY52" fmla="*/ 1128712 h 2258269"/>
                <a:gd name="connsiteX53" fmla="*/ 1742049 w 2499287"/>
                <a:gd name="connsiteY53" fmla="*/ 1147762 h 2258269"/>
                <a:gd name="connsiteX54" fmla="*/ 1737287 w 2499287"/>
                <a:gd name="connsiteY54" fmla="*/ 1485900 h 2258269"/>
                <a:gd name="connsiteX55" fmla="*/ 1722999 w 2499287"/>
                <a:gd name="connsiteY55" fmla="*/ 1533525 h 2258269"/>
                <a:gd name="connsiteX56" fmla="*/ 1718237 w 2499287"/>
                <a:gd name="connsiteY56" fmla="*/ 1562100 h 2258269"/>
                <a:gd name="connsiteX57" fmla="*/ 1708712 w 2499287"/>
                <a:gd name="connsiteY57" fmla="*/ 1590675 h 2258269"/>
                <a:gd name="connsiteX58" fmla="*/ 1699187 w 2499287"/>
                <a:gd name="connsiteY58" fmla="*/ 1633537 h 2258269"/>
                <a:gd name="connsiteX59" fmla="*/ 1689662 w 2499287"/>
                <a:gd name="connsiteY59" fmla="*/ 1647825 h 2258269"/>
                <a:gd name="connsiteX60" fmla="*/ 1684899 w 2499287"/>
                <a:gd name="connsiteY60" fmla="*/ 1695450 h 2258269"/>
                <a:gd name="connsiteX61" fmla="*/ 1675374 w 2499287"/>
                <a:gd name="connsiteY61" fmla="*/ 1714500 h 2258269"/>
                <a:gd name="connsiteX62" fmla="*/ 1670612 w 2499287"/>
                <a:gd name="connsiteY62" fmla="*/ 1733550 h 2258269"/>
                <a:gd name="connsiteX63" fmla="*/ 1646799 w 2499287"/>
                <a:gd name="connsiteY63" fmla="*/ 1800225 h 2258269"/>
                <a:gd name="connsiteX64" fmla="*/ 1632512 w 2499287"/>
                <a:gd name="connsiteY64" fmla="*/ 1809750 h 2258269"/>
                <a:gd name="connsiteX65" fmla="*/ 1618224 w 2499287"/>
                <a:gd name="connsiteY65" fmla="*/ 1857375 h 2258269"/>
                <a:gd name="connsiteX66" fmla="*/ 1599174 w 2499287"/>
                <a:gd name="connsiteY66" fmla="*/ 1895475 h 2258269"/>
                <a:gd name="connsiteX67" fmla="*/ 1561074 w 2499287"/>
                <a:gd name="connsiteY67" fmla="*/ 1919287 h 2258269"/>
                <a:gd name="connsiteX68" fmla="*/ 1513449 w 2499287"/>
                <a:gd name="connsiteY68" fmla="*/ 1952625 h 2258269"/>
                <a:gd name="connsiteX69" fmla="*/ 1494399 w 2499287"/>
                <a:gd name="connsiteY69" fmla="*/ 1962150 h 2258269"/>
                <a:gd name="connsiteX70" fmla="*/ 1475349 w 2499287"/>
                <a:gd name="connsiteY70" fmla="*/ 1990725 h 2258269"/>
                <a:gd name="connsiteX71" fmla="*/ 1451537 w 2499287"/>
                <a:gd name="connsiteY71" fmla="*/ 2019300 h 2258269"/>
                <a:gd name="connsiteX72" fmla="*/ 1413437 w 2499287"/>
                <a:gd name="connsiteY72" fmla="*/ 2043112 h 2258269"/>
                <a:gd name="connsiteX73" fmla="*/ 1408674 w 2499287"/>
                <a:gd name="connsiteY73" fmla="*/ 2062162 h 2258269"/>
                <a:gd name="connsiteX74" fmla="*/ 1389624 w 2499287"/>
                <a:gd name="connsiteY74" fmla="*/ 2071687 h 2258269"/>
                <a:gd name="connsiteX75" fmla="*/ 1361049 w 2499287"/>
                <a:gd name="connsiteY75" fmla="*/ 2090737 h 2258269"/>
                <a:gd name="connsiteX76" fmla="*/ 1351524 w 2499287"/>
                <a:gd name="connsiteY76" fmla="*/ 2109787 h 2258269"/>
                <a:gd name="connsiteX77" fmla="*/ 1313424 w 2499287"/>
                <a:gd name="connsiteY77" fmla="*/ 2124075 h 2258269"/>
                <a:gd name="connsiteX78" fmla="*/ 1294374 w 2499287"/>
                <a:gd name="connsiteY78" fmla="*/ 2133600 h 2258269"/>
                <a:gd name="connsiteX79" fmla="*/ 1284849 w 2499287"/>
                <a:gd name="connsiteY79" fmla="*/ 2147887 h 2258269"/>
                <a:gd name="connsiteX80" fmla="*/ 1265799 w 2499287"/>
                <a:gd name="connsiteY80" fmla="*/ 2152650 h 2258269"/>
                <a:gd name="connsiteX81" fmla="*/ 1218174 w 2499287"/>
                <a:gd name="connsiteY81" fmla="*/ 2166937 h 2258269"/>
                <a:gd name="connsiteX82" fmla="*/ 1122924 w 2499287"/>
                <a:gd name="connsiteY82" fmla="*/ 2190750 h 2258269"/>
                <a:gd name="connsiteX83" fmla="*/ 1084824 w 2499287"/>
                <a:gd name="connsiteY83" fmla="*/ 2205037 h 2258269"/>
                <a:gd name="connsiteX84" fmla="*/ 1065774 w 2499287"/>
                <a:gd name="connsiteY84" fmla="*/ 2224087 h 2258269"/>
                <a:gd name="connsiteX85" fmla="*/ 1046724 w 2499287"/>
                <a:gd name="connsiteY85" fmla="*/ 2228850 h 2258269"/>
                <a:gd name="connsiteX86" fmla="*/ 956237 w 2499287"/>
                <a:gd name="connsiteY86" fmla="*/ 2238375 h 2258269"/>
                <a:gd name="connsiteX87" fmla="*/ 741924 w 2499287"/>
                <a:gd name="connsiteY87" fmla="*/ 2238375 h 2258269"/>
                <a:gd name="connsiteX88" fmla="*/ 718112 w 2499287"/>
                <a:gd name="connsiteY88" fmla="*/ 2228850 h 2258269"/>
                <a:gd name="connsiteX89" fmla="*/ 660962 w 2499287"/>
                <a:gd name="connsiteY89" fmla="*/ 2219325 h 2258269"/>
                <a:gd name="connsiteX90" fmla="*/ 594287 w 2499287"/>
                <a:gd name="connsiteY90" fmla="*/ 2214562 h 2258269"/>
                <a:gd name="connsiteX91" fmla="*/ 575237 w 2499287"/>
                <a:gd name="connsiteY91" fmla="*/ 2205037 h 2258269"/>
                <a:gd name="connsiteX92" fmla="*/ 432362 w 2499287"/>
                <a:gd name="connsiteY92" fmla="*/ 2176462 h 2258269"/>
                <a:gd name="connsiteX93" fmla="*/ 413312 w 2499287"/>
                <a:gd name="connsiteY93" fmla="*/ 2166937 h 2258269"/>
                <a:gd name="connsiteX94" fmla="*/ 408549 w 2499287"/>
                <a:gd name="connsiteY94" fmla="*/ 2147887 h 2258269"/>
                <a:gd name="connsiteX95" fmla="*/ 399024 w 2499287"/>
                <a:gd name="connsiteY95" fmla="*/ 2128837 h 2258269"/>
                <a:gd name="connsiteX96" fmla="*/ 394262 w 2499287"/>
                <a:gd name="connsiteY96" fmla="*/ 2109787 h 2258269"/>
                <a:gd name="connsiteX97" fmla="*/ 379974 w 2499287"/>
                <a:gd name="connsiteY97" fmla="*/ 2100262 h 2258269"/>
                <a:gd name="connsiteX98" fmla="*/ 360924 w 2499287"/>
                <a:gd name="connsiteY98" fmla="*/ 2081212 h 2258269"/>
                <a:gd name="connsiteX99" fmla="*/ 351399 w 2499287"/>
                <a:gd name="connsiteY99" fmla="*/ 2066925 h 2258269"/>
                <a:gd name="connsiteX100" fmla="*/ 313299 w 2499287"/>
                <a:gd name="connsiteY100" fmla="*/ 2043112 h 2258269"/>
                <a:gd name="connsiteX101" fmla="*/ 299012 w 2499287"/>
                <a:gd name="connsiteY101" fmla="*/ 2033587 h 2258269"/>
                <a:gd name="connsiteX102" fmla="*/ 260912 w 2499287"/>
                <a:gd name="connsiteY102" fmla="*/ 2019300 h 2258269"/>
                <a:gd name="connsiteX103" fmla="*/ 256149 w 2499287"/>
                <a:gd name="connsiteY103" fmla="*/ 2005012 h 2258269"/>
                <a:gd name="connsiteX104" fmla="*/ 246624 w 2499287"/>
                <a:gd name="connsiteY104" fmla="*/ 1990725 h 2258269"/>
                <a:gd name="connsiteX105" fmla="*/ 241862 w 2499287"/>
                <a:gd name="connsiteY105" fmla="*/ 1971675 h 2258269"/>
                <a:gd name="connsiteX106" fmla="*/ 222812 w 2499287"/>
                <a:gd name="connsiteY106" fmla="*/ 1933575 h 2258269"/>
                <a:gd name="connsiteX107" fmla="*/ 160899 w 2499287"/>
                <a:gd name="connsiteY107" fmla="*/ 1828800 h 2258269"/>
                <a:gd name="connsiteX108" fmla="*/ 141849 w 2499287"/>
                <a:gd name="connsiteY108" fmla="*/ 1800225 h 2258269"/>
                <a:gd name="connsiteX109" fmla="*/ 137087 w 2499287"/>
                <a:gd name="connsiteY109" fmla="*/ 1785937 h 2258269"/>
                <a:gd name="connsiteX110" fmla="*/ 122799 w 2499287"/>
                <a:gd name="connsiteY110" fmla="*/ 1766887 h 2258269"/>
                <a:gd name="connsiteX111" fmla="*/ 98987 w 2499287"/>
                <a:gd name="connsiteY111" fmla="*/ 1733550 h 2258269"/>
                <a:gd name="connsiteX112" fmla="*/ 79937 w 2499287"/>
                <a:gd name="connsiteY112" fmla="*/ 1695450 h 2258269"/>
                <a:gd name="connsiteX113" fmla="*/ 60688 w 2499287"/>
                <a:gd name="connsiteY113" fmla="*/ 1653356 h 2258269"/>
                <a:gd name="connsiteX114" fmla="*/ 11079 w 2499287"/>
                <a:gd name="connsiteY114" fmla="*/ 1529134 h 2258269"/>
                <a:gd name="connsiteX115" fmla="*/ 2125 w 2499287"/>
                <a:gd name="connsiteY115" fmla="*/ 1435025 h 2258269"/>
                <a:gd name="connsiteX116" fmla="*/ 8499 w 2499287"/>
                <a:gd name="connsiteY116" fmla="*/ 1338262 h 2258269"/>
                <a:gd name="connsiteX117" fmla="*/ 22787 w 2499287"/>
                <a:gd name="connsiteY117" fmla="*/ 1252537 h 2258269"/>
                <a:gd name="connsiteX118" fmla="*/ 32312 w 2499287"/>
                <a:gd name="connsiteY118" fmla="*/ 1200150 h 2258269"/>
                <a:gd name="connsiteX119" fmla="*/ 56124 w 2499287"/>
                <a:gd name="connsiteY119" fmla="*/ 1147762 h 2258269"/>
                <a:gd name="connsiteX120" fmla="*/ 89462 w 2499287"/>
                <a:gd name="connsiteY120" fmla="*/ 1071562 h 2258269"/>
                <a:gd name="connsiteX121" fmla="*/ 118037 w 2499287"/>
                <a:gd name="connsiteY121" fmla="*/ 985837 h 2258269"/>
                <a:gd name="connsiteX122" fmla="*/ 183770 w 2499287"/>
                <a:gd name="connsiteY122" fmla="*/ 883617 h 2258269"/>
                <a:gd name="connsiteX123" fmla="*/ 232337 w 2499287"/>
                <a:gd name="connsiteY123" fmla="*/ 809625 h 2258269"/>
                <a:gd name="connsiteX124" fmla="*/ 308537 w 2499287"/>
                <a:gd name="connsiteY124" fmla="*/ 733425 h 2258269"/>
                <a:gd name="connsiteX125" fmla="*/ 370449 w 2499287"/>
                <a:gd name="connsiteY125" fmla="*/ 671512 h 2258269"/>
                <a:gd name="connsiteX126" fmla="*/ 484749 w 2499287"/>
                <a:gd name="connsiteY126" fmla="*/ 614362 h 2258269"/>
                <a:gd name="connsiteX127" fmla="*/ 589524 w 2499287"/>
                <a:gd name="connsiteY127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75474 w 2499287"/>
                <a:gd name="connsiteY18" fmla="*/ 452437 h 2258269"/>
                <a:gd name="connsiteX19" fmla="*/ 2494524 w 2499287"/>
                <a:gd name="connsiteY19" fmla="*/ 485775 h 2258269"/>
                <a:gd name="connsiteX20" fmla="*/ 2499287 w 2499287"/>
                <a:gd name="connsiteY20" fmla="*/ 504825 h 2258269"/>
                <a:gd name="connsiteX21" fmla="*/ 2494524 w 2499287"/>
                <a:gd name="connsiteY21" fmla="*/ 523875 h 2258269"/>
                <a:gd name="connsiteX22" fmla="*/ 2480237 w 2499287"/>
                <a:gd name="connsiteY22" fmla="*/ 528637 h 2258269"/>
                <a:gd name="connsiteX23" fmla="*/ 2442137 w 2499287"/>
                <a:gd name="connsiteY23" fmla="*/ 538162 h 2258269"/>
                <a:gd name="connsiteX24" fmla="*/ 2413562 w 2499287"/>
                <a:gd name="connsiteY24" fmla="*/ 557212 h 2258269"/>
                <a:gd name="connsiteX25" fmla="*/ 2404037 w 2499287"/>
                <a:gd name="connsiteY25" fmla="*/ 571500 h 2258269"/>
                <a:gd name="connsiteX26" fmla="*/ 2389749 w 2499287"/>
                <a:gd name="connsiteY26" fmla="*/ 590550 h 2258269"/>
                <a:gd name="connsiteX27" fmla="*/ 2337362 w 2499287"/>
                <a:gd name="connsiteY27" fmla="*/ 619125 h 2258269"/>
                <a:gd name="connsiteX28" fmla="*/ 2323074 w 2499287"/>
                <a:gd name="connsiteY28" fmla="*/ 628650 h 2258269"/>
                <a:gd name="connsiteX29" fmla="*/ 2294499 w 2499287"/>
                <a:gd name="connsiteY29" fmla="*/ 623887 h 2258269"/>
                <a:gd name="connsiteX30" fmla="*/ 2175437 w 2499287"/>
                <a:gd name="connsiteY30" fmla="*/ 633412 h 2258269"/>
                <a:gd name="connsiteX31" fmla="*/ 2161149 w 2499287"/>
                <a:gd name="connsiteY31" fmla="*/ 642937 h 2258269"/>
                <a:gd name="connsiteX32" fmla="*/ 2142099 w 2499287"/>
                <a:gd name="connsiteY32" fmla="*/ 647700 h 2258269"/>
                <a:gd name="connsiteX33" fmla="*/ 2127812 w 2499287"/>
                <a:gd name="connsiteY33" fmla="*/ 652462 h 2258269"/>
                <a:gd name="connsiteX34" fmla="*/ 2018274 w 2499287"/>
                <a:gd name="connsiteY34" fmla="*/ 671512 h 2258269"/>
                <a:gd name="connsiteX35" fmla="*/ 1975412 w 2499287"/>
                <a:gd name="connsiteY35" fmla="*/ 681037 h 2258269"/>
                <a:gd name="connsiteX36" fmla="*/ 1961124 w 2499287"/>
                <a:gd name="connsiteY36" fmla="*/ 690562 h 2258269"/>
                <a:gd name="connsiteX37" fmla="*/ 1951599 w 2499287"/>
                <a:gd name="connsiteY37" fmla="*/ 728662 h 2258269"/>
                <a:gd name="connsiteX38" fmla="*/ 1942074 w 2499287"/>
                <a:gd name="connsiteY38" fmla="*/ 747712 h 2258269"/>
                <a:gd name="connsiteX39" fmla="*/ 1913499 w 2499287"/>
                <a:gd name="connsiteY39" fmla="*/ 795337 h 2258269"/>
                <a:gd name="connsiteX40" fmla="*/ 1894449 w 2499287"/>
                <a:gd name="connsiteY40" fmla="*/ 809625 h 2258269"/>
                <a:gd name="connsiteX41" fmla="*/ 1870637 w 2499287"/>
                <a:gd name="connsiteY41" fmla="*/ 828675 h 2258269"/>
                <a:gd name="connsiteX42" fmla="*/ 1856349 w 2499287"/>
                <a:gd name="connsiteY42" fmla="*/ 842962 h 2258269"/>
                <a:gd name="connsiteX43" fmla="*/ 1851587 w 2499287"/>
                <a:gd name="connsiteY43" fmla="*/ 857250 h 2258269"/>
                <a:gd name="connsiteX44" fmla="*/ 1837299 w 2499287"/>
                <a:gd name="connsiteY44" fmla="*/ 862012 h 2258269"/>
                <a:gd name="connsiteX45" fmla="*/ 1813487 w 2499287"/>
                <a:gd name="connsiteY45" fmla="*/ 885825 h 2258269"/>
                <a:gd name="connsiteX46" fmla="*/ 1789674 w 2499287"/>
                <a:gd name="connsiteY46" fmla="*/ 942975 h 2258269"/>
                <a:gd name="connsiteX47" fmla="*/ 1784912 w 2499287"/>
                <a:gd name="connsiteY47" fmla="*/ 957262 h 2258269"/>
                <a:gd name="connsiteX48" fmla="*/ 1775387 w 2499287"/>
                <a:gd name="connsiteY48" fmla="*/ 990600 h 2258269"/>
                <a:gd name="connsiteX49" fmla="*/ 1765862 w 2499287"/>
                <a:gd name="connsiteY49" fmla="*/ 1066800 h 2258269"/>
                <a:gd name="connsiteX50" fmla="*/ 1756337 w 2499287"/>
                <a:gd name="connsiteY50" fmla="*/ 1085850 h 2258269"/>
                <a:gd name="connsiteX51" fmla="*/ 1751574 w 2499287"/>
                <a:gd name="connsiteY51" fmla="*/ 1128712 h 2258269"/>
                <a:gd name="connsiteX52" fmla="*/ 1742049 w 2499287"/>
                <a:gd name="connsiteY52" fmla="*/ 1147762 h 2258269"/>
                <a:gd name="connsiteX53" fmla="*/ 1737287 w 2499287"/>
                <a:gd name="connsiteY53" fmla="*/ 1485900 h 2258269"/>
                <a:gd name="connsiteX54" fmla="*/ 1722999 w 2499287"/>
                <a:gd name="connsiteY54" fmla="*/ 1533525 h 2258269"/>
                <a:gd name="connsiteX55" fmla="*/ 1718237 w 2499287"/>
                <a:gd name="connsiteY55" fmla="*/ 1562100 h 2258269"/>
                <a:gd name="connsiteX56" fmla="*/ 1708712 w 2499287"/>
                <a:gd name="connsiteY56" fmla="*/ 1590675 h 2258269"/>
                <a:gd name="connsiteX57" fmla="*/ 1699187 w 2499287"/>
                <a:gd name="connsiteY57" fmla="*/ 1633537 h 2258269"/>
                <a:gd name="connsiteX58" fmla="*/ 1689662 w 2499287"/>
                <a:gd name="connsiteY58" fmla="*/ 1647825 h 2258269"/>
                <a:gd name="connsiteX59" fmla="*/ 1684899 w 2499287"/>
                <a:gd name="connsiteY59" fmla="*/ 1695450 h 2258269"/>
                <a:gd name="connsiteX60" fmla="*/ 1675374 w 2499287"/>
                <a:gd name="connsiteY60" fmla="*/ 1714500 h 2258269"/>
                <a:gd name="connsiteX61" fmla="*/ 1670612 w 2499287"/>
                <a:gd name="connsiteY61" fmla="*/ 1733550 h 2258269"/>
                <a:gd name="connsiteX62" fmla="*/ 1646799 w 2499287"/>
                <a:gd name="connsiteY62" fmla="*/ 1800225 h 2258269"/>
                <a:gd name="connsiteX63" fmla="*/ 1632512 w 2499287"/>
                <a:gd name="connsiteY63" fmla="*/ 1809750 h 2258269"/>
                <a:gd name="connsiteX64" fmla="*/ 1618224 w 2499287"/>
                <a:gd name="connsiteY64" fmla="*/ 1857375 h 2258269"/>
                <a:gd name="connsiteX65" fmla="*/ 1599174 w 2499287"/>
                <a:gd name="connsiteY65" fmla="*/ 1895475 h 2258269"/>
                <a:gd name="connsiteX66" fmla="*/ 1561074 w 2499287"/>
                <a:gd name="connsiteY66" fmla="*/ 1919287 h 2258269"/>
                <a:gd name="connsiteX67" fmla="*/ 1513449 w 2499287"/>
                <a:gd name="connsiteY67" fmla="*/ 1952625 h 2258269"/>
                <a:gd name="connsiteX68" fmla="*/ 1494399 w 2499287"/>
                <a:gd name="connsiteY68" fmla="*/ 1962150 h 2258269"/>
                <a:gd name="connsiteX69" fmla="*/ 1475349 w 2499287"/>
                <a:gd name="connsiteY69" fmla="*/ 1990725 h 2258269"/>
                <a:gd name="connsiteX70" fmla="*/ 1451537 w 2499287"/>
                <a:gd name="connsiteY70" fmla="*/ 2019300 h 2258269"/>
                <a:gd name="connsiteX71" fmla="*/ 1413437 w 2499287"/>
                <a:gd name="connsiteY71" fmla="*/ 2043112 h 2258269"/>
                <a:gd name="connsiteX72" fmla="*/ 1408674 w 2499287"/>
                <a:gd name="connsiteY72" fmla="*/ 2062162 h 2258269"/>
                <a:gd name="connsiteX73" fmla="*/ 1389624 w 2499287"/>
                <a:gd name="connsiteY73" fmla="*/ 2071687 h 2258269"/>
                <a:gd name="connsiteX74" fmla="*/ 1361049 w 2499287"/>
                <a:gd name="connsiteY74" fmla="*/ 2090737 h 2258269"/>
                <a:gd name="connsiteX75" fmla="*/ 1351524 w 2499287"/>
                <a:gd name="connsiteY75" fmla="*/ 2109787 h 2258269"/>
                <a:gd name="connsiteX76" fmla="*/ 1313424 w 2499287"/>
                <a:gd name="connsiteY76" fmla="*/ 2124075 h 2258269"/>
                <a:gd name="connsiteX77" fmla="*/ 1294374 w 2499287"/>
                <a:gd name="connsiteY77" fmla="*/ 2133600 h 2258269"/>
                <a:gd name="connsiteX78" fmla="*/ 1284849 w 2499287"/>
                <a:gd name="connsiteY78" fmla="*/ 2147887 h 2258269"/>
                <a:gd name="connsiteX79" fmla="*/ 1265799 w 2499287"/>
                <a:gd name="connsiteY79" fmla="*/ 2152650 h 2258269"/>
                <a:gd name="connsiteX80" fmla="*/ 1218174 w 2499287"/>
                <a:gd name="connsiteY80" fmla="*/ 2166937 h 2258269"/>
                <a:gd name="connsiteX81" fmla="*/ 1122924 w 2499287"/>
                <a:gd name="connsiteY81" fmla="*/ 2190750 h 2258269"/>
                <a:gd name="connsiteX82" fmla="*/ 1084824 w 2499287"/>
                <a:gd name="connsiteY82" fmla="*/ 2205037 h 2258269"/>
                <a:gd name="connsiteX83" fmla="*/ 1065774 w 2499287"/>
                <a:gd name="connsiteY83" fmla="*/ 2224087 h 2258269"/>
                <a:gd name="connsiteX84" fmla="*/ 1046724 w 2499287"/>
                <a:gd name="connsiteY84" fmla="*/ 2228850 h 2258269"/>
                <a:gd name="connsiteX85" fmla="*/ 956237 w 2499287"/>
                <a:gd name="connsiteY85" fmla="*/ 2238375 h 2258269"/>
                <a:gd name="connsiteX86" fmla="*/ 741924 w 2499287"/>
                <a:gd name="connsiteY86" fmla="*/ 2238375 h 2258269"/>
                <a:gd name="connsiteX87" fmla="*/ 718112 w 2499287"/>
                <a:gd name="connsiteY87" fmla="*/ 2228850 h 2258269"/>
                <a:gd name="connsiteX88" fmla="*/ 660962 w 2499287"/>
                <a:gd name="connsiteY88" fmla="*/ 2219325 h 2258269"/>
                <a:gd name="connsiteX89" fmla="*/ 594287 w 2499287"/>
                <a:gd name="connsiteY89" fmla="*/ 2214562 h 2258269"/>
                <a:gd name="connsiteX90" fmla="*/ 575237 w 2499287"/>
                <a:gd name="connsiteY90" fmla="*/ 2205037 h 2258269"/>
                <a:gd name="connsiteX91" fmla="*/ 432362 w 2499287"/>
                <a:gd name="connsiteY91" fmla="*/ 2176462 h 2258269"/>
                <a:gd name="connsiteX92" fmla="*/ 413312 w 2499287"/>
                <a:gd name="connsiteY92" fmla="*/ 2166937 h 2258269"/>
                <a:gd name="connsiteX93" fmla="*/ 408549 w 2499287"/>
                <a:gd name="connsiteY93" fmla="*/ 2147887 h 2258269"/>
                <a:gd name="connsiteX94" fmla="*/ 399024 w 2499287"/>
                <a:gd name="connsiteY94" fmla="*/ 2128837 h 2258269"/>
                <a:gd name="connsiteX95" fmla="*/ 394262 w 2499287"/>
                <a:gd name="connsiteY95" fmla="*/ 2109787 h 2258269"/>
                <a:gd name="connsiteX96" fmla="*/ 379974 w 2499287"/>
                <a:gd name="connsiteY96" fmla="*/ 2100262 h 2258269"/>
                <a:gd name="connsiteX97" fmla="*/ 360924 w 2499287"/>
                <a:gd name="connsiteY97" fmla="*/ 2081212 h 2258269"/>
                <a:gd name="connsiteX98" fmla="*/ 351399 w 2499287"/>
                <a:gd name="connsiteY98" fmla="*/ 2066925 h 2258269"/>
                <a:gd name="connsiteX99" fmla="*/ 313299 w 2499287"/>
                <a:gd name="connsiteY99" fmla="*/ 2043112 h 2258269"/>
                <a:gd name="connsiteX100" fmla="*/ 299012 w 2499287"/>
                <a:gd name="connsiteY100" fmla="*/ 2033587 h 2258269"/>
                <a:gd name="connsiteX101" fmla="*/ 260912 w 2499287"/>
                <a:gd name="connsiteY101" fmla="*/ 2019300 h 2258269"/>
                <a:gd name="connsiteX102" fmla="*/ 256149 w 2499287"/>
                <a:gd name="connsiteY102" fmla="*/ 2005012 h 2258269"/>
                <a:gd name="connsiteX103" fmla="*/ 246624 w 2499287"/>
                <a:gd name="connsiteY103" fmla="*/ 1990725 h 2258269"/>
                <a:gd name="connsiteX104" fmla="*/ 241862 w 2499287"/>
                <a:gd name="connsiteY104" fmla="*/ 1971675 h 2258269"/>
                <a:gd name="connsiteX105" fmla="*/ 222812 w 2499287"/>
                <a:gd name="connsiteY105" fmla="*/ 1933575 h 2258269"/>
                <a:gd name="connsiteX106" fmla="*/ 160899 w 2499287"/>
                <a:gd name="connsiteY106" fmla="*/ 1828800 h 2258269"/>
                <a:gd name="connsiteX107" fmla="*/ 141849 w 2499287"/>
                <a:gd name="connsiteY107" fmla="*/ 1800225 h 2258269"/>
                <a:gd name="connsiteX108" fmla="*/ 137087 w 2499287"/>
                <a:gd name="connsiteY108" fmla="*/ 1785937 h 2258269"/>
                <a:gd name="connsiteX109" fmla="*/ 122799 w 2499287"/>
                <a:gd name="connsiteY109" fmla="*/ 1766887 h 2258269"/>
                <a:gd name="connsiteX110" fmla="*/ 98987 w 2499287"/>
                <a:gd name="connsiteY110" fmla="*/ 1733550 h 2258269"/>
                <a:gd name="connsiteX111" fmla="*/ 79937 w 2499287"/>
                <a:gd name="connsiteY111" fmla="*/ 1695450 h 2258269"/>
                <a:gd name="connsiteX112" fmla="*/ 60688 w 2499287"/>
                <a:gd name="connsiteY112" fmla="*/ 1653356 h 2258269"/>
                <a:gd name="connsiteX113" fmla="*/ 11079 w 2499287"/>
                <a:gd name="connsiteY113" fmla="*/ 1529134 h 2258269"/>
                <a:gd name="connsiteX114" fmla="*/ 2125 w 2499287"/>
                <a:gd name="connsiteY114" fmla="*/ 1435025 h 2258269"/>
                <a:gd name="connsiteX115" fmla="*/ 8499 w 2499287"/>
                <a:gd name="connsiteY115" fmla="*/ 1338262 h 2258269"/>
                <a:gd name="connsiteX116" fmla="*/ 22787 w 2499287"/>
                <a:gd name="connsiteY116" fmla="*/ 1252537 h 2258269"/>
                <a:gd name="connsiteX117" fmla="*/ 32312 w 2499287"/>
                <a:gd name="connsiteY117" fmla="*/ 1200150 h 2258269"/>
                <a:gd name="connsiteX118" fmla="*/ 56124 w 2499287"/>
                <a:gd name="connsiteY118" fmla="*/ 1147762 h 2258269"/>
                <a:gd name="connsiteX119" fmla="*/ 89462 w 2499287"/>
                <a:gd name="connsiteY119" fmla="*/ 1071562 h 2258269"/>
                <a:gd name="connsiteX120" fmla="*/ 118037 w 2499287"/>
                <a:gd name="connsiteY120" fmla="*/ 985837 h 2258269"/>
                <a:gd name="connsiteX121" fmla="*/ 183770 w 2499287"/>
                <a:gd name="connsiteY121" fmla="*/ 883617 h 2258269"/>
                <a:gd name="connsiteX122" fmla="*/ 232337 w 2499287"/>
                <a:gd name="connsiteY122" fmla="*/ 809625 h 2258269"/>
                <a:gd name="connsiteX123" fmla="*/ 308537 w 2499287"/>
                <a:gd name="connsiteY123" fmla="*/ 733425 h 2258269"/>
                <a:gd name="connsiteX124" fmla="*/ 370449 w 2499287"/>
                <a:gd name="connsiteY124" fmla="*/ 671512 h 2258269"/>
                <a:gd name="connsiteX125" fmla="*/ 484749 w 2499287"/>
                <a:gd name="connsiteY125" fmla="*/ 614362 h 2258269"/>
                <a:gd name="connsiteX126" fmla="*/ 589524 w 2499287"/>
                <a:gd name="connsiteY126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4524 w 2499287"/>
                <a:gd name="connsiteY18" fmla="*/ 485775 h 2258269"/>
                <a:gd name="connsiteX19" fmla="*/ 2499287 w 2499287"/>
                <a:gd name="connsiteY19" fmla="*/ 504825 h 2258269"/>
                <a:gd name="connsiteX20" fmla="*/ 2494524 w 2499287"/>
                <a:gd name="connsiteY20" fmla="*/ 523875 h 2258269"/>
                <a:gd name="connsiteX21" fmla="*/ 2480237 w 2499287"/>
                <a:gd name="connsiteY21" fmla="*/ 528637 h 2258269"/>
                <a:gd name="connsiteX22" fmla="*/ 2442137 w 2499287"/>
                <a:gd name="connsiteY22" fmla="*/ 538162 h 2258269"/>
                <a:gd name="connsiteX23" fmla="*/ 2413562 w 2499287"/>
                <a:gd name="connsiteY23" fmla="*/ 557212 h 2258269"/>
                <a:gd name="connsiteX24" fmla="*/ 2404037 w 2499287"/>
                <a:gd name="connsiteY24" fmla="*/ 571500 h 2258269"/>
                <a:gd name="connsiteX25" fmla="*/ 2389749 w 2499287"/>
                <a:gd name="connsiteY25" fmla="*/ 590550 h 2258269"/>
                <a:gd name="connsiteX26" fmla="*/ 2337362 w 2499287"/>
                <a:gd name="connsiteY26" fmla="*/ 619125 h 2258269"/>
                <a:gd name="connsiteX27" fmla="*/ 2323074 w 2499287"/>
                <a:gd name="connsiteY27" fmla="*/ 628650 h 2258269"/>
                <a:gd name="connsiteX28" fmla="*/ 2294499 w 2499287"/>
                <a:gd name="connsiteY28" fmla="*/ 623887 h 2258269"/>
                <a:gd name="connsiteX29" fmla="*/ 2175437 w 2499287"/>
                <a:gd name="connsiteY29" fmla="*/ 633412 h 2258269"/>
                <a:gd name="connsiteX30" fmla="*/ 2161149 w 2499287"/>
                <a:gd name="connsiteY30" fmla="*/ 642937 h 2258269"/>
                <a:gd name="connsiteX31" fmla="*/ 2142099 w 2499287"/>
                <a:gd name="connsiteY31" fmla="*/ 647700 h 2258269"/>
                <a:gd name="connsiteX32" fmla="*/ 2127812 w 2499287"/>
                <a:gd name="connsiteY32" fmla="*/ 652462 h 2258269"/>
                <a:gd name="connsiteX33" fmla="*/ 2018274 w 2499287"/>
                <a:gd name="connsiteY33" fmla="*/ 671512 h 2258269"/>
                <a:gd name="connsiteX34" fmla="*/ 1975412 w 2499287"/>
                <a:gd name="connsiteY34" fmla="*/ 681037 h 2258269"/>
                <a:gd name="connsiteX35" fmla="*/ 1961124 w 2499287"/>
                <a:gd name="connsiteY35" fmla="*/ 690562 h 2258269"/>
                <a:gd name="connsiteX36" fmla="*/ 1951599 w 2499287"/>
                <a:gd name="connsiteY36" fmla="*/ 728662 h 2258269"/>
                <a:gd name="connsiteX37" fmla="*/ 1942074 w 2499287"/>
                <a:gd name="connsiteY37" fmla="*/ 747712 h 2258269"/>
                <a:gd name="connsiteX38" fmla="*/ 1913499 w 2499287"/>
                <a:gd name="connsiteY38" fmla="*/ 795337 h 2258269"/>
                <a:gd name="connsiteX39" fmla="*/ 1894449 w 2499287"/>
                <a:gd name="connsiteY39" fmla="*/ 809625 h 2258269"/>
                <a:gd name="connsiteX40" fmla="*/ 1870637 w 2499287"/>
                <a:gd name="connsiteY40" fmla="*/ 828675 h 2258269"/>
                <a:gd name="connsiteX41" fmla="*/ 1856349 w 2499287"/>
                <a:gd name="connsiteY41" fmla="*/ 842962 h 2258269"/>
                <a:gd name="connsiteX42" fmla="*/ 1851587 w 2499287"/>
                <a:gd name="connsiteY42" fmla="*/ 857250 h 2258269"/>
                <a:gd name="connsiteX43" fmla="*/ 1837299 w 2499287"/>
                <a:gd name="connsiteY43" fmla="*/ 862012 h 2258269"/>
                <a:gd name="connsiteX44" fmla="*/ 1813487 w 2499287"/>
                <a:gd name="connsiteY44" fmla="*/ 885825 h 2258269"/>
                <a:gd name="connsiteX45" fmla="*/ 1789674 w 2499287"/>
                <a:gd name="connsiteY45" fmla="*/ 942975 h 2258269"/>
                <a:gd name="connsiteX46" fmla="*/ 1784912 w 2499287"/>
                <a:gd name="connsiteY46" fmla="*/ 957262 h 2258269"/>
                <a:gd name="connsiteX47" fmla="*/ 1775387 w 2499287"/>
                <a:gd name="connsiteY47" fmla="*/ 990600 h 2258269"/>
                <a:gd name="connsiteX48" fmla="*/ 1765862 w 2499287"/>
                <a:gd name="connsiteY48" fmla="*/ 1066800 h 2258269"/>
                <a:gd name="connsiteX49" fmla="*/ 1756337 w 2499287"/>
                <a:gd name="connsiteY49" fmla="*/ 1085850 h 2258269"/>
                <a:gd name="connsiteX50" fmla="*/ 1751574 w 2499287"/>
                <a:gd name="connsiteY50" fmla="*/ 1128712 h 2258269"/>
                <a:gd name="connsiteX51" fmla="*/ 1742049 w 2499287"/>
                <a:gd name="connsiteY51" fmla="*/ 1147762 h 2258269"/>
                <a:gd name="connsiteX52" fmla="*/ 1737287 w 2499287"/>
                <a:gd name="connsiteY52" fmla="*/ 1485900 h 2258269"/>
                <a:gd name="connsiteX53" fmla="*/ 1722999 w 2499287"/>
                <a:gd name="connsiteY53" fmla="*/ 1533525 h 2258269"/>
                <a:gd name="connsiteX54" fmla="*/ 1718237 w 2499287"/>
                <a:gd name="connsiteY54" fmla="*/ 1562100 h 2258269"/>
                <a:gd name="connsiteX55" fmla="*/ 1708712 w 2499287"/>
                <a:gd name="connsiteY55" fmla="*/ 1590675 h 2258269"/>
                <a:gd name="connsiteX56" fmla="*/ 1699187 w 2499287"/>
                <a:gd name="connsiteY56" fmla="*/ 1633537 h 2258269"/>
                <a:gd name="connsiteX57" fmla="*/ 1689662 w 2499287"/>
                <a:gd name="connsiteY57" fmla="*/ 1647825 h 2258269"/>
                <a:gd name="connsiteX58" fmla="*/ 1684899 w 2499287"/>
                <a:gd name="connsiteY58" fmla="*/ 1695450 h 2258269"/>
                <a:gd name="connsiteX59" fmla="*/ 1675374 w 2499287"/>
                <a:gd name="connsiteY59" fmla="*/ 1714500 h 2258269"/>
                <a:gd name="connsiteX60" fmla="*/ 1670612 w 2499287"/>
                <a:gd name="connsiteY60" fmla="*/ 1733550 h 2258269"/>
                <a:gd name="connsiteX61" fmla="*/ 1646799 w 2499287"/>
                <a:gd name="connsiteY61" fmla="*/ 1800225 h 2258269"/>
                <a:gd name="connsiteX62" fmla="*/ 1632512 w 2499287"/>
                <a:gd name="connsiteY62" fmla="*/ 1809750 h 2258269"/>
                <a:gd name="connsiteX63" fmla="*/ 1618224 w 2499287"/>
                <a:gd name="connsiteY63" fmla="*/ 1857375 h 2258269"/>
                <a:gd name="connsiteX64" fmla="*/ 1599174 w 2499287"/>
                <a:gd name="connsiteY64" fmla="*/ 1895475 h 2258269"/>
                <a:gd name="connsiteX65" fmla="*/ 1561074 w 2499287"/>
                <a:gd name="connsiteY65" fmla="*/ 1919287 h 2258269"/>
                <a:gd name="connsiteX66" fmla="*/ 1513449 w 2499287"/>
                <a:gd name="connsiteY66" fmla="*/ 1952625 h 2258269"/>
                <a:gd name="connsiteX67" fmla="*/ 1494399 w 2499287"/>
                <a:gd name="connsiteY67" fmla="*/ 1962150 h 2258269"/>
                <a:gd name="connsiteX68" fmla="*/ 1475349 w 2499287"/>
                <a:gd name="connsiteY68" fmla="*/ 1990725 h 2258269"/>
                <a:gd name="connsiteX69" fmla="*/ 1451537 w 2499287"/>
                <a:gd name="connsiteY69" fmla="*/ 2019300 h 2258269"/>
                <a:gd name="connsiteX70" fmla="*/ 1413437 w 2499287"/>
                <a:gd name="connsiteY70" fmla="*/ 2043112 h 2258269"/>
                <a:gd name="connsiteX71" fmla="*/ 1408674 w 2499287"/>
                <a:gd name="connsiteY71" fmla="*/ 2062162 h 2258269"/>
                <a:gd name="connsiteX72" fmla="*/ 1389624 w 2499287"/>
                <a:gd name="connsiteY72" fmla="*/ 2071687 h 2258269"/>
                <a:gd name="connsiteX73" fmla="*/ 1361049 w 2499287"/>
                <a:gd name="connsiteY73" fmla="*/ 2090737 h 2258269"/>
                <a:gd name="connsiteX74" fmla="*/ 1351524 w 2499287"/>
                <a:gd name="connsiteY74" fmla="*/ 2109787 h 2258269"/>
                <a:gd name="connsiteX75" fmla="*/ 1313424 w 2499287"/>
                <a:gd name="connsiteY75" fmla="*/ 2124075 h 2258269"/>
                <a:gd name="connsiteX76" fmla="*/ 1294374 w 2499287"/>
                <a:gd name="connsiteY76" fmla="*/ 2133600 h 2258269"/>
                <a:gd name="connsiteX77" fmla="*/ 1284849 w 2499287"/>
                <a:gd name="connsiteY77" fmla="*/ 2147887 h 2258269"/>
                <a:gd name="connsiteX78" fmla="*/ 1265799 w 2499287"/>
                <a:gd name="connsiteY78" fmla="*/ 2152650 h 2258269"/>
                <a:gd name="connsiteX79" fmla="*/ 1218174 w 2499287"/>
                <a:gd name="connsiteY79" fmla="*/ 2166937 h 2258269"/>
                <a:gd name="connsiteX80" fmla="*/ 1122924 w 2499287"/>
                <a:gd name="connsiteY80" fmla="*/ 2190750 h 2258269"/>
                <a:gd name="connsiteX81" fmla="*/ 1084824 w 2499287"/>
                <a:gd name="connsiteY81" fmla="*/ 2205037 h 2258269"/>
                <a:gd name="connsiteX82" fmla="*/ 1065774 w 2499287"/>
                <a:gd name="connsiteY82" fmla="*/ 2224087 h 2258269"/>
                <a:gd name="connsiteX83" fmla="*/ 1046724 w 2499287"/>
                <a:gd name="connsiteY83" fmla="*/ 2228850 h 2258269"/>
                <a:gd name="connsiteX84" fmla="*/ 956237 w 2499287"/>
                <a:gd name="connsiteY84" fmla="*/ 2238375 h 2258269"/>
                <a:gd name="connsiteX85" fmla="*/ 741924 w 2499287"/>
                <a:gd name="connsiteY85" fmla="*/ 2238375 h 2258269"/>
                <a:gd name="connsiteX86" fmla="*/ 718112 w 2499287"/>
                <a:gd name="connsiteY86" fmla="*/ 2228850 h 2258269"/>
                <a:gd name="connsiteX87" fmla="*/ 660962 w 2499287"/>
                <a:gd name="connsiteY87" fmla="*/ 2219325 h 2258269"/>
                <a:gd name="connsiteX88" fmla="*/ 594287 w 2499287"/>
                <a:gd name="connsiteY88" fmla="*/ 2214562 h 2258269"/>
                <a:gd name="connsiteX89" fmla="*/ 575237 w 2499287"/>
                <a:gd name="connsiteY89" fmla="*/ 2205037 h 2258269"/>
                <a:gd name="connsiteX90" fmla="*/ 432362 w 2499287"/>
                <a:gd name="connsiteY90" fmla="*/ 2176462 h 2258269"/>
                <a:gd name="connsiteX91" fmla="*/ 413312 w 2499287"/>
                <a:gd name="connsiteY91" fmla="*/ 2166937 h 2258269"/>
                <a:gd name="connsiteX92" fmla="*/ 408549 w 2499287"/>
                <a:gd name="connsiteY92" fmla="*/ 2147887 h 2258269"/>
                <a:gd name="connsiteX93" fmla="*/ 399024 w 2499287"/>
                <a:gd name="connsiteY93" fmla="*/ 2128837 h 2258269"/>
                <a:gd name="connsiteX94" fmla="*/ 394262 w 2499287"/>
                <a:gd name="connsiteY94" fmla="*/ 2109787 h 2258269"/>
                <a:gd name="connsiteX95" fmla="*/ 379974 w 2499287"/>
                <a:gd name="connsiteY95" fmla="*/ 2100262 h 2258269"/>
                <a:gd name="connsiteX96" fmla="*/ 360924 w 2499287"/>
                <a:gd name="connsiteY96" fmla="*/ 2081212 h 2258269"/>
                <a:gd name="connsiteX97" fmla="*/ 351399 w 2499287"/>
                <a:gd name="connsiteY97" fmla="*/ 2066925 h 2258269"/>
                <a:gd name="connsiteX98" fmla="*/ 313299 w 2499287"/>
                <a:gd name="connsiteY98" fmla="*/ 2043112 h 2258269"/>
                <a:gd name="connsiteX99" fmla="*/ 299012 w 2499287"/>
                <a:gd name="connsiteY99" fmla="*/ 2033587 h 2258269"/>
                <a:gd name="connsiteX100" fmla="*/ 260912 w 2499287"/>
                <a:gd name="connsiteY100" fmla="*/ 2019300 h 2258269"/>
                <a:gd name="connsiteX101" fmla="*/ 256149 w 2499287"/>
                <a:gd name="connsiteY101" fmla="*/ 2005012 h 2258269"/>
                <a:gd name="connsiteX102" fmla="*/ 246624 w 2499287"/>
                <a:gd name="connsiteY102" fmla="*/ 1990725 h 2258269"/>
                <a:gd name="connsiteX103" fmla="*/ 241862 w 2499287"/>
                <a:gd name="connsiteY103" fmla="*/ 1971675 h 2258269"/>
                <a:gd name="connsiteX104" fmla="*/ 222812 w 2499287"/>
                <a:gd name="connsiteY104" fmla="*/ 1933575 h 2258269"/>
                <a:gd name="connsiteX105" fmla="*/ 160899 w 2499287"/>
                <a:gd name="connsiteY105" fmla="*/ 1828800 h 2258269"/>
                <a:gd name="connsiteX106" fmla="*/ 141849 w 2499287"/>
                <a:gd name="connsiteY106" fmla="*/ 1800225 h 2258269"/>
                <a:gd name="connsiteX107" fmla="*/ 137087 w 2499287"/>
                <a:gd name="connsiteY107" fmla="*/ 1785937 h 2258269"/>
                <a:gd name="connsiteX108" fmla="*/ 122799 w 2499287"/>
                <a:gd name="connsiteY108" fmla="*/ 1766887 h 2258269"/>
                <a:gd name="connsiteX109" fmla="*/ 98987 w 2499287"/>
                <a:gd name="connsiteY109" fmla="*/ 1733550 h 2258269"/>
                <a:gd name="connsiteX110" fmla="*/ 79937 w 2499287"/>
                <a:gd name="connsiteY110" fmla="*/ 1695450 h 2258269"/>
                <a:gd name="connsiteX111" fmla="*/ 60688 w 2499287"/>
                <a:gd name="connsiteY111" fmla="*/ 1653356 h 2258269"/>
                <a:gd name="connsiteX112" fmla="*/ 11079 w 2499287"/>
                <a:gd name="connsiteY112" fmla="*/ 1529134 h 2258269"/>
                <a:gd name="connsiteX113" fmla="*/ 2125 w 2499287"/>
                <a:gd name="connsiteY113" fmla="*/ 1435025 h 2258269"/>
                <a:gd name="connsiteX114" fmla="*/ 8499 w 2499287"/>
                <a:gd name="connsiteY114" fmla="*/ 1338262 h 2258269"/>
                <a:gd name="connsiteX115" fmla="*/ 22787 w 2499287"/>
                <a:gd name="connsiteY115" fmla="*/ 1252537 h 2258269"/>
                <a:gd name="connsiteX116" fmla="*/ 32312 w 2499287"/>
                <a:gd name="connsiteY116" fmla="*/ 1200150 h 2258269"/>
                <a:gd name="connsiteX117" fmla="*/ 56124 w 2499287"/>
                <a:gd name="connsiteY117" fmla="*/ 1147762 h 2258269"/>
                <a:gd name="connsiteX118" fmla="*/ 89462 w 2499287"/>
                <a:gd name="connsiteY118" fmla="*/ 1071562 h 2258269"/>
                <a:gd name="connsiteX119" fmla="*/ 118037 w 2499287"/>
                <a:gd name="connsiteY119" fmla="*/ 985837 h 2258269"/>
                <a:gd name="connsiteX120" fmla="*/ 183770 w 2499287"/>
                <a:gd name="connsiteY120" fmla="*/ 883617 h 2258269"/>
                <a:gd name="connsiteX121" fmla="*/ 232337 w 2499287"/>
                <a:gd name="connsiteY121" fmla="*/ 809625 h 2258269"/>
                <a:gd name="connsiteX122" fmla="*/ 308537 w 2499287"/>
                <a:gd name="connsiteY122" fmla="*/ 733425 h 2258269"/>
                <a:gd name="connsiteX123" fmla="*/ 370449 w 2499287"/>
                <a:gd name="connsiteY123" fmla="*/ 671512 h 2258269"/>
                <a:gd name="connsiteX124" fmla="*/ 484749 w 2499287"/>
                <a:gd name="connsiteY124" fmla="*/ 614362 h 2258269"/>
                <a:gd name="connsiteX125" fmla="*/ 589524 w 2499287"/>
                <a:gd name="connsiteY125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494524 w 2499287"/>
                <a:gd name="connsiteY19" fmla="*/ 523875 h 2258269"/>
                <a:gd name="connsiteX20" fmla="*/ 2480237 w 2499287"/>
                <a:gd name="connsiteY20" fmla="*/ 528637 h 2258269"/>
                <a:gd name="connsiteX21" fmla="*/ 2442137 w 2499287"/>
                <a:gd name="connsiteY21" fmla="*/ 538162 h 2258269"/>
                <a:gd name="connsiteX22" fmla="*/ 2413562 w 2499287"/>
                <a:gd name="connsiteY22" fmla="*/ 557212 h 2258269"/>
                <a:gd name="connsiteX23" fmla="*/ 2404037 w 2499287"/>
                <a:gd name="connsiteY23" fmla="*/ 571500 h 2258269"/>
                <a:gd name="connsiteX24" fmla="*/ 2389749 w 2499287"/>
                <a:gd name="connsiteY24" fmla="*/ 590550 h 2258269"/>
                <a:gd name="connsiteX25" fmla="*/ 2337362 w 2499287"/>
                <a:gd name="connsiteY25" fmla="*/ 619125 h 2258269"/>
                <a:gd name="connsiteX26" fmla="*/ 2323074 w 2499287"/>
                <a:gd name="connsiteY26" fmla="*/ 628650 h 2258269"/>
                <a:gd name="connsiteX27" fmla="*/ 2294499 w 2499287"/>
                <a:gd name="connsiteY27" fmla="*/ 623887 h 2258269"/>
                <a:gd name="connsiteX28" fmla="*/ 2175437 w 2499287"/>
                <a:gd name="connsiteY28" fmla="*/ 633412 h 2258269"/>
                <a:gd name="connsiteX29" fmla="*/ 2161149 w 2499287"/>
                <a:gd name="connsiteY29" fmla="*/ 642937 h 2258269"/>
                <a:gd name="connsiteX30" fmla="*/ 2142099 w 2499287"/>
                <a:gd name="connsiteY30" fmla="*/ 647700 h 2258269"/>
                <a:gd name="connsiteX31" fmla="*/ 2127812 w 2499287"/>
                <a:gd name="connsiteY31" fmla="*/ 652462 h 2258269"/>
                <a:gd name="connsiteX32" fmla="*/ 2018274 w 2499287"/>
                <a:gd name="connsiteY32" fmla="*/ 671512 h 2258269"/>
                <a:gd name="connsiteX33" fmla="*/ 1975412 w 2499287"/>
                <a:gd name="connsiteY33" fmla="*/ 681037 h 2258269"/>
                <a:gd name="connsiteX34" fmla="*/ 1961124 w 2499287"/>
                <a:gd name="connsiteY34" fmla="*/ 690562 h 2258269"/>
                <a:gd name="connsiteX35" fmla="*/ 1951599 w 2499287"/>
                <a:gd name="connsiteY35" fmla="*/ 728662 h 2258269"/>
                <a:gd name="connsiteX36" fmla="*/ 1942074 w 2499287"/>
                <a:gd name="connsiteY36" fmla="*/ 747712 h 2258269"/>
                <a:gd name="connsiteX37" fmla="*/ 1913499 w 2499287"/>
                <a:gd name="connsiteY37" fmla="*/ 795337 h 2258269"/>
                <a:gd name="connsiteX38" fmla="*/ 1894449 w 2499287"/>
                <a:gd name="connsiteY38" fmla="*/ 809625 h 2258269"/>
                <a:gd name="connsiteX39" fmla="*/ 1870637 w 2499287"/>
                <a:gd name="connsiteY39" fmla="*/ 828675 h 2258269"/>
                <a:gd name="connsiteX40" fmla="*/ 1856349 w 2499287"/>
                <a:gd name="connsiteY40" fmla="*/ 842962 h 2258269"/>
                <a:gd name="connsiteX41" fmla="*/ 1851587 w 2499287"/>
                <a:gd name="connsiteY41" fmla="*/ 857250 h 2258269"/>
                <a:gd name="connsiteX42" fmla="*/ 1837299 w 2499287"/>
                <a:gd name="connsiteY42" fmla="*/ 862012 h 2258269"/>
                <a:gd name="connsiteX43" fmla="*/ 1813487 w 2499287"/>
                <a:gd name="connsiteY43" fmla="*/ 885825 h 2258269"/>
                <a:gd name="connsiteX44" fmla="*/ 1789674 w 2499287"/>
                <a:gd name="connsiteY44" fmla="*/ 942975 h 2258269"/>
                <a:gd name="connsiteX45" fmla="*/ 1784912 w 2499287"/>
                <a:gd name="connsiteY45" fmla="*/ 957262 h 2258269"/>
                <a:gd name="connsiteX46" fmla="*/ 1775387 w 2499287"/>
                <a:gd name="connsiteY46" fmla="*/ 990600 h 2258269"/>
                <a:gd name="connsiteX47" fmla="*/ 1765862 w 2499287"/>
                <a:gd name="connsiteY47" fmla="*/ 1066800 h 2258269"/>
                <a:gd name="connsiteX48" fmla="*/ 1756337 w 2499287"/>
                <a:gd name="connsiteY48" fmla="*/ 1085850 h 2258269"/>
                <a:gd name="connsiteX49" fmla="*/ 1751574 w 2499287"/>
                <a:gd name="connsiteY49" fmla="*/ 1128712 h 2258269"/>
                <a:gd name="connsiteX50" fmla="*/ 1742049 w 2499287"/>
                <a:gd name="connsiteY50" fmla="*/ 1147762 h 2258269"/>
                <a:gd name="connsiteX51" fmla="*/ 1737287 w 2499287"/>
                <a:gd name="connsiteY51" fmla="*/ 1485900 h 2258269"/>
                <a:gd name="connsiteX52" fmla="*/ 1722999 w 2499287"/>
                <a:gd name="connsiteY52" fmla="*/ 1533525 h 2258269"/>
                <a:gd name="connsiteX53" fmla="*/ 1718237 w 2499287"/>
                <a:gd name="connsiteY53" fmla="*/ 1562100 h 2258269"/>
                <a:gd name="connsiteX54" fmla="*/ 1708712 w 2499287"/>
                <a:gd name="connsiteY54" fmla="*/ 1590675 h 2258269"/>
                <a:gd name="connsiteX55" fmla="*/ 1699187 w 2499287"/>
                <a:gd name="connsiteY55" fmla="*/ 1633537 h 2258269"/>
                <a:gd name="connsiteX56" fmla="*/ 1689662 w 2499287"/>
                <a:gd name="connsiteY56" fmla="*/ 1647825 h 2258269"/>
                <a:gd name="connsiteX57" fmla="*/ 1684899 w 2499287"/>
                <a:gd name="connsiteY57" fmla="*/ 1695450 h 2258269"/>
                <a:gd name="connsiteX58" fmla="*/ 1675374 w 2499287"/>
                <a:gd name="connsiteY58" fmla="*/ 1714500 h 2258269"/>
                <a:gd name="connsiteX59" fmla="*/ 1670612 w 2499287"/>
                <a:gd name="connsiteY59" fmla="*/ 1733550 h 2258269"/>
                <a:gd name="connsiteX60" fmla="*/ 1646799 w 2499287"/>
                <a:gd name="connsiteY60" fmla="*/ 1800225 h 2258269"/>
                <a:gd name="connsiteX61" fmla="*/ 1632512 w 2499287"/>
                <a:gd name="connsiteY61" fmla="*/ 1809750 h 2258269"/>
                <a:gd name="connsiteX62" fmla="*/ 1618224 w 2499287"/>
                <a:gd name="connsiteY62" fmla="*/ 1857375 h 2258269"/>
                <a:gd name="connsiteX63" fmla="*/ 1599174 w 2499287"/>
                <a:gd name="connsiteY63" fmla="*/ 1895475 h 2258269"/>
                <a:gd name="connsiteX64" fmla="*/ 1561074 w 2499287"/>
                <a:gd name="connsiteY64" fmla="*/ 1919287 h 2258269"/>
                <a:gd name="connsiteX65" fmla="*/ 1513449 w 2499287"/>
                <a:gd name="connsiteY65" fmla="*/ 1952625 h 2258269"/>
                <a:gd name="connsiteX66" fmla="*/ 1494399 w 2499287"/>
                <a:gd name="connsiteY66" fmla="*/ 1962150 h 2258269"/>
                <a:gd name="connsiteX67" fmla="*/ 1475349 w 2499287"/>
                <a:gd name="connsiteY67" fmla="*/ 1990725 h 2258269"/>
                <a:gd name="connsiteX68" fmla="*/ 1451537 w 2499287"/>
                <a:gd name="connsiteY68" fmla="*/ 2019300 h 2258269"/>
                <a:gd name="connsiteX69" fmla="*/ 1413437 w 2499287"/>
                <a:gd name="connsiteY69" fmla="*/ 2043112 h 2258269"/>
                <a:gd name="connsiteX70" fmla="*/ 1408674 w 2499287"/>
                <a:gd name="connsiteY70" fmla="*/ 2062162 h 2258269"/>
                <a:gd name="connsiteX71" fmla="*/ 1389624 w 2499287"/>
                <a:gd name="connsiteY71" fmla="*/ 2071687 h 2258269"/>
                <a:gd name="connsiteX72" fmla="*/ 1361049 w 2499287"/>
                <a:gd name="connsiteY72" fmla="*/ 2090737 h 2258269"/>
                <a:gd name="connsiteX73" fmla="*/ 1351524 w 2499287"/>
                <a:gd name="connsiteY73" fmla="*/ 2109787 h 2258269"/>
                <a:gd name="connsiteX74" fmla="*/ 1313424 w 2499287"/>
                <a:gd name="connsiteY74" fmla="*/ 2124075 h 2258269"/>
                <a:gd name="connsiteX75" fmla="*/ 1294374 w 2499287"/>
                <a:gd name="connsiteY75" fmla="*/ 2133600 h 2258269"/>
                <a:gd name="connsiteX76" fmla="*/ 1284849 w 2499287"/>
                <a:gd name="connsiteY76" fmla="*/ 2147887 h 2258269"/>
                <a:gd name="connsiteX77" fmla="*/ 1265799 w 2499287"/>
                <a:gd name="connsiteY77" fmla="*/ 2152650 h 2258269"/>
                <a:gd name="connsiteX78" fmla="*/ 1218174 w 2499287"/>
                <a:gd name="connsiteY78" fmla="*/ 2166937 h 2258269"/>
                <a:gd name="connsiteX79" fmla="*/ 1122924 w 2499287"/>
                <a:gd name="connsiteY79" fmla="*/ 2190750 h 2258269"/>
                <a:gd name="connsiteX80" fmla="*/ 1084824 w 2499287"/>
                <a:gd name="connsiteY80" fmla="*/ 2205037 h 2258269"/>
                <a:gd name="connsiteX81" fmla="*/ 1065774 w 2499287"/>
                <a:gd name="connsiteY81" fmla="*/ 2224087 h 2258269"/>
                <a:gd name="connsiteX82" fmla="*/ 1046724 w 2499287"/>
                <a:gd name="connsiteY82" fmla="*/ 2228850 h 2258269"/>
                <a:gd name="connsiteX83" fmla="*/ 956237 w 2499287"/>
                <a:gd name="connsiteY83" fmla="*/ 2238375 h 2258269"/>
                <a:gd name="connsiteX84" fmla="*/ 741924 w 2499287"/>
                <a:gd name="connsiteY84" fmla="*/ 2238375 h 2258269"/>
                <a:gd name="connsiteX85" fmla="*/ 718112 w 2499287"/>
                <a:gd name="connsiteY85" fmla="*/ 2228850 h 2258269"/>
                <a:gd name="connsiteX86" fmla="*/ 660962 w 2499287"/>
                <a:gd name="connsiteY86" fmla="*/ 2219325 h 2258269"/>
                <a:gd name="connsiteX87" fmla="*/ 594287 w 2499287"/>
                <a:gd name="connsiteY87" fmla="*/ 2214562 h 2258269"/>
                <a:gd name="connsiteX88" fmla="*/ 575237 w 2499287"/>
                <a:gd name="connsiteY88" fmla="*/ 2205037 h 2258269"/>
                <a:gd name="connsiteX89" fmla="*/ 432362 w 2499287"/>
                <a:gd name="connsiteY89" fmla="*/ 2176462 h 2258269"/>
                <a:gd name="connsiteX90" fmla="*/ 413312 w 2499287"/>
                <a:gd name="connsiteY90" fmla="*/ 2166937 h 2258269"/>
                <a:gd name="connsiteX91" fmla="*/ 408549 w 2499287"/>
                <a:gd name="connsiteY91" fmla="*/ 2147887 h 2258269"/>
                <a:gd name="connsiteX92" fmla="*/ 399024 w 2499287"/>
                <a:gd name="connsiteY92" fmla="*/ 2128837 h 2258269"/>
                <a:gd name="connsiteX93" fmla="*/ 394262 w 2499287"/>
                <a:gd name="connsiteY93" fmla="*/ 2109787 h 2258269"/>
                <a:gd name="connsiteX94" fmla="*/ 379974 w 2499287"/>
                <a:gd name="connsiteY94" fmla="*/ 2100262 h 2258269"/>
                <a:gd name="connsiteX95" fmla="*/ 360924 w 2499287"/>
                <a:gd name="connsiteY95" fmla="*/ 2081212 h 2258269"/>
                <a:gd name="connsiteX96" fmla="*/ 351399 w 2499287"/>
                <a:gd name="connsiteY96" fmla="*/ 2066925 h 2258269"/>
                <a:gd name="connsiteX97" fmla="*/ 313299 w 2499287"/>
                <a:gd name="connsiteY97" fmla="*/ 2043112 h 2258269"/>
                <a:gd name="connsiteX98" fmla="*/ 299012 w 2499287"/>
                <a:gd name="connsiteY98" fmla="*/ 2033587 h 2258269"/>
                <a:gd name="connsiteX99" fmla="*/ 260912 w 2499287"/>
                <a:gd name="connsiteY99" fmla="*/ 2019300 h 2258269"/>
                <a:gd name="connsiteX100" fmla="*/ 256149 w 2499287"/>
                <a:gd name="connsiteY100" fmla="*/ 2005012 h 2258269"/>
                <a:gd name="connsiteX101" fmla="*/ 246624 w 2499287"/>
                <a:gd name="connsiteY101" fmla="*/ 1990725 h 2258269"/>
                <a:gd name="connsiteX102" fmla="*/ 241862 w 2499287"/>
                <a:gd name="connsiteY102" fmla="*/ 1971675 h 2258269"/>
                <a:gd name="connsiteX103" fmla="*/ 222812 w 2499287"/>
                <a:gd name="connsiteY103" fmla="*/ 1933575 h 2258269"/>
                <a:gd name="connsiteX104" fmla="*/ 160899 w 2499287"/>
                <a:gd name="connsiteY104" fmla="*/ 1828800 h 2258269"/>
                <a:gd name="connsiteX105" fmla="*/ 141849 w 2499287"/>
                <a:gd name="connsiteY105" fmla="*/ 1800225 h 2258269"/>
                <a:gd name="connsiteX106" fmla="*/ 137087 w 2499287"/>
                <a:gd name="connsiteY106" fmla="*/ 1785937 h 2258269"/>
                <a:gd name="connsiteX107" fmla="*/ 122799 w 2499287"/>
                <a:gd name="connsiteY107" fmla="*/ 1766887 h 2258269"/>
                <a:gd name="connsiteX108" fmla="*/ 98987 w 2499287"/>
                <a:gd name="connsiteY108" fmla="*/ 1733550 h 2258269"/>
                <a:gd name="connsiteX109" fmla="*/ 79937 w 2499287"/>
                <a:gd name="connsiteY109" fmla="*/ 1695450 h 2258269"/>
                <a:gd name="connsiteX110" fmla="*/ 60688 w 2499287"/>
                <a:gd name="connsiteY110" fmla="*/ 1653356 h 2258269"/>
                <a:gd name="connsiteX111" fmla="*/ 11079 w 2499287"/>
                <a:gd name="connsiteY111" fmla="*/ 1529134 h 2258269"/>
                <a:gd name="connsiteX112" fmla="*/ 2125 w 2499287"/>
                <a:gd name="connsiteY112" fmla="*/ 1435025 h 2258269"/>
                <a:gd name="connsiteX113" fmla="*/ 8499 w 2499287"/>
                <a:gd name="connsiteY113" fmla="*/ 1338262 h 2258269"/>
                <a:gd name="connsiteX114" fmla="*/ 22787 w 2499287"/>
                <a:gd name="connsiteY114" fmla="*/ 1252537 h 2258269"/>
                <a:gd name="connsiteX115" fmla="*/ 32312 w 2499287"/>
                <a:gd name="connsiteY115" fmla="*/ 1200150 h 2258269"/>
                <a:gd name="connsiteX116" fmla="*/ 56124 w 2499287"/>
                <a:gd name="connsiteY116" fmla="*/ 1147762 h 2258269"/>
                <a:gd name="connsiteX117" fmla="*/ 89462 w 2499287"/>
                <a:gd name="connsiteY117" fmla="*/ 1071562 h 2258269"/>
                <a:gd name="connsiteX118" fmla="*/ 118037 w 2499287"/>
                <a:gd name="connsiteY118" fmla="*/ 985837 h 2258269"/>
                <a:gd name="connsiteX119" fmla="*/ 183770 w 2499287"/>
                <a:gd name="connsiteY119" fmla="*/ 883617 h 2258269"/>
                <a:gd name="connsiteX120" fmla="*/ 232337 w 2499287"/>
                <a:gd name="connsiteY120" fmla="*/ 809625 h 2258269"/>
                <a:gd name="connsiteX121" fmla="*/ 308537 w 2499287"/>
                <a:gd name="connsiteY121" fmla="*/ 733425 h 2258269"/>
                <a:gd name="connsiteX122" fmla="*/ 370449 w 2499287"/>
                <a:gd name="connsiteY122" fmla="*/ 671512 h 2258269"/>
                <a:gd name="connsiteX123" fmla="*/ 484749 w 2499287"/>
                <a:gd name="connsiteY123" fmla="*/ 614362 h 2258269"/>
                <a:gd name="connsiteX124" fmla="*/ 589524 w 2499287"/>
                <a:gd name="connsiteY124" fmla="*/ 576262 h 2258269"/>
                <a:gd name="connsiteX0" fmla="*/ 589524 w 2523100"/>
                <a:gd name="connsiteY0" fmla="*/ 576262 h 2258269"/>
                <a:gd name="connsiteX1" fmla="*/ 680012 w 2523100"/>
                <a:gd name="connsiteY1" fmla="*/ 519112 h 2258269"/>
                <a:gd name="connsiteX2" fmla="*/ 789549 w 2523100"/>
                <a:gd name="connsiteY2" fmla="*/ 514350 h 2258269"/>
                <a:gd name="connsiteX3" fmla="*/ 884799 w 2523100"/>
                <a:gd name="connsiteY3" fmla="*/ 519112 h 2258269"/>
                <a:gd name="connsiteX4" fmla="*/ 999099 w 2523100"/>
                <a:gd name="connsiteY4" fmla="*/ 542925 h 2258269"/>
                <a:gd name="connsiteX5" fmla="*/ 1175312 w 2523100"/>
                <a:gd name="connsiteY5" fmla="*/ 571500 h 2258269"/>
                <a:gd name="connsiteX6" fmla="*/ 1432487 w 2523100"/>
                <a:gd name="connsiteY6" fmla="*/ 623887 h 2258269"/>
                <a:gd name="connsiteX7" fmla="*/ 1499162 w 2523100"/>
                <a:gd name="connsiteY7" fmla="*/ 638175 h 2258269"/>
                <a:gd name="connsiteX8" fmla="*/ 1584887 w 2523100"/>
                <a:gd name="connsiteY8" fmla="*/ 628650 h 2258269"/>
                <a:gd name="connsiteX9" fmla="*/ 1732524 w 2523100"/>
                <a:gd name="connsiteY9" fmla="*/ 609600 h 2258269"/>
                <a:gd name="connsiteX10" fmla="*/ 1827774 w 2523100"/>
                <a:gd name="connsiteY10" fmla="*/ 557212 h 2258269"/>
                <a:gd name="connsiteX11" fmla="*/ 1889687 w 2523100"/>
                <a:gd name="connsiteY11" fmla="*/ 500062 h 2258269"/>
                <a:gd name="connsiteX12" fmla="*/ 1918262 w 2523100"/>
                <a:gd name="connsiteY12" fmla="*/ 442912 h 2258269"/>
                <a:gd name="connsiteX13" fmla="*/ 1961124 w 2523100"/>
                <a:gd name="connsiteY13" fmla="*/ 357187 h 2258269"/>
                <a:gd name="connsiteX14" fmla="*/ 1965887 w 2523100"/>
                <a:gd name="connsiteY14" fmla="*/ 214312 h 2258269"/>
                <a:gd name="connsiteX15" fmla="*/ 1975412 w 2523100"/>
                <a:gd name="connsiteY15" fmla="*/ 128587 h 2258269"/>
                <a:gd name="connsiteX16" fmla="*/ 2113524 w 2523100"/>
                <a:gd name="connsiteY16" fmla="*/ 0 h 2258269"/>
                <a:gd name="connsiteX17" fmla="*/ 2337362 w 2523100"/>
                <a:gd name="connsiteY17" fmla="*/ 247650 h 2258269"/>
                <a:gd name="connsiteX18" fmla="*/ 2499287 w 2523100"/>
                <a:gd name="connsiteY18" fmla="*/ 504825 h 2258269"/>
                <a:gd name="connsiteX19" fmla="*/ 2480237 w 2523100"/>
                <a:gd name="connsiteY19" fmla="*/ 528637 h 2258269"/>
                <a:gd name="connsiteX20" fmla="*/ 2442137 w 2523100"/>
                <a:gd name="connsiteY20" fmla="*/ 538162 h 2258269"/>
                <a:gd name="connsiteX21" fmla="*/ 2413562 w 2523100"/>
                <a:gd name="connsiteY21" fmla="*/ 557212 h 2258269"/>
                <a:gd name="connsiteX22" fmla="*/ 2404037 w 2523100"/>
                <a:gd name="connsiteY22" fmla="*/ 571500 h 2258269"/>
                <a:gd name="connsiteX23" fmla="*/ 2389749 w 2523100"/>
                <a:gd name="connsiteY23" fmla="*/ 590550 h 2258269"/>
                <a:gd name="connsiteX24" fmla="*/ 2337362 w 2523100"/>
                <a:gd name="connsiteY24" fmla="*/ 619125 h 2258269"/>
                <a:gd name="connsiteX25" fmla="*/ 2323074 w 2523100"/>
                <a:gd name="connsiteY25" fmla="*/ 628650 h 2258269"/>
                <a:gd name="connsiteX26" fmla="*/ 2294499 w 2523100"/>
                <a:gd name="connsiteY26" fmla="*/ 623887 h 2258269"/>
                <a:gd name="connsiteX27" fmla="*/ 2175437 w 2523100"/>
                <a:gd name="connsiteY27" fmla="*/ 633412 h 2258269"/>
                <a:gd name="connsiteX28" fmla="*/ 2161149 w 2523100"/>
                <a:gd name="connsiteY28" fmla="*/ 642937 h 2258269"/>
                <a:gd name="connsiteX29" fmla="*/ 2142099 w 2523100"/>
                <a:gd name="connsiteY29" fmla="*/ 647700 h 2258269"/>
                <a:gd name="connsiteX30" fmla="*/ 2127812 w 2523100"/>
                <a:gd name="connsiteY30" fmla="*/ 652462 h 2258269"/>
                <a:gd name="connsiteX31" fmla="*/ 2018274 w 2523100"/>
                <a:gd name="connsiteY31" fmla="*/ 671512 h 2258269"/>
                <a:gd name="connsiteX32" fmla="*/ 1975412 w 2523100"/>
                <a:gd name="connsiteY32" fmla="*/ 681037 h 2258269"/>
                <a:gd name="connsiteX33" fmla="*/ 1961124 w 2523100"/>
                <a:gd name="connsiteY33" fmla="*/ 690562 h 2258269"/>
                <a:gd name="connsiteX34" fmla="*/ 1951599 w 2523100"/>
                <a:gd name="connsiteY34" fmla="*/ 728662 h 2258269"/>
                <a:gd name="connsiteX35" fmla="*/ 1942074 w 2523100"/>
                <a:gd name="connsiteY35" fmla="*/ 747712 h 2258269"/>
                <a:gd name="connsiteX36" fmla="*/ 1913499 w 2523100"/>
                <a:gd name="connsiteY36" fmla="*/ 795337 h 2258269"/>
                <a:gd name="connsiteX37" fmla="*/ 1894449 w 2523100"/>
                <a:gd name="connsiteY37" fmla="*/ 809625 h 2258269"/>
                <a:gd name="connsiteX38" fmla="*/ 1870637 w 2523100"/>
                <a:gd name="connsiteY38" fmla="*/ 828675 h 2258269"/>
                <a:gd name="connsiteX39" fmla="*/ 1856349 w 2523100"/>
                <a:gd name="connsiteY39" fmla="*/ 842962 h 2258269"/>
                <a:gd name="connsiteX40" fmla="*/ 1851587 w 2523100"/>
                <a:gd name="connsiteY40" fmla="*/ 857250 h 2258269"/>
                <a:gd name="connsiteX41" fmla="*/ 1837299 w 2523100"/>
                <a:gd name="connsiteY41" fmla="*/ 862012 h 2258269"/>
                <a:gd name="connsiteX42" fmla="*/ 1813487 w 2523100"/>
                <a:gd name="connsiteY42" fmla="*/ 885825 h 2258269"/>
                <a:gd name="connsiteX43" fmla="*/ 1789674 w 2523100"/>
                <a:gd name="connsiteY43" fmla="*/ 942975 h 2258269"/>
                <a:gd name="connsiteX44" fmla="*/ 1784912 w 2523100"/>
                <a:gd name="connsiteY44" fmla="*/ 957262 h 2258269"/>
                <a:gd name="connsiteX45" fmla="*/ 1775387 w 2523100"/>
                <a:gd name="connsiteY45" fmla="*/ 990600 h 2258269"/>
                <a:gd name="connsiteX46" fmla="*/ 1765862 w 2523100"/>
                <a:gd name="connsiteY46" fmla="*/ 1066800 h 2258269"/>
                <a:gd name="connsiteX47" fmla="*/ 1756337 w 2523100"/>
                <a:gd name="connsiteY47" fmla="*/ 1085850 h 2258269"/>
                <a:gd name="connsiteX48" fmla="*/ 1751574 w 2523100"/>
                <a:gd name="connsiteY48" fmla="*/ 1128712 h 2258269"/>
                <a:gd name="connsiteX49" fmla="*/ 1742049 w 2523100"/>
                <a:gd name="connsiteY49" fmla="*/ 1147762 h 2258269"/>
                <a:gd name="connsiteX50" fmla="*/ 1737287 w 2523100"/>
                <a:gd name="connsiteY50" fmla="*/ 1485900 h 2258269"/>
                <a:gd name="connsiteX51" fmla="*/ 1722999 w 2523100"/>
                <a:gd name="connsiteY51" fmla="*/ 1533525 h 2258269"/>
                <a:gd name="connsiteX52" fmla="*/ 1718237 w 2523100"/>
                <a:gd name="connsiteY52" fmla="*/ 1562100 h 2258269"/>
                <a:gd name="connsiteX53" fmla="*/ 1708712 w 2523100"/>
                <a:gd name="connsiteY53" fmla="*/ 1590675 h 2258269"/>
                <a:gd name="connsiteX54" fmla="*/ 1699187 w 2523100"/>
                <a:gd name="connsiteY54" fmla="*/ 1633537 h 2258269"/>
                <a:gd name="connsiteX55" fmla="*/ 1689662 w 2523100"/>
                <a:gd name="connsiteY55" fmla="*/ 1647825 h 2258269"/>
                <a:gd name="connsiteX56" fmla="*/ 1684899 w 2523100"/>
                <a:gd name="connsiteY56" fmla="*/ 1695450 h 2258269"/>
                <a:gd name="connsiteX57" fmla="*/ 1675374 w 2523100"/>
                <a:gd name="connsiteY57" fmla="*/ 1714500 h 2258269"/>
                <a:gd name="connsiteX58" fmla="*/ 1670612 w 2523100"/>
                <a:gd name="connsiteY58" fmla="*/ 1733550 h 2258269"/>
                <a:gd name="connsiteX59" fmla="*/ 1646799 w 2523100"/>
                <a:gd name="connsiteY59" fmla="*/ 1800225 h 2258269"/>
                <a:gd name="connsiteX60" fmla="*/ 1632512 w 2523100"/>
                <a:gd name="connsiteY60" fmla="*/ 1809750 h 2258269"/>
                <a:gd name="connsiteX61" fmla="*/ 1618224 w 2523100"/>
                <a:gd name="connsiteY61" fmla="*/ 1857375 h 2258269"/>
                <a:gd name="connsiteX62" fmla="*/ 1599174 w 2523100"/>
                <a:gd name="connsiteY62" fmla="*/ 1895475 h 2258269"/>
                <a:gd name="connsiteX63" fmla="*/ 1561074 w 2523100"/>
                <a:gd name="connsiteY63" fmla="*/ 1919287 h 2258269"/>
                <a:gd name="connsiteX64" fmla="*/ 1513449 w 2523100"/>
                <a:gd name="connsiteY64" fmla="*/ 1952625 h 2258269"/>
                <a:gd name="connsiteX65" fmla="*/ 1494399 w 2523100"/>
                <a:gd name="connsiteY65" fmla="*/ 1962150 h 2258269"/>
                <a:gd name="connsiteX66" fmla="*/ 1475349 w 2523100"/>
                <a:gd name="connsiteY66" fmla="*/ 1990725 h 2258269"/>
                <a:gd name="connsiteX67" fmla="*/ 1451537 w 2523100"/>
                <a:gd name="connsiteY67" fmla="*/ 2019300 h 2258269"/>
                <a:gd name="connsiteX68" fmla="*/ 1413437 w 2523100"/>
                <a:gd name="connsiteY68" fmla="*/ 2043112 h 2258269"/>
                <a:gd name="connsiteX69" fmla="*/ 1408674 w 2523100"/>
                <a:gd name="connsiteY69" fmla="*/ 2062162 h 2258269"/>
                <a:gd name="connsiteX70" fmla="*/ 1389624 w 2523100"/>
                <a:gd name="connsiteY70" fmla="*/ 2071687 h 2258269"/>
                <a:gd name="connsiteX71" fmla="*/ 1361049 w 2523100"/>
                <a:gd name="connsiteY71" fmla="*/ 2090737 h 2258269"/>
                <a:gd name="connsiteX72" fmla="*/ 1351524 w 2523100"/>
                <a:gd name="connsiteY72" fmla="*/ 2109787 h 2258269"/>
                <a:gd name="connsiteX73" fmla="*/ 1313424 w 2523100"/>
                <a:gd name="connsiteY73" fmla="*/ 2124075 h 2258269"/>
                <a:gd name="connsiteX74" fmla="*/ 1294374 w 2523100"/>
                <a:gd name="connsiteY74" fmla="*/ 2133600 h 2258269"/>
                <a:gd name="connsiteX75" fmla="*/ 1284849 w 2523100"/>
                <a:gd name="connsiteY75" fmla="*/ 2147887 h 2258269"/>
                <a:gd name="connsiteX76" fmla="*/ 1265799 w 2523100"/>
                <a:gd name="connsiteY76" fmla="*/ 2152650 h 2258269"/>
                <a:gd name="connsiteX77" fmla="*/ 1218174 w 2523100"/>
                <a:gd name="connsiteY77" fmla="*/ 2166937 h 2258269"/>
                <a:gd name="connsiteX78" fmla="*/ 1122924 w 2523100"/>
                <a:gd name="connsiteY78" fmla="*/ 2190750 h 2258269"/>
                <a:gd name="connsiteX79" fmla="*/ 1084824 w 2523100"/>
                <a:gd name="connsiteY79" fmla="*/ 2205037 h 2258269"/>
                <a:gd name="connsiteX80" fmla="*/ 1065774 w 2523100"/>
                <a:gd name="connsiteY80" fmla="*/ 2224087 h 2258269"/>
                <a:gd name="connsiteX81" fmla="*/ 1046724 w 2523100"/>
                <a:gd name="connsiteY81" fmla="*/ 2228850 h 2258269"/>
                <a:gd name="connsiteX82" fmla="*/ 956237 w 2523100"/>
                <a:gd name="connsiteY82" fmla="*/ 2238375 h 2258269"/>
                <a:gd name="connsiteX83" fmla="*/ 741924 w 2523100"/>
                <a:gd name="connsiteY83" fmla="*/ 2238375 h 2258269"/>
                <a:gd name="connsiteX84" fmla="*/ 718112 w 2523100"/>
                <a:gd name="connsiteY84" fmla="*/ 2228850 h 2258269"/>
                <a:gd name="connsiteX85" fmla="*/ 660962 w 2523100"/>
                <a:gd name="connsiteY85" fmla="*/ 2219325 h 2258269"/>
                <a:gd name="connsiteX86" fmla="*/ 594287 w 2523100"/>
                <a:gd name="connsiteY86" fmla="*/ 2214562 h 2258269"/>
                <a:gd name="connsiteX87" fmla="*/ 575237 w 2523100"/>
                <a:gd name="connsiteY87" fmla="*/ 2205037 h 2258269"/>
                <a:gd name="connsiteX88" fmla="*/ 432362 w 2523100"/>
                <a:gd name="connsiteY88" fmla="*/ 2176462 h 2258269"/>
                <a:gd name="connsiteX89" fmla="*/ 413312 w 2523100"/>
                <a:gd name="connsiteY89" fmla="*/ 2166937 h 2258269"/>
                <a:gd name="connsiteX90" fmla="*/ 408549 w 2523100"/>
                <a:gd name="connsiteY90" fmla="*/ 2147887 h 2258269"/>
                <a:gd name="connsiteX91" fmla="*/ 399024 w 2523100"/>
                <a:gd name="connsiteY91" fmla="*/ 2128837 h 2258269"/>
                <a:gd name="connsiteX92" fmla="*/ 394262 w 2523100"/>
                <a:gd name="connsiteY92" fmla="*/ 2109787 h 2258269"/>
                <a:gd name="connsiteX93" fmla="*/ 379974 w 2523100"/>
                <a:gd name="connsiteY93" fmla="*/ 2100262 h 2258269"/>
                <a:gd name="connsiteX94" fmla="*/ 360924 w 2523100"/>
                <a:gd name="connsiteY94" fmla="*/ 2081212 h 2258269"/>
                <a:gd name="connsiteX95" fmla="*/ 351399 w 2523100"/>
                <a:gd name="connsiteY95" fmla="*/ 2066925 h 2258269"/>
                <a:gd name="connsiteX96" fmla="*/ 313299 w 2523100"/>
                <a:gd name="connsiteY96" fmla="*/ 2043112 h 2258269"/>
                <a:gd name="connsiteX97" fmla="*/ 299012 w 2523100"/>
                <a:gd name="connsiteY97" fmla="*/ 2033587 h 2258269"/>
                <a:gd name="connsiteX98" fmla="*/ 260912 w 2523100"/>
                <a:gd name="connsiteY98" fmla="*/ 2019300 h 2258269"/>
                <a:gd name="connsiteX99" fmla="*/ 256149 w 2523100"/>
                <a:gd name="connsiteY99" fmla="*/ 2005012 h 2258269"/>
                <a:gd name="connsiteX100" fmla="*/ 246624 w 2523100"/>
                <a:gd name="connsiteY100" fmla="*/ 1990725 h 2258269"/>
                <a:gd name="connsiteX101" fmla="*/ 241862 w 2523100"/>
                <a:gd name="connsiteY101" fmla="*/ 1971675 h 2258269"/>
                <a:gd name="connsiteX102" fmla="*/ 222812 w 2523100"/>
                <a:gd name="connsiteY102" fmla="*/ 1933575 h 2258269"/>
                <a:gd name="connsiteX103" fmla="*/ 160899 w 2523100"/>
                <a:gd name="connsiteY103" fmla="*/ 1828800 h 2258269"/>
                <a:gd name="connsiteX104" fmla="*/ 141849 w 2523100"/>
                <a:gd name="connsiteY104" fmla="*/ 1800225 h 2258269"/>
                <a:gd name="connsiteX105" fmla="*/ 137087 w 2523100"/>
                <a:gd name="connsiteY105" fmla="*/ 1785937 h 2258269"/>
                <a:gd name="connsiteX106" fmla="*/ 122799 w 2523100"/>
                <a:gd name="connsiteY106" fmla="*/ 1766887 h 2258269"/>
                <a:gd name="connsiteX107" fmla="*/ 98987 w 2523100"/>
                <a:gd name="connsiteY107" fmla="*/ 1733550 h 2258269"/>
                <a:gd name="connsiteX108" fmla="*/ 79937 w 2523100"/>
                <a:gd name="connsiteY108" fmla="*/ 1695450 h 2258269"/>
                <a:gd name="connsiteX109" fmla="*/ 60688 w 2523100"/>
                <a:gd name="connsiteY109" fmla="*/ 1653356 h 2258269"/>
                <a:gd name="connsiteX110" fmla="*/ 11079 w 2523100"/>
                <a:gd name="connsiteY110" fmla="*/ 1529134 h 2258269"/>
                <a:gd name="connsiteX111" fmla="*/ 2125 w 2523100"/>
                <a:gd name="connsiteY111" fmla="*/ 1435025 h 2258269"/>
                <a:gd name="connsiteX112" fmla="*/ 8499 w 2523100"/>
                <a:gd name="connsiteY112" fmla="*/ 1338262 h 2258269"/>
                <a:gd name="connsiteX113" fmla="*/ 22787 w 2523100"/>
                <a:gd name="connsiteY113" fmla="*/ 1252537 h 2258269"/>
                <a:gd name="connsiteX114" fmla="*/ 32312 w 2523100"/>
                <a:gd name="connsiteY114" fmla="*/ 1200150 h 2258269"/>
                <a:gd name="connsiteX115" fmla="*/ 56124 w 2523100"/>
                <a:gd name="connsiteY115" fmla="*/ 1147762 h 2258269"/>
                <a:gd name="connsiteX116" fmla="*/ 89462 w 2523100"/>
                <a:gd name="connsiteY116" fmla="*/ 1071562 h 2258269"/>
                <a:gd name="connsiteX117" fmla="*/ 118037 w 2523100"/>
                <a:gd name="connsiteY117" fmla="*/ 985837 h 2258269"/>
                <a:gd name="connsiteX118" fmla="*/ 183770 w 2523100"/>
                <a:gd name="connsiteY118" fmla="*/ 883617 h 2258269"/>
                <a:gd name="connsiteX119" fmla="*/ 232337 w 2523100"/>
                <a:gd name="connsiteY119" fmla="*/ 809625 h 2258269"/>
                <a:gd name="connsiteX120" fmla="*/ 308537 w 2523100"/>
                <a:gd name="connsiteY120" fmla="*/ 733425 h 2258269"/>
                <a:gd name="connsiteX121" fmla="*/ 370449 w 2523100"/>
                <a:gd name="connsiteY121" fmla="*/ 671512 h 2258269"/>
                <a:gd name="connsiteX122" fmla="*/ 484749 w 2523100"/>
                <a:gd name="connsiteY122" fmla="*/ 614362 h 2258269"/>
                <a:gd name="connsiteX123" fmla="*/ 589524 w 2523100"/>
                <a:gd name="connsiteY123" fmla="*/ 576262 h 2258269"/>
                <a:gd name="connsiteX0" fmla="*/ 589524 w 2516750"/>
                <a:gd name="connsiteY0" fmla="*/ 576262 h 2258269"/>
                <a:gd name="connsiteX1" fmla="*/ 680012 w 2516750"/>
                <a:gd name="connsiteY1" fmla="*/ 519112 h 2258269"/>
                <a:gd name="connsiteX2" fmla="*/ 789549 w 2516750"/>
                <a:gd name="connsiteY2" fmla="*/ 514350 h 2258269"/>
                <a:gd name="connsiteX3" fmla="*/ 884799 w 2516750"/>
                <a:gd name="connsiteY3" fmla="*/ 519112 h 2258269"/>
                <a:gd name="connsiteX4" fmla="*/ 999099 w 2516750"/>
                <a:gd name="connsiteY4" fmla="*/ 542925 h 2258269"/>
                <a:gd name="connsiteX5" fmla="*/ 1175312 w 2516750"/>
                <a:gd name="connsiteY5" fmla="*/ 571500 h 2258269"/>
                <a:gd name="connsiteX6" fmla="*/ 1432487 w 2516750"/>
                <a:gd name="connsiteY6" fmla="*/ 623887 h 2258269"/>
                <a:gd name="connsiteX7" fmla="*/ 1499162 w 2516750"/>
                <a:gd name="connsiteY7" fmla="*/ 638175 h 2258269"/>
                <a:gd name="connsiteX8" fmla="*/ 1584887 w 2516750"/>
                <a:gd name="connsiteY8" fmla="*/ 628650 h 2258269"/>
                <a:gd name="connsiteX9" fmla="*/ 1732524 w 2516750"/>
                <a:gd name="connsiteY9" fmla="*/ 609600 h 2258269"/>
                <a:gd name="connsiteX10" fmla="*/ 1827774 w 2516750"/>
                <a:gd name="connsiteY10" fmla="*/ 557212 h 2258269"/>
                <a:gd name="connsiteX11" fmla="*/ 1889687 w 2516750"/>
                <a:gd name="connsiteY11" fmla="*/ 500062 h 2258269"/>
                <a:gd name="connsiteX12" fmla="*/ 1918262 w 2516750"/>
                <a:gd name="connsiteY12" fmla="*/ 442912 h 2258269"/>
                <a:gd name="connsiteX13" fmla="*/ 1961124 w 2516750"/>
                <a:gd name="connsiteY13" fmla="*/ 357187 h 2258269"/>
                <a:gd name="connsiteX14" fmla="*/ 1965887 w 2516750"/>
                <a:gd name="connsiteY14" fmla="*/ 214312 h 2258269"/>
                <a:gd name="connsiteX15" fmla="*/ 1975412 w 2516750"/>
                <a:gd name="connsiteY15" fmla="*/ 128587 h 2258269"/>
                <a:gd name="connsiteX16" fmla="*/ 2113524 w 2516750"/>
                <a:gd name="connsiteY16" fmla="*/ 0 h 2258269"/>
                <a:gd name="connsiteX17" fmla="*/ 2337362 w 2516750"/>
                <a:gd name="connsiteY17" fmla="*/ 247650 h 2258269"/>
                <a:gd name="connsiteX18" fmla="*/ 2499287 w 2516750"/>
                <a:gd name="connsiteY18" fmla="*/ 504825 h 2258269"/>
                <a:gd name="connsiteX19" fmla="*/ 2442137 w 2516750"/>
                <a:gd name="connsiteY19" fmla="*/ 538162 h 2258269"/>
                <a:gd name="connsiteX20" fmla="*/ 2413562 w 2516750"/>
                <a:gd name="connsiteY20" fmla="*/ 557212 h 2258269"/>
                <a:gd name="connsiteX21" fmla="*/ 2404037 w 2516750"/>
                <a:gd name="connsiteY21" fmla="*/ 571500 h 2258269"/>
                <a:gd name="connsiteX22" fmla="*/ 2389749 w 2516750"/>
                <a:gd name="connsiteY22" fmla="*/ 590550 h 2258269"/>
                <a:gd name="connsiteX23" fmla="*/ 2337362 w 2516750"/>
                <a:gd name="connsiteY23" fmla="*/ 619125 h 2258269"/>
                <a:gd name="connsiteX24" fmla="*/ 2323074 w 2516750"/>
                <a:gd name="connsiteY24" fmla="*/ 628650 h 2258269"/>
                <a:gd name="connsiteX25" fmla="*/ 2294499 w 2516750"/>
                <a:gd name="connsiteY25" fmla="*/ 623887 h 2258269"/>
                <a:gd name="connsiteX26" fmla="*/ 2175437 w 2516750"/>
                <a:gd name="connsiteY26" fmla="*/ 633412 h 2258269"/>
                <a:gd name="connsiteX27" fmla="*/ 2161149 w 2516750"/>
                <a:gd name="connsiteY27" fmla="*/ 642937 h 2258269"/>
                <a:gd name="connsiteX28" fmla="*/ 2142099 w 2516750"/>
                <a:gd name="connsiteY28" fmla="*/ 647700 h 2258269"/>
                <a:gd name="connsiteX29" fmla="*/ 2127812 w 2516750"/>
                <a:gd name="connsiteY29" fmla="*/ 652462 h 2258269"/>
                <a:gd name="connsiteX30" fmla="*/ 2018274 w 2516750"/>
                <a:gd name="connsiteY30" fmla="*/ 671512 h 2258269"/>
                <a:gd name="connsiteX31" fmla="*/ 1975412 w 2516750"/>
                <a:gd name="connsiteY31" fmla="*/ 681037 h 2258269"/>
                <a:gd name="connsiteX32" fmla="*/ 1961124 w 2516750"/>
                <a:gd name="connsiteY32" fmla="*/ 690562 h 2258269"/>
                <a:gd name="connsiteX33" fmla="*/ 1951599 w 2516750"/>
                <a:gd name="connsiteY33" fmla="*/ 728662 h 2258269"/>
                <a:gd name="connsiteX34" fmla="*/ 1942074 w 2516750"/>
                <a:gd name="connsiteY34" fmla="*/ 747712 h 2258269"/>
                <a:gd name="connsiteX35" fmla="*/ 1913499 w 2516750"/>
                <a:gd name="connsiteY35" fmla="*/ 795337 h 2258269"/>
                <a:gd name="connsiteX36" fmla="*/ 1894449 w 2516750"/>
                <a:gd name="connsiteY36" fmla="*/ 809625 h 2258269"/>
                <a:gd name="connsiteX37" fmla="*/ 1870637 w 2516750"/>
                <a:gd name="connsiteY37" fmla="*/ 828675 h 2258269"/>
                <a:gd name="connsiteX38" fmla="*/ 1856349 w 2516750"/>
                <a:gd name="connsiteY38" fmla="*/ 842962 h 2258269"/>
                <a:gd name="connsiteX39" fmla="*/ 1851587 w 2516750"/>
                <a:gd name="connsiteY39" fmla="*/ 857250 h 2258269"/>
                <a:gd name="connsiteX40" fmla="*/ 1837299 w 2516750"/>
                <a:gd name="connsiteY40" fmla="*/ 862012 h 2258269"/>
                <a:gd name="connsiteX41" fmla="*/ 1813487 w 2516750"/>
                <a:gd name="connsiteY41" fmla="*/ 885825 h 2258269"/>
                <a:gd name="connsiteX42" fmla="*/ 1789674 w 2516750"/>
                <a:gd name="connsiteY42" fmla="*/ 942975 h 2258269"/>
                <a:gd name="connsiteX43" fmla="*/ 1784912 w 2516750"/>
                <a:gd name="connsiteY43" fmla="*/ 957262 h 2258269"/>
                <a:gd name="connsiteX44" fmla="*/ 1775387 w 2516750"/>
                <a:gd name="connsiteY44" fmla="*/ 990600 h 2258269"/>
                <a:gd name="connsiteX45" fmla="*/ 1765862 w 2516750"/>
                <a:gd name="connsiteY45" fmla="*/ 1066800 h 2258269"/>
                <a:gd name="connsiteX46" fmla="*/ 1756337 w 2516750"/>
                <a:gd name="connsiteY46" fmla="*/ 1085850 h 2258269"/>
                <a:gd name="connsiteX47" fmla="*/ 1751574 w 2516750"/>
                <a:gd name="connsiteY47" fmla="*/ 1128712 h 2258269"/>
                <a:gd name="connsiteX48" fmla="*/ 1742049 w 2516750"/>
                <a:gd name="connsiteY48" fmla="*/ 1147762 h 2258269"/>
                <a:gd name="connsiteX49" fmla="*/ 1737287 w 2516750"/>
                <a:gd name="connsiteY49" fmla="*/ 1485900 h 2258269"/>
                <a:gd name="connsiteX50" fmla="*/ 1722999 w 2516750"/>
                <a:gd name="connsiteY50" fmla="*/ 1533525 h 2258269"/>
                <a:gd name="connsiteX51" fmla="*/ 1718237 w 2516750"/>
                <a:gd name="connsiteY51" fmla="*/ 1562100 h 2258269"/>
                <a:gd name="connsiteX52" fmla="*/ 1708712 w 2516750"/>
                <a:gd name="connsiteY52" fmla="*/ 1590675 h 2258269"/>
                <a:gd name="connsiteX53" fmla="*/ 1699187 w 2516750"/>
                <a:gd name="connsiteY53" fmla="*/ 1633537 h 2258269"/>
                <a:gd name="connsiteX54" fmla="*/ 1689662 w 2516750"/>
                <a:gd name="connsiteY54" fmla="*/ 1647825 h 2258269"/>
                <a:gd name="connsiteX55" fmla="*/ 1684899 w 2516750"/>
                <a:gd name="connsiteY55" fmla="*/ 1695450 h 2258269"/>
                <a:gd name="connsiteX56" fmla="*/ 1675374 w 2516750"/>
                <a:gd name="connsiteY56" fmla="*/ 1714500 h 2258269"/>
                <a:gd name="connsiteX57" fmla="*/ 1670612 w 2516750"/>
                <a:gd name="connsiteY57" fmla="*/ 1733550 h 2258269"/>
                <a:gd name="connsiteX58" fmla="*/ 1646799 w 2516750"/>
                <a:gd name="connsiteY58" fmla="*/ 1800225 h 2258269"/>
                <a:gd name="connsiteX59" fmla="*/ 1632512 w 2516750"/>
                <a:gd name="connsiteY59" fmla="*/ 1809750 h 2258269"/>
                <a:gd name="connsiteX60" fmla="*/ 1618224 w 2516750"/>
                <a:gd name="connsiteY60" fmla="*/ 1857375 h 2258269"/>
                <a:gd name="connsiteX61" fmla="*/ 1599174 w 2516750"/>
                <a:gd name="connsiteY61" fmla="*/ 1895475 h 2258269"/>
                <a:gd name="connsiteX62" fmla="*/ 1561074 w 2516750"/>
                <a:gd name="connsiteY62" fmla="*/ 1919287 h 2258269"/>
                <a:gd name="connsiteX63" fmla="*/ 1513449 w 2516750"/>
                <a:gd name="connsiteY63" fmla="*/ 1952625 h 2258269"/>
                <a:gd name="connsiteX64" fmla="*/ 1494399 w 2516750"/>
                <a:gd name="connsiteY64" fmla="*/ 1962150 h 2258269"/>
                <a:gd name="connsiteX65" fmla="*/ 1475349 w 2516750"/>
                <a:gd name="connsiteY65" fmla="*/ 1990725 h 2258269"/>
                <a:gd name="connsiteX66" fmla="*/ 1451537 w 2516750"/>
                <a:gd name="connsiteY66" fmla="*/ 2019300 h 2258269"/>
                <a:gd name="connsiteX67" fmla="*/ 1413437 w 2516750"/>
                <a:gd name="connsiteY67" fmla="*/ 2043112 h 2258269"/>
                <a:gd name="connsiteX68" fmla="*/ 1408674 w 2516750"/>
                <a:gd name="connsiteY68" fmla="*/ 2062162 h 2258269"/>
                <a:gd name="connsiteX69" fmla="*/ 1389624 w 2516750"/>
                <a:gd name="connsiteY69" fmla="*/ 2071687 h 2258269"/>
                <a:gd name="connsiteX70" fmla="*/ 1361049 w 2516750"/>
                <a:gd name="connsiteY70" fmla="*/ 2090737 h 2258269"/>
                <a:gd name="connsiteX71" fmla="*/ 1351524 w 2516750"/>
                <a:gd name="connsiteY71" fmla="*/ 2109787 h 2258269"/>
                <a:gd name="connsiteX72" fmla="*/ 1313424 w 2516750"/>
                <a:gd name="connsiteY72" fmla="*/ 2124075 h 2258269"/>
                <a:gd name="connsiteX73" fmla="*/ 1294374 w 2516750"/>
                <a:gd name="connsiteY73" fmla="*/ 2133600 h 2258269"/>
                <a:gd name="connsiteX74" fmla="*/ 1284849 w 2516750"/>
                <a:gd name="connsiteY74" fmla="*/ 2147887 h 2258269"/>
                <a:gd name="connsiteX75" fmla="*/ 1265799 w 2516750"/>
                <a:gd name="connsiteY75" fmla="*/ 2152650 h 2258269"/>
                <a:gd name="connsiteX76" fmla="*/ 1218174 w 2516750"/>
                <a:gd name="connsiteY76" fmla="*/ 2166937 h 2258269"/>
                <a:gd name="connsiteX77" fmla="*/ 1122924 w 2516750"/>
                <a:gd name="connsiteY77" fmla="*/ 2190750 h 2258269"/>
                <a:gd name="connsiteX78" fmla="*/ 1084824 w 2516750"/>
                <a:gd name="connsiteY78" fmla="*/ 2205037 h 2258269"/>
                <a:gd name="connsiteX79" fmla="*/ 1065774 w 2516750"/>
                <a:gd name="connsiteY79" fmla="*/ 2224087 h 2258269"/>
                <a:gd name="connsiteX80" fmla="*/ 1046724 w 2516750"/>
                <a:gd name="connsiteY80" fmla="*/ 2228850 h 2258269"/>
                <a:gd name="connsiteX81" fmla="*/ 956237 w 2516750"/>
                <a:gd name="connsiteY81" fmla="*/ 2238375 h 2258269"/>
                <a:gd name="connsiteX82" fmla="*/ 741924 w 2516750"/>
                <a:gd name="connsiteY82" fmla="*/ 2238375 h 2258269"/>
                <a:gd name="connsiteX83" fmla="*/ 718112 w 2516750"/>
                <a:gd name="connsiteY83" fmla="*/ 2228850 h 2258269"/>
                <a:gd name="connsiteX84" fmla="*/ 660962 w 2516750"/>
                <a:gd name="connsiteY84" fmla="*/ 2219325 h 2258269"/>
                <a:gd name="connsiteX85" fmla="*/ 594287 w 2516750"/>
                <a:gd name="connsiteY85" fmla="*/ 2214562 h 2258269"/>
                <a:gd name="connsiteX86" fmla="*/ 575237 w 2516750"/>
                <a:gd name="connsiteY86" fmla="*/ 2205037 h 2258269"/>
                <a:gd name="connsiteX87" fmla="*/ 432362 w 2516750"/>
                <a:gd name="connsiteY87" fmla="*/ 2176462 h 2258269"/>
                <a:gd name="connsiteX88" fmla="*/ 413312 w 2516750"/>
                <a:gd name="connsiteY88" fmla="*/ 2166937 h 2258269"/>
                <a:gd name="connsiteX89" fmla="*/ 408549 w 2516750"/>
                <a:gd name="connsiteY89" fmla="*/ 2147887 h 2258269"/>
                <a:gd name="connsiteX90" fmla="*/ 399024 w 2516750"/>
                <a:gd name="connsiteY90" fmla="*/ 2128837 h 2258269"/>
                <a:gd name="connsiteX91" fmla="*/ 394262 w 2516750"/>
                <a:gd name="connsiteY91" fmla="*/ 2109787 h 2258269"/>
                <a:gd name="connsiteX92" fmla="*/ 379974 w 2516750"/>
                <a:gd name="connsiteY92" fmla="*/ 2100262 h 2258269"/>
                <a:gd name="connsiteX93" fmla="*/ 360924 w 2516750"/>
                <a:gd name="connsiteY93" fmla="*/ 2081212 h 2258269"/>
                <a:gd name="connsiteX94" fmla="*/ 351399 w 2516750"/>
                <a:gd name="connsiteY94" fmla="*/ 2066925 h 2258269"/>
                <a:gd name="connsiteX95" fmla="*/ 313299 w 2516750"/>
                <a:gd name="connsiteY95" fmla="*/ 2043112 h 2258269"/>
                <a:gd name="connsiteX96" fmla="*/ 299012 w 2516750"/>
                <a:gd name="connsiteY96" fmla="*/ 2033587 h 2258269"/>
                <a:gd name="connsiteX97" fmla="*/ 260912 w 2516750"/>
                <a:gd name="connsiteY97" fmla="*/ 2019300 h 2258269"/>
                <a:gd name="connsiteX98" fmla="*/ 256149 w 2516750"/>
                <a:gd name="connsiteY98" fmla="*/ 2005012 h 2258269"/>
                <a:gd name="connsiteX99" fmla="*/ 246624 w 2516750"/>
                <a:gd name="connsiteY99" fmla="*/ 1990725 h 2258269"/>
                <a:gd name="connsiteX100" fmla="*/ 241862 w 2516750"/>
                <a:gd name="connsiteY100" fmla="*/ 1971675 h 2258269"/>
                <a:gd name="connsiteX101" fmla="*/ 222812 w 2516750"/>
                <a:gd name="connsiteY101" fmla="*/ 1933575 h 2258269"/>
                <a:gd name="connsiteX102" fmla="*/ 160899 w 2516750"/>
                <a:gd name="connsiteY102" fmla="*/ 1828800 h 2258269"/>
                <a:gd name="connsiteX103" fmla="*/ 141849 w 2516750"/>
                <a:gd name="connsiteY103" fmla="*/ 1800225 h 2258269"/>
                <a:gd name="connsiteX104" fmla="*/ 137087 w 2516750"/>
                <a:gd name="connsiteY104" fmla="*/ 1785937 h 2258269"/>
                <a:gd name="connsiteX105" fmla="*/ 122799 w 2516750"/>
                <a:gd name="connsiteY105" fmla="*/ 1766887 h 2258269"/>
                <a:gd name="connsiteX106" fmla="*/ 98987 w 2516750"/>
                <a:gd name="connsiteY106" fmla="*/ 1733550 h 2258269"/>
                <a:gd name="connsiteX107" fmla="*/ 79937 w 2516750"/>
                <a:gd name="connsiteY107" fmla="*/ 1695450 h 2258269"/>
                <a:gd name="connsiteX108" fmla="*/ 60688 w 2516750"/>
                <a:gd name="connsiteY108" fmla="*/ 1653356 h 2258269"/>
                <a:gd name="connsiteX109" fmla="*/ 11079 w 2516750"/>
                <a:gd name="connsiteY109" fmla="*/ 1529134 h 2258269"/>
                <a:gd name="connsiteX110" fmla="*/ 2125 w 2516750"/>
                <a:gd name="connsiteY110" fmla="*/ 1435025 h 2258269"/>
                <a:gd name="connsiteX111" fmla="*/ 8499 w 2516750"/>
                <a:gd name="connsiteY111" fmla="*/ 1338262 h 2258269"/>
                <a:gd name="connsiteX112" fmla="*/ 22787 w 2516750"/>
                <a:gd name="connsiteY112" fmla="*/ 1252537 h 2258269"/>
                <a:gd name="connsiteX113" fmla="*/ 32312 w 2516750"/>
                <a:gd name="connsiteY113" fmla="*/ 1200150 h 2258269"/>
                <a:gd name="connsiteX114" fmla="*/ 56124 w 2516750"/>
                <a:gd name="connsiteY114" fmla="*/ 1147762 h 2258269"/>
                <a:gd name="connsiteX115" fmla="*/ 89462 w 2516750"/>
                <a:gd name="connsiteY115" fmla="*/ 1071562 h 2258269"/>
                <a:gd name="connsiteX116" fmla="*/ 118037 w 2516750"/>
                <a:gd name="connsiteY116" fmla="*/ 985837 h 2258269"/>
                <a:gd name="connsiteX117" fmla="*/ 183770 w 2516750"/>
                <a:gd name="connsiteY117" fmla="*/ 883617 h 2258269"/>
                <a:gd name="connsiteX118" fmla="*/ 232337 w 2516750"/>
                <a:gd name="connsiteY118" fmla="*/ 809625 h 2258269"/>
                <a:gd name="connsiteX119" fmla="*/ 308537 w 2516750"/>
                <a:gd name="connsiteY119" fmla="*/ 733425 h 2258269"/>
                <a:gd name="connsiteX120" fmla="*/ 370449 w 2516750"/>
                <a:gd name="connsiteY120" fmla="*/ 671512 h 2258269"/>
                <a:gd name="connsiteX121" fmla="*/ 484749 w 2516750"/>
                <a:gd name="connsiteY121" fmla="*/ 614362 h 2258269"/>
                <a:gd name="connsiteX122" fmla="*/ 589524 w 2516750"/>
                <a:gd name="connsiteY122" fmla="*/ 576262 h 2258269"/>
                <a:gd name="connsiteX0" fmla="*/ 589524 w 2511987"/>
                <a:gd name="connsiteY0" fmla="*/ 576262 h 2258269"/>
                <a:gd name="connsiteX1" fmla="*/ 680012 w 2511987"/>
                <a:gd name="connsiteY1" fmla="*/ 519112 h 2258269"/>
                <a:gd name="connsiteX2" fmla="*/ 789549 w 2511987"/>
                <a:gd name="connsiteY2" fmla="*/ 514350 h 2258269"/>
                <a:gd name="connsiteX3" fmla="*/ 884799 w 2511987"/>
                <a:gd name="connsiteY3" fmla="*/ 519112 h 2258269"/>
                <a:gd name="connsiteX4" fmla="*/ 999099 w 2511987"/>
                <a:gd name="connsiteY4" fmla="*/ 542925 h 2258269"/>
                <a:gd name="connsiteX5" fmla="*/ 1175312 w 2511987"/>
                <a:gd name="connsiteY5" fmla="*/ 571500 h 2258269"/>
                <a:gd name="connsiteX6" fmla="*/ 1432487 w 2511987"/>
                <a:gd name="connsiteY6" fmla="*/ 623887 h 2258269"/>
                <a:gd name="connsiteX7" fmla="*/ 1499162 w 2511987"/>
                <a:gd name="connsiteY7" fmla="*/ 638175 h 2258269"/>
                <a:gd name="connsiteX8" fmla="*/ 1584887 w 2511987"/>
                <a:gd name="connsiteY8" fmla="*/ 628650 h 2258269"/>
                <a:gd name="connsiteX9" fmla="*/ 1732524 w 2511987"/>
                <a:gd name="connsiteY9" fmla="*/ 609600 h 2258269"/>
                <a:gd name="connsiteX10" fmla="*/ 1827774 w 2511987"/>
                <a:gd name="connsiteY10" fmla="*/ 557212 h 2258269"/>
                <a:gd name="connsiteX11" fmla="*/ 1889687 w 2511987"/>
                <a:gd name="connsiteY11" fmla="*/ 500062 h 2258269"/>
                <a:gd name="connsiteX12" fmla="*/ 1918262 w 2511987"/>
                <a:gd name="connsiteY12" fmla="*/ 442912 h 2258269"/>
                <a:gd name="connsiteX13" fmla="*/ 1961124 w 2511987"/>
                <a:gd name="connsiteY13" fmla="*/ 357187 h 2258269"/>
                <a:gd name="connsiteX14" fmla="*/ 1965887 w 2511987"/>
                <a:gd name="connsiteY14" fmla="*/ 214312 h 2258269"/>
                <a:gd name="connsiteX15" fmla="*/ 1975412 w 2511987"/>
                <a:gd name="connsiteY15" fmla="*/ 128587 h 2258269"/>
                <a:gd name="connsiteX16" fmla="*/ 2113524 w 2511987"/>
                <a:gd name="connsiteY16" fmla="*/ 0 h 2258269"/>
                <a:gd name="connsiteX17" fmla="*/ 2337362 w 2511987"/>
                <a:gd name="connsiteY17" fmla="*/ 247650 h 2258269"/>
                <a:gd name="connsiteX18" fmla="*/ 2499287 w 2511987"/>
                <a:gd name="connsiteY18" fmla="*/ 504825 h 2258269"/>
                <a:gd name="connsiteX19" fmla="*/ 2413562 w 2511987"/>
                <a:gd name="connsiteY19" fmla="*/ 557212 h 2258269"/>
                <a:gd name="connsiteX20" fmla="*/ 2404037 w 2511987"/>
                <a:gd name="connsiteY20" fmla="*/ 571500 h 2258269"/>
                <a:gd name="connsiteX21" fmla="*/ 2389749 w 2511987"/>
                <a:gd name="connsiteY21" fmla="*/ 590550 h 2258269"/>
                <a:gd name="connsiteX22" fmla="*/ 2337362 w 2511987"/>
                <a:gd name="connsiteY22" fmla="*/ 619125 h 2258269"/>
                <a:gd name="connsiteX23" fmla="*/ 2323074 w 2511987"/>
                <a:gd name="connsiteY23" fmla="*/ 628650 h 2258269"/>
                <a:gd name="connsiteX24" fmla="*/ 2294499 w 2511987"/>
                <a:gd name="connsiteY24" fmla="*/ 623887 h 2258269"/>
                <a:gd name="connsiteX25" fmla="*/ 2175437 w 2511987"/>
                <a:gd name="connsiteY25" fmla="*/ 633412 h 2258269"/>
                <a:gd name="connsiteX26" fmla="*/ 2161149 w 2511987"/>
                <a:gd name="connsiteY26" fmla="*/ 642937 h 2258269"/>
                <a:gd name="connsiteX27" fmla="*/ 2142099 w 2511987"/>
                <a:gd name="connsiteY27" fmla="*/ 647700 h 2258269"/>
                <a:gd name="connsiteX28" fmla="*/ 2127812 w 2511987"/>
                <a:gd name="connsiteY28" fmla="*/ 652462 h 2258269"/>
                <a:gd name="connsiteX29" fmla="*/ 2018274 w 2511987"/>
                <a:gd name="connsiteY29" fmla="*/ 671512 h 2258269"/>
                <a:gd name="connsiteX30" fmla="*/ 1975412 w 2511987"/>
                <a:gd name="connsiteY30" fmla="*/ 681037 h 2258269"/>
                <a:gd name="connsiteX31" fmla="*/ 1961124 w 2511987"/>
                <a:gd name="connsiteY31" fmla="*/ 690562 h 2258269"/>
                <a:gd name="connsiteX32" fmla="*/ 1951599 w 2511987"/>
                <a:gd name="connsiteY32" fmla="*/ 728662 h 2258269"/>
                <a:gd name="connsiteX33" fmla="*/ 1942074 w 2511987"/>
                <a:gd name="connsiteY33" fmla="*/ 747712 h 2258269"/>
                <a:gd name="connsiteX34" fmla="*/ 1913499 w 2511987"/>
                <a:gd name="connsiteY34" fmla="*/ 795337 h 2258269"/>
                <a:gd name="connsiteX35" fmla="*/ 1894449 w 2511987"/>
                <a:gd name="connsiteY35" fmla="*/ 809625 h 2258269"/>
                <a:gd name="connsiteX36" fmla="*/ 1870637 w 2511987"/>
                <a:gd name="connsiteY36" fmla="*/ 828675 h 2258269"/>
                <a:gd name="connsiteX37" fmla="*/ 1856349 w 2511987"/>
                <a:gd name="connsiteY37" fmla="*/ 842962 h 2258269"/>
                <a:gd name="connsiteX38" fmla="*/ 1851587 w 2511987"/>
                <a:gd name="connsiteY38" fmla="*/ 857250 h 2258269"/>
                <a:gd name="connsiteX39" fmla="*/ 1837299 w 2511987"/>
                <a:gd name="connsiteY39" fmla="*/ 862012 h 2258269"/>
                <a:gd name="connsiteX40" fmla="*/ 1813487 w 2511987"/>
                <a:gd name="connsiteY40" fmla="*/ 885825 h 2258269"/>
                <a:gd name="connsiteX41" fmla="*/ 1789674 w 2511987"/>
                <a:gd name="connsiteY41" fmla="*/ 942975 h 2258269"/>
                <a:gd name="connsiteX42" fmla="*/ 1784912 w 2511987"/>
                <a:gd name="connsiteY42" fmla="*/ 957262 h 2258269"/>
                <a:gd name="connsiteX43" fmla="*/ 1775387 w 2511987"/>
                <a:gd name="connsiteY43" fmla="*/ 990600 h 2258269"/>
                <a:gd name="connsiteX44" fmla="*/ 1765862 w 2511987"/>
                <a:gd name="connsiteY44" fmla="*/ 1066800 h 2258269"/>
                <a:gd name="connsiteX45" fmla="*/ 1756337 w 2511987"/>
                <a:gd name="connsiteY45" fmla="*/ 1085850 h 2258269"/>
                <a:gd name="connsiteX46" fmla="*/ 1751574 w 2511987"/>
                <a:gd name="connsiteY46" fmla="*/ 1128712 h 2258269"/>
                <a:gd name="connsiteX47" fmla="*/ 1742049 w 2511987"/>
                <a:gd name="connsiteY47" fmla="*/ 1147762 h 2258269"/>
                <a:gd name="connsiteX48" fmla="*/ 1737287 w 2511987"/>
                <a:gd name="connsiteY48" fmla="*/ 1485900 h 2258269"/>
                <a:gd name="connsiteX49" fmla="*/ 1722999 w 2511987"/>
                <a:gd name="connsiteY49" fmla="*/ 1533525 h 2258269"/>
                <a:gd name="connsiteX50" fmla="*/ 1718237 w 2511987"/>
                <a:gd name="connsiteY50" fmla="*/ 1562100 h 2258269"/>
                <a:gd name="connsiteX51" fmla="*/ 1708712 w 2511987"/>
                <a:gd name="connsiteY51" fmla="*/ 1590675 h 2258269"/>
                <a:gd name="connsiteX52" fmla="*/ 1699187 w 2511987"/>
                <a:gd name="connsiteY52" fmla="*/ 1633537 h 2258269"/>
                <a:gd name="connsiteX53" fmla="*/ 1689662 w 2511987"/>
                <a:gd name="connsiteY53" fmla="*/ 1647825 h 2258269"/>
                <a:gd name="connsiteX54" fmla="*/ 1684899 w 2511987"/>
                <a:gd name="connsiteY54" fmla="*/ 1695450 h 2258269"/>
                <a:gd name="connsiteX55" fmla="*/ 1675374 w 2511987"/>
                <a:gd name="connsiteY55" fmla="*/ 1714500 h 2258269"/>
                <a:gd name="connsiteX56" fmla="*/ 1670612 w 2511987"/>
                <a:gd name="connsiteY56" fmla="*/ 1733550 h 2258269"/>
                <a:gd name="connsiteX57" fmla="*/ 1646799 w 2511987"/>
                <a:gd name="connsiteY57" fmla="*/ 1800225 h 2258269"/>
                <a:gd name="connsiteX58" fmla="*/ 1632512 w 2511987"/>
                <a:gd name="connsiteY58" fmla="*/ 1809750 h 2258269"/>
                <a:gd name="connsiteX59" fmla="*/ 1618224 w 2511987"/>
                <a:gd name="connsiteY59" fmla="*/ 1857375 h 2258269"/>
                <a:gd name="connsiteX60" fmla="*/ 1599174 w 2511987"/>
                <a:gd name="connsiteY60" fmla="*/ 1895475 h 2258269"/>
                <a:gd name="connsiteX61" fmla="*/ 1561074 w 2511987"/>
                <a:gd name="connsiteY61" fmla="*/ 1919287 h 2258269"/>
                <a:gd name="connsiteX62" fmla="*/ 1513449 w 2511987"/>
                <a:gd name="connsiteY62" fmla="*/ 1952625 h 2258269"/>
                <a:gd name="connsiteX63" fmla="*/ 1494399 w 2511987"/>
                <a:gd name="connsiteY63" fmla="*/ 1962150 h 2258269"/>
                <a:gd name="connsiteX64" fmla="*/ 1475349 w 2511987"/>
                <a:gd name="connsiteY64" fmla="*/ 1990725 h 2258269"/>
                <a:gd name="connsiteX65" fmla="*/ 1451537 w 2511987"/>
                <a:gd name="connsiteY65" fmla="*/ 2019300 h 2258269"/>
                <a:gd name="connsiteX66" fmla="*/ 1413437 w 2511987"/>
                <a:gd name="connsiteY66" fmla="*/ 2043112 h 2258269"/>
                <a:gd name="connsiteX67" fmla="*/ 1408674 w 2511987"/>
                <a:gd name="connsiteY67" fmla="*/ 2062162 h 2258269"/>
                <a:gd name="connsiteX68" fmla="*/ 1389624 w 2511987"/>
                <a:gd name="connsiteY68" fmla="*/ 2071687 h 2258269"/>
                <a:gd name="connsiteX69" fmla="*/ 1361049 w 2511987"/>
                <a:gd name="connsiteY69" fmla="*/ 2090737 h 2258269"/>
                <a:gd name="connsiteX70" fmla="*/ 1351524 w 2511987"/>
                <a:gd name="connsiteY70" fmla="*/ 2109787 h 2258269"/>
                <a:gd name="connsiteX71" fmla="*/ 1313424 w 2511987"/>
                <a:gd name="connsiteY71" fmla="*/ 2124075 h 2258269"/>
                <a:gd name="connsiteX72" fmla="*/ 1294374 w 2511987"/>
                <a:gd name="connsiteY72" fmla="*/ 2133600 h 2258269"/>
                <a:gd name="connsiteX73" fmla="*/ 1284849 w 2511987"/>
                <a:gd name="connsiteY73" fmla="*/ 2147887 h 2258269"/>
                <a:gd name="connsiteX74" fmla="*/ 1265799 w 2511987"/>
                <a:gd name="connsiteY74" fmla="*/ 2152650 h 2258269"/>
                <a:gd name="connsiteX75" fmla="*/ 1218174 w 2511987"/>
                <a:gd name="connsiteY75" fmla="*/ 2166937 h 2258269"/>
                <a:gd name="connsiteX76" fmla="*/ 1122924 w 2511987"/>
                <a:gd name="connsiteY76" fmla="*/ 2190750 h 2258269"/>
                <a:gd name="connsiteX77" fmla="*/ 1084824 w 2511987"/>
                <a:gd name="connsiteY77" fmla="*/ 2205037 h 2258269"/>
                <a:gd name="connsiteX78" fmla="*/ 1065774 w 2511987"/>
                <a:gd name="connsiteY78" fmla="*/ 2224087 h 2258269"/>
                <a:gd name="connsiteX79" fmla="*/ 1046724 w 2511987"/>
                <a:gd name="connsiteY79" fmla="*/ 2228850 h 2258269"/>
                <a:gd name="connsiteX80" fmla="*/ 956237 w 2511987"/>
                <a:gd name="connsiteY80" fmla="*/ 2238375 h 2258269"/>
                <a:gd name="connsiteX81" fmla="*/ 741924 w 2511987"/>
                <a:gd name="connsiteY81" fmla="*/ 2238375 h 2258269"/>
                <a:gd name="connsiteX82" fmla="*/ 718112 w 2511987"/>
                <a:gd name="connsiteY82" fmla="*/ 2228850 h 2258269"/>
                <a:gd name="connsiteX83" fmla="*/ 660962 w 2511987"/>
                <a:gd name="connsiteY83" fmla="*/ 2219325 h 2258269"/>
                <a:gd name="connsiteX84" fmla="*/ 594287 w 2511987"/>
                <a:gd name="connsiteY84" fmla="*/ 2214562 h 2258269"/>
                <a:gd name="connsiteX85" fmla="*/ 575237 w 2511987"/>
                <a:gd name="connsiteY85" fmla="*/ 2205037 h 2258269"/>
                <a:gd name="connsiteX86" fmla="*/ 432362 w 2511987"/>
                <a:gd name="connsiteY86" fmla="*/ 2176462 h 2258269"/>
                <a:gd name="connsiteX87" fmla="*/ 413312 w 2511987"/>
                <a:gd name="connsiteY87" fmla="*/ 2166937 h 2258269"/>
                <a:gd name="connsiteX88" fmla="*/ 408549 w 2511987"/>
                <a:gd name="connsiteY88" fmla="*/ 2147887 h 2258269"/>
                <a:gd name="connsiteX89" fmla="*/ 399024 w 2511987"/>
                <a:gd name="connsiteY89" fmla="*/ 2128837 h 2258269"/>
                <a:gd name="connsiteX90" fmla="*/ 394262 w 2511987"/>
                <a:gd name="connsiteY90" fmla="*/ 2109787 h 2258269"/>
                <a:gd name="connsiteX91" fmla="*/ 379974 w 2511987"/>
                <a:gd name="connsiteY91" fmla="*/ 2100262 h 2258269"/>
                <a:gd name="connsiteX92" fmla="*/ 360924 w 2511987"/>
                <a:gd name="connsiteY92" fmla="*/ 2081212 h 2258269"/>
                <a:gd name="connsiteX93" fmla="*/ 351399 w 2511987"/>
                <a:gd name="connsiteY93" fmla="*/ 2066925 h 2258269"/>
                <a:gd name="connsiteX94" fmla="*/ 313299 w 2511987"/>
                <a:gd name="connsiteY94" fmla="*/ 2043112 h 2258269"/>
                <a:gd name="connsiteX95" fmla="*/ 299012 w 2511987"/>
                <a:gd name="connsiteY95" fmla="*/ 2033587 h 2258269"/>
                <a:gd name="connsiteX96" fmla="*/ 260912 w 2511987"/>
                <a:gd name="connsiteY96" fmla="*/ 2019300 h 2258269"/>
                <a:gd name="connsiteX97" fmla="*/ 256149 w 2511987"/>
                <a:gd name="connsiteY97" fmla="*/ 2005012 h 2258269"/>
                <a:gd name="connsiteX98" fmla="*/ 246624 w 2511987"/>
                <a:gd name="connsiteY98" fmla="*/ 1990725 h 2258269"/>
                <a:gd name="connsiteX99" fmla="*/ 241862 w 2511987"/>
                <a:gd name="connsiteY99" fmla="*/ 1971675 h 2258269"/>
                <a:gd name="connsiteX100" fmla="*/ 222812 w 2511987"/>
                <a:gd name="connsiteY100" fmla="*/ 1933575 h 2258269"/>
                <a:gd name="connsiteX101" fmla="*/ 160899 w 2511987"/>
                <a:gd name="connsiteY101" fmla="*/ 1828800 h 2258269"/>
                <a:gd name="connsiteX102" fmla="*/ 141849 w 2511987"/>
                <a:gd name="connsiteY102" fmla="*/ 1800225 h 2258269"/>
                <a:gd name="connsiteX103" fmla="*/ 137087 w 2511987"/>
                <a:gd name="connsiteY103" fmla="*/ 1785937 h 2258269"/>
                <a:gd name="connsiteX104" fmla="*/ 122799 w 2511987"/>
                <a:gd name="connsiteY104" fmla="*/ 1766887 h 2258269"/>
                <a:gd name="connsiteX105" fmla="*/ 98987 w 2511987"/>
                <a:gd name="connsiteY105" fmla="*/ 1733550 h 2258269"/>
                <a:gd name="connsiteX106" fmla="*/ 79937 w 2511987"/>
                <a:gd name="connsiteY106" fmla="*/ 1695450 h 2258269"/>
                <a:gd name="connsiteX107" fmla="*/ 60688 w 2511987"/>
                <a:gd name="connsiteY107" fmla="*/ 1653356 h 2258269"/>
                <a:gd name="connsiteX108" fmla="*/ 11079 w 2511987"/>
                <a:gd name="connsiteY108" fmla="*/ 1529134 h 2258269"/>
                <a:gd name="connsiteX109" fmla="*/ 2125 w 2511987"/>
                <a:gd name="connsiteY109" fmla="*/ 1435025 h 2258269"/>
                <a:gd name="connsiteX110" fmla="*/ 8499 w 2511987"/>
                <a:gd name="connsiteY110" fmla="*/ 1338262 h 2258269"/>
                <a:gd name="connsiteX111" fmla="*/ 22787 w 2511987"/>
                <a:gd name="connsiteY111" fmla="*/ 1252537 h 2258269"/>
                <a:gd name="connsiteX112" fmla="*/ 32312 w 2511987"/>
                <a:gd name="connsiteY112" fmla="*/ 1200150 h 2258269"/>
                <a:gd name="connsiteX113" fmla="*/ 56124 w 2511987"/>
                <a:gd name="connsiteY113" fmla="*/ 1147762 h 2258269"/>
                <a:gd name="connsiteX114" fmla="*/ 89462 w 2511987"/>
                <a:gd name="connsiteY114" fmla="*/ 1071562 h 2258269"/>
                <a:gd name="connsiteX115" fmla="*/ 118037 w 2511987"/>
                <a:gd name="connsiteY115" fmla="*/ 985837 h 2258269"/>
                <a:gd name="connsiteX116" fmla="*/ 183770 w 2511987"/>
                <a:gd name="connsiteY116" fmla="*/ 883617 h 2258269"/>
                <a:gd name="connsiteX117" fmla="*/ 232337 w 2511987"/>
                <a:gd name="connsiteY117" fmla="*/ 809625 h 2258269"/>
                <a:gd name="connsiteX118" fmla="*/ 308537 w 2511987"/>
                <a:gd name="connsiteY118" fmla="*/ 733425 h 2258269"/>
                <a:gd name="connsiteX119" fmla="*/ 370449 w 2511987"/>
                <a:gd name="connsiteY119" fmla="*/ 671512 h 2258269"/>
                <a:gd name="connsiteX120" fmla="*/ 484749 w 2511987"/>
                <a:gd name="connsiteY120" fmla="*/ 614362 h 2258269"/>
                <a:gd name="connsiteX121" fmla="*/ 589524 w 2511987"/>
                <a:gd name="connsiteY121" fmla="*/ 576262 h 2258269"/>
                <a:gd name="connsiteX0" fmla="*/ 589524 w 2510399"/>
                <a:gd name="connsiteY0" fmla="*/ 576262 h 2258269"/>
                <a:gd name="connsiteX1" fmla="*/ 680012 w 2510399"/>
                <a:gd name="connsiteY1" fmla="*/ 519112 h 2258269"/>
                <a:gd name="connsiteX2" fmla="*/ 789549 w 2510399"/>
                <a:gd name="connsiteY2" fmla="*/ 514350 h 2258269"/>
                <a:gd name="connsiteX3" fmla="*/ 884799 w 2510399"/>
                <a:gd name="connsiteY3" fmla="*/ 519112 h 2258269"/>
                <a:gd name="connsiteX4" fmla="*/ 999099 w 2510399"/>
                <a:gd name="connsiteY4" fmla="*/ 542925 h 2258269"/>
                <a:gd name="connsiteX5" fmla="*/ 1175312 w 2510399"/>
                <a:gd name="connsiteY5" fmla="*/ 571500 h 2258269"/>
                <a:gd name="connsiteX6" fmla="*/ 1432487 w 2510399"/>
                <a:gd name="connsiteY6" fmla="*/ 623887 h 2258269"/>
                <a:gd name="connsiteX7" fmla="*/ 1499162 w 2510399"/>
                <a:gd name="connsiteY7" fmla="*/ 638175 h 2258269"/>
                <a:gd name="connsiteX8" fmla="*/ 1584887 w 2510399"/>
                <a:gd name="connsiteY8" fmla="*/ 628650 h 2258269"/>
                <a:gd name="connsiteX9" fmla="*/ 1732524 w 2510399"/>
                <a:gd name="connsiteY9" fmla="*/ 609600 h 2258269"/>
                <a:gd name="connsiteX10" fmla="*/ 1827774 w 2510399"/>
                <a:gd name="connsiteY10" fmla="*/ 557212 h 2258269"/>
                <a:gd name="connsiteX11" fmla="*/ 1889687 w 2510399"/>
                <a:gd name="connsiteY11" fmla="*/ 500062 h 2258269"/>
                <a:gd name="connsiteX12" fmla="*/ 1918262 w 2510399"/>
                <a:gd name="connsiteY12" fmla="*/ 442912 h 2258269"/>
                <a:gd name="connsiteX13" fmla="*/ 1961124 w 2510399"/>
                <a:gd name="connsiteY13" fmla="*/ 357187 h 2258269"/>
                <a:gd name="connsiteX14" fmla="*/ 1965887 w 2510399"/>
                <a:gd name="connsiteY14" fmla="*/ 214312 h 2258269"/>
                <a:gd name="connsiteX15" fmla="*/ 1975412 w 2510399"/>
                <a:gd name="connsiteY15" fmla="*/ 128587 h 2258269"/>
                <a:gd name="connsiteX16" fmla="*/ 2113524 w 2510399"/>
                <a:gd name="connsiteY16" fmla="*/ 0 h 2258269"/>
                <a:gd name="connsiteX17" fmla="*/ 2337362 w 2510399"/>
                <a:gd name="connsiteY17" fmla="*/ 247650 h 2258269"/>
                <a:gd name="connsiteX18" fmla="*/ 2499287 w 2510399"/>
                <a:gd name="connsiteY18" fmla="*/ 504825 h 2258269"/>
                <a:gd name="connsiteX19" fmla="*/ 2404037 w 2510399"/>
                <a:gd name="connsiteY19" fmla="*/ 571500 h 2258269"/>
                <a:gd name="connsiteX20" fmla="*/ 2389749 w 2510399"/>
                <a:gd name="connsiteY20" fmla="*/ 590550 h 2258269"/>
                <a:gd name="connsiteX21" fmla="*/ 2337362 w 2510399"/>
                <a:gd name="connsiteY21" fmla="*/ 619125 h 2258269"/>
                <a:gd name="connsiteX22" fmla="*/ 2323074 w 2510399"/>
                <a:gd name="connsiteY22" fmla="*/ 628650 h 2258269"/>
                <a:gd name="connsiteX23" fmla="*/ 2294499 w 2510399"/>
                <a:gd name="connsiteY23" fmla="*/ 623887 h 2258269"/>
                <a:gd name="connsiteX24" fmla="*/ 2175437 w 2510399"/>
                <a:gd name="connsiteY24" fmla="*/ 633412 h 2258269"/>
                <a:gd name="connsiteX25" fmla="*/ 2161149 w 2510399"/>
                <a:gd name="connsiteY25" fmla="*/ 642937 h 2258269"/>
                <a:gd name="connsiteX26" fmla="*/ 2142099 w 2510399"/>
                <a:gd name="connsiteY26" fmla="*/ 647700 h 2258269"/>
                <a:gd name="connsiteX27" fmla="*/ 2127812 w 2510399"/>
                <a:gd name="connsiteY27" fmla="*/ 652462 h 2258269"/>
                <a:gd name="connsiteX28" fmla="*/ 2018274 w 2510399"/>
                <a:gd name="connsiteY28" fmla="*/ 671512 h 2258269"/>
                <a:gd name="connsiteX29" fmla="*/ 1975412 w 2510399"/>
                <a:gd name="connsiteY29" fmla="*/ 681037 h 2258269"/>
                <a:gd name="connsiteX30" fmla="*/ 1961124 w 2510399"/>
                <a:gd name="connsiteY30" fmla="*/ 690562 h 2258269"/>
                <a:gd name="connsiteX31" fmla="*/ 1951599 w 2510399"/>
                <a:gd name="connsiteY31" fmla="*/ 728662 h 2258269"/>
                <a:gd name="connsiteX32" fmla="*/ 1942074 w 2510399"/>
                <a:gd name="connsiteY32" fmla="*/ 747712 h 2258269"/>
                <a:gd name="connsiteX33" fmla="*/ 1913499 w 2510399"/>
                <a:gd name="connsiteY33" fmla="*/ 795337 h 2258269"/>
                <a:gd name="connsiteX34" fmla="*/ 1894449 w 2510399"/>
                <a:gd name="connsiteY34" fmla="*/ 809625 h 2258269"/>
                <a:gd name="connsiteX35" fmla="*/ 1870637 w 2510399"/>
                <a:gd name="connsiteY35" fmla="*/ 828675 h 2258269"/>
                <a:gd name="connsiteX36" fmla="*/ 1856349 w 2510399"/>
                <a:gd name="connsiteY36" fmla="*/ 842962 h 2258269"/>
                <a:gd name="connsiteX37" fmla="*/ 1851587 w 2510399"/>
                <a:gd name="connsiteY37" fmla="*/ 857250 h 2258269"/>
                <a:gd name="connsiteX38" fmla="*/ 1837299 w 2510399"/>
                <a:gd name="connsiteY38" fmla="*/ 862012 h 2258269"/>
                <a:gd name="connsiteX39" fmla="*/ 1813487 w 2510399"/>
                <a:gd name="connsiteY39" fmla="*/ 885825 h 2258269"/>
                <a:gd name="connsiteX40" fmla="*/ 1789674 w 2510399"/>
                <a:gd name="connsiteY40" fmla="*/ 942975 h 2258269"/>
                <a:gd name="connsiteX41" fmla="*/ 1784912 w 2510399"/>
                <a:gd name="connsiteY41" fmla="*/ 957262 h 2258269"/>
                <a:gd name="connsiteX42" fmla="*/ 1775387 w 2510399"/>
                <a:gd name="connsiteY42" fmla="*/ 990600 h 2258269"/>
                <a:gd name="connsiteX43" fmla="*/ 1765862 w 2510399"/>
                <a:gd name="connsiteY43" fmla="*/ 1066800 h 2258269"/>
                <a:gd name="connsiteX44" fmla="*/ 1756337 w 2510399"/>
                <a:gd name="connsiteY44" fmla="*/ 1085850 h 2258269"/>
                <a:gd name="connsiteX45" fmla="*/ 1751574 w 2510399"/>
                <a:gd name="connsiteY45" fmla="*/ 1128712 h 2258269"/>
                <a:gd name="connsiteX46" fmla="*/ 1742049 w 2510399"/>
                <a:gd name="connsiteY46" fmla="*/ 1147762 h 2258269"/>
                <a:gd name="connsiteX47" fmla="*/ 1737287 w 2510399"/>
                <a:gd name="connsiteY47" fmla="*/ 1485900 h 2258269"/>
                <a:gd name="connsiteX48" fmla="*/ 1722999 w 2510399"/>
                <a:gd name="connsiteY48" fmla="*/ 1533525 h 2258269"/>
                <a:gd name="connsiteX49" fmla="*/ 1718237 w 2510399"/>
                <a:gd name="connsiteY49" fmla="*/ 1562100 h 2258269"/>
                <a:gd name="connsiteX50" fmla="*/ 1708712 w 2510399"/>
                <a:gd name="connsiteY50" fmla="*/ 1590675 h 2258269"/>
                <a:gd name="connsiteX51" fmla="*/ 1699187 w 2510399"/>
                <a:gd name="connsiteY51" fmla="*/ 1633537 h 2258269"/>
                <a:gd name="connsiteX52" fmla="*/ 1689662 w 2510399"/>
                <a:gd name="connsiteY52" fmla="*/ 1647825 h 2258269"/>
                <a:gd name="connsiteX53" fmla="*/ 1684899 w 2510399"/>
                <a:gd name="connsiteY53" fmla="*/ 1695450 h 2258269"/>
                <a:gd name="connsiteX54" fmla="*/ 1675374 w 2510399"/>
                <a:gd name="connsiteY54" fmla="*/ 1714500 h 2258269"/>
                <a:gd name="connsiteX55" fmla="*/ 1670612 w 2510399"/>
                <a:gd name="connsiteY55" fmla="*/ 1733550 h 2258269"/>
                <a:gd name="connsiteX56" fmla="*/ 1646799 w 2510399"/>
                <a:gd name="connsiteY56" fmla="*/ 1800225 h 2258269"/>
                <a:gd name="connsiteX57" fmla="*/ 1632512 w 2510399"/>
                <a:gd name="connsiteY57" fmla="*/ 1809750 h 2258269"/>
                <a:gd name="connsiteX58" fmla="*/ 1618224 w 2510399"/>
                <a:gd name="connsiteY58" fmla="*/ 1857375 h 2258269"/>
                <a:gd name="connsiteX59" fmla="*/ 1599174 w 2510399"/>
                <a:gd name="connsiteY59" fmla="*/ 1895475 h 2258269"/>
                <a:gd name="connsiteX60" fmla="*/ 1561074 w 2510399"/>
                <a:gd name="connsiteY60" fmla="*/ 1919287 h 2258269"/>
                <a:gd name="connsiteX61" fmla="*/ 1513449 w 2510399"/>
                <a:gd name="connsiteY61" fmla="*/ 1952625 h 2258269"/>
                <a:gd name="connsiteX62" fmla="*/ 1494399 w 2510399"/>
                <a:gd name="connsiteY62" fmla="*/ 1962150 h 2258269"/>
                <a:gd name="connsiteX63" fmla="*/ 1475349 w 2510399"/>
                <a:gd name="connsiteY63" fmla="*/ 1990725 h 2258269"/>
                <a:gd name="connsiteX64" fmla="*/ 1451537 w 2510399"/>
                <a:gd name="connsiteY64" fmla="*/ 2019300 h 2258269"/>
                <a:gd name="connsiteX65" fmla="*/ 1413437 w 2510399"/>
                <a:gd name="connsiteY65" fmla="*/ 2043112 h 2258269"/>
                <a:gd name="connsiteX66" fmla="*/ 1408674 w 2510399"/>
                <a:gd name="connsiteY66" fmla="*/ 2062162 h 2258269"/>
                <a:gd name="connsiteX67" fmla="*/ 1389624 w 2510399"/>
                <a:gd name="connsiteY67" fmla="*/ 2071687 h 2258269"/>
                <a:gd name="connsiteX68" fmla="*/ 1361049 w 2510399"/>
                <a:gd name="connsiteY68" fmla="*/ 2090737 h 2258269"/>
                <a:gd name="connsiteX69" fmla="*/ 1351524 w 2510399"/>
                <a:gd name="connsiteY69" fmla="*/ 2109787 h 2258269"/>
                <a:gd name="connsiteX70" fmla="*/ 1313424 w 2510399"/>
                <a:gd name="connsiteY70" fmla="*/ 2124075 h 2258269"/>
                <a:gd name="connsiteX71" fmla="*/ 1294374 w 2510399"/>
                <a:gd name="connsiteY71" fmla="*/ 2133600 h 2258269"/>
                <a:gd name="connsiteX72" fmla="*/ 1284849 w 2510399"/>
                <a:gd name="connsiteY72" fmla="*/ 2147887 h 2258269"/>
                <a:gd name="connsiteX73" fmla="*/ 1265799 w 2510399"/>
                <a:gd name="connsiteY73" fmla="*/ 2152650 h 2258269"/>
                <a:gd name="connsiteX74" fmla="*/ 1218174 w 2510399"/>
                <a:gd name="connsiteY74" fmla="*/ 2166937 h 2258269"/>
                <a:gd name="connsiteX75" fmla="*/ 1122924 w 2510399"/>
                <a:gd name="connsiteY75" fmla="*/ 2190750 h 2258269"/>
                <a:gd name="connsiteX76" fmla="*/ 1084824 w 2510399"/>
                <a:gd name="connsiteY76" fmla="*/ 2205037 h 2258269"/>
                <a:gd name="connsiteX77" fmla="*/ 1065774 w 2510399"/>
                <a:gd name="connsiteY77" fmla="*/ 2224087 h 2258269"/>
                <a:gd name="connsiteX78" fmla="*/ 1046724 w 2510399"/>
                <a:gd name="connsiteY78" fmla="*/ 2228850 h 2258269"/>
                <a:gd name="connsiteX79" fmla="*/ 956237 w 2510399"/>
                <a:gd name="connsiteY79" fmla="*/ 2238375 h 2258269"/>
                <a:gd name="connsiteX80" fmla="*/ 741924 w 2510399"/>
                <a:gd name="connsiteY80" fmla="*/ 2238375 h 2258269"/>
                <a:gd name="connsiteX81" fmla="*/ 718112 w 2510399"/>
                <a:gd name="connsiteY81" fmla="*/ 2228850 h 2258269"/>
                <a:gd name="connsiteX82" fmla="*/ 660962 w 2510399"/>
                <a:gd name="connsiteY82" fmla="*/ 2219325 h 2258269"/>
                <a:gd name="connsiteX83" fmla="*/ 594287 w 2510399"/>
                <a:gd name="connsiteY83" fmla="*/ 2214562 h 2258269"/>
                <a:gd name="connsiteX84" fmla="*/ 575237 w 2510399"/>
                <a:gd name="connsiteY84" fmla="*/ 2205037 h 2258269"/>
                <a:gd name="connsiteX85" fmla="*/ 432362 w 2510399"/>
                <a:gd name="connsiteY85" fmla="*/ 2176462 h 2258269"/>
                <a:gd name="connsiteX86" fmla="*/ 413312 w 2510399"/>
                <a:gd name="connsiteY86" fmla="*/ 2166937 h 2258269"/>
                <a:gd name="connsiteX87" fmla="*/ 408549 w 2510399"/>
                <a:gd name="connsiteY87" fmla="*/ 2147887 h 2258269"/>
                <a:gd name="connsiteX88" fmla="*/ 399024 w 2510399"/>
                <a:gd name="connsiteY88" fmla="*/ 2128837 h 2258269"/>
                <a:gd name="connsiteX89" fmla="*/ 394262 w 2510399"/>
                <a:gd name="connsiteY89" fmla="*/ 2109787 h 2258269"/>
                <a:gd name="connsiteX90" fmla="*/ 379974 w 2510399"/>
                <a:gd name="connsiteY90" fmla="*/ 2100262 h 2258269"/>
                <a:gd name="connsiteX91" fmla="*/ 360924 w 2510399"/>
                <a:gd name="connsiteY91" fmla="*/ 2081212 h 2258269"/>
                <a:gd name="connsiteX92" fmla="*/ 351399 w 2510399"/>
                <a:gd name="connsiteY92" fmla="*/ 2066925 h 2258269"/>
                <a:gd name="connsiteX93" fmla="*/ 313299 w 2510399"/>
                <a:gd name="connsiteY93" fmla="*/ 2043112 h 2258269"/>
                <a:gd name="connsiteX94" fmla="*/ 299012 w 2510399"/>
                <a:gd name="connsiteY94" fmla="*/ 2033587 h 2258269"/>
                <a:gd name="connsiteX95" fmla="*/ 260912 w 2510399"/>
                <a:gd name="connsiteY95" fmla="*/ 2019300 h 2258269"/>
                <a:gd name="connsiteX96" fmla="*/ 256149 w 2510399"/>
                <a:gd name="connsiteY96" fmla="*/ 2005012 h 2258269"/>
                <a:gd name="connsiteX97" fmla="*/ 246624 w 2510399"/>
                <a:gd name="connsiteY97" fmla="*/ 1990725 h 2258269"/>
                <a:gd name="connsiteX98" fmla="*/ 241862 w 2510399"/>
                <a:gd name="connsiteY98" fmla="*/ 1971675 h 2258269"/>
                <a:gd name="connsiteX99" fmla="*/ 222812 w 2510399"/>
                <a:gd name="connsiteY99" fmla="*/ 1933575 h 2258269"/>
                <a:gd name="connsiteX100" fmla="*/ 160899 w 2510399"/>
                <a:gd name="connsiteY100" fmla="*/ 1828800 h 2258269"/>
                <a:gd name="connsiteX101" fmla="*/ 141849 w 2510399"/>
                <a:gd name="connsiteY101" fmla="*/ 1800225 h 2258269"/>
                <a:gd name="connsiteX102" fmla="*/ 137087 w 2510399"/>
                <a:gd name="connsiteY102" fmla="*/ 1785937 h 2258269"/>
                <a:gd name="connsiteX103" fmla="*/ 122799 w 2510399"/>
                <a:gd name="connsiteY103" fmla="*/ 1766887 h 2258269"/>
                <a:gd name="connsiteX104" fmla="*/ 98987 w 2510399"/>
                <a:gd name="connsiteY104" fmla="*/ 1733550 h 2258269"/>
                <a:gd name="connsiteX105" fmla="*/ 79937 w 2510399"/>
                <a:gd name="connsiteY105" fmla="*/ 1695450 h 2258269"/>
                <a:gd name="connsiteX106" fmla="*/ 60688 w 2510399"/>
                <a:gd name="connsiteY106" fmla="*/ 1653356 h 2258269"/>
                <a:gd name="connsiteX107" fmla="*/ 11079 w 2510399"/>
                <a:gd name="connsiteY107" fmla="*/ 1529134 h 2258269"/>
                <a:gd name="connsiteX108" fmla="*/ 2125 w 2510399"/>
                <a:gd name="connsiteY108" fmla="*/ 1435025 h 2258269"/>
                <a:gd name="connsiteX109" fmla="*/ 8499 w 2510399"/>
                <a:gd name="connsiteY109" fmla="*/ 1338262 h 2258269"/>
                <a:gd name="connsiteX110" fmla="*/ 22787 w 2510399"/>
                <a:gd name="connsiteY110" fmla="*/ 1252537 h 2258269"/>
                <a:gd name="connsiteX111" fmla="*/ 32312 w 2510399"/>
                <a:gd name="connsiteY111" fmla="*/ 1200150 h 2258269"/>
                <a:gd name="connsiteX112" fmla="*/ 56124 w 2510399"/>
                <a:gd name="connsiteY112" fmla="*/ 1147762 h 2258269"/>
                <a:gd name="connsiteX113" fmla="*/ 89462 w 2510399"/>
                <a:gd name="connsiteY113" fmla="*/ 1071562 h 2258269"/>
                <a:gd name="connsiteX114" fmla="*/ 118037 w 2510399"/>
                <a:gd name="connsiteY114" fmla="*/ 985837 h 2258269"/>
                <a:gd name="connsiteX115" fmla="*/ 183770 w 2510399"/>
                <a:gd name="connsiteY115" fmla="*/ 883617 h 2258269"/>
                <a:gd name="connsiteX116" fmla="*/ 232337 w 2510399"/>
                <a:gd name="connsiteY116" fmla="*/ 809625 h 2258269"/>
                <a:gd name="connsiteX117" fmla="*/ 308537 w 2510399"/>
                <a:gd name="connsiteY117" fmla="*/ 733425 h 2258269"/>
                <a:gd name="connsiteX118" fmla="*/ 370449 w 2510399"/>
                <a:gd name="connsiteY118" fmla="*/ 671512 h 2258269"/>
                <a:gd name="connsiteX119" fmla="*/ 484749 w 2510399"/>
                <a:gd name="connsiteY119" fmla="*/ 614362 h 2258269"/>
                <a:gd name="connsiteX120" fmla="*/ 589524 w 2510399"/>
                <a:gd name="connsiteY120" fmla="*/ 576262 h 2258269"/>
                <a:gd name="connsiteX0" fmla="*/ 589524 w 2508018"/>
                <a:gd name="connsiteY0" fmla="*/ 576262 h 2258269"/>
                <a:gd name="connsiteX1" fmla="*/ 680012 w 2508018"/>
                <a:gd name="connsiteY1" fmla="*/ 519112 h 2258269"/>
                <a:gd name="connsiteX2" fmla="*/ 789549 w 2508018"/>
                <a:gd name="connsiteY2" fmla="*/ 514350 h 2258269"/>
                <a:gd name="connsiteX3" fmla="*/ 884799 w 2508018"/>
                <a:gd name="connsiteY3" fmla="*/ 519112 h 2258269"/>
                <a:gd name="connsiteX4" fmla="*/ 999099 w 2508018"/>
                <a:gd name="connsiteY4" fmla="*/ 542925 h 2258269"/>
                <a:gd name="connsiteX5" fmla="*/ 1175312 w 2508018"/>
                <a:gd name="connsiteY5" fmla="*/ 571500 h 2258269"/>
                <a:gd name="connsiteX6" fmla="*/ 1432487 w 2508018"/>
                <a:gd name="connsiteY6" fmla="*/ 623887 h 2258269"/>
                <a:gd name="connsiteX7" fmla="*/ 1499162 w 2508018"/>
                <a:gd name="connsiteY7" fmla="*/ 638175 h 2258269"/>
                <a:gd name="connsiteX8" fmla="*/ 1584887 w 2508018"/>
                <a:gd name="connsiteY8" fmla="*/ 628650 h 2258269"/>
                <a:gd name="connsiteX9" fmla="*/ 1732524 w 2508018"/>
                <a:gd name="connsiteY9" fmla="*/ 609600 h 2258269"/>
                <a:gd name="connsiteX10" fmla="*/ 1827774 w 2508018"/>
                <a:gd name="connsiteY10" fmla="*/ 557212 h 2258269"/>
                <a:gd name="connsiteX11" fmla="*/ 1889687 w 2508018"/>
                <a:gd name="connsiteY11" fmla="*/ 500062 h 2258269"/>
                <a:gd name="connsiteX12" fmla="*/ 1918262 w 2508018"/>
                <a:gd name="connsiteY12" fmla="*/ 442912 h 2258269"/>
                <a:gd name="connsiteX13" fmla="*/ 1961124 w 2508018"/>
                <a:gd name="connsiteY13" fmla="*/ 357187 h 2258269"/>
                <a:gd name="connsiteX14" fmla="*/ 1965887 w 2508018"/>
                <a:gd name="connsiteY14" fmla="*/ 214312 h 2258269"/>
                <a:gd name="connsiteX15" fmla="*/ 1975412 w 2508018"/>
                <a:gd name="connsiteY15" fmla="*/ 128587 h 2258269"/>
                <a:gd name="connsiteX16" fmla="*/ 2113524 w 2508018"/>
                <a:gd name="connsiteY16" fmla="*/ 0 h 2258269"/>
                <a:gd name="connsiteX17" fmla="*/ 2337362 w 2508018"/>
                <a:gd name="connsiteY17" fmla="*/ 247650 h 2258269"/>
                <a:gd name="connsiteX18" fmla="*/ 2499287 w 2508018"/>
                <a:gd name="connsiteY18" fmla="*/ 504825 h 2258269"/>
                <a:gd name="connsiteX19" fmla="*/ 2389749 w 2508018"/>
                <a:gd name="connsiteY19" fmla="*/ 590550 h 2258269"/>
                <a:gd name="connsiteX20" fmla="*/ 2337362 w 2508018"/>
                <a:gd name="connsiteY20" fmla="*/ 619125 h 2258269"/>
                <a:gd name="connsiteX21" fmla="*/ 2323074 w 2508018"/>
                <a:gd name="connsiteY21" fmla="*/ 628650 h 2258269"/>
                <a:gd name="connsiteX22" fmla="*/ 2294499 w 2508018"/>
                <a:gd name="connsiteY22" fmla="*/ 623887 h 2258269"/>
                <a:gd name="connsiteX23" fmla="*/ 2175437 w 2508018"/>
                <a:gd name="connsiteY23" fmla="*/ 633412 h 2258269"/>
                <a:gd name="connsiteX24" fmla="*/ 2161149 w 2508018"/>
                <a:gd name="connsiteY24" fmla="*/ 642937 h 2258269"/>
                <a:gd name="connsiteX25" fmla="*/ 2142099 w 2508018"/>
                <a:gd name="connsiteY25" fmla="*/ 647700 h 2258269"/>
                <a:gd name="connsiteX26" fmla="*/ 2127812 w 2508018"/>
                <a:gd name="connsiteY26" fmla="*/ 652462 h 2258269"/>
                <a:gd name="connsiteX27" fmla="*/ 2018274 w 2508018"/>
                <a:gd name="connsiteY27" fmla="*/ 671512 h 2258269"/>
                <a:gd name="connsiteX28" fmla="*/ 1975412 w 2508018"/>
                <a:gd name="connsiteY28" fmla="*/ 681037 h 2258269"/>
                <a:gd name="connsiteX29" fmla="*/ 1961124 w 2508018"/>
                <a:gd name="connsiteY29" fmla="*/ 690562 h 2258269"/>
                <a:gd name="connsiteX30" fmla="*/ 1951599 w 2508018"/>
                <a:gd name="connsiteY30" fmla="*/ 728662 h 2258269"/>
                <a:gd name="connsiteX31" fmla="*/ 1942074 w 2508018"/>
                <a:gd name="connsiteY31" fmla="*/ 747712 h 2258269"/>
                <a:gd name="connsiteX32" fmla="*/ 1913499 w 2508018"/>
                <a:gd name="connsiteY32" fmla="*/ 795337 h 2258269"/>
                <a:gd name="connsiteX33" fmla="*/ 1894449 w 2508018"/>
                <a:gd name="connsiteY33" fmla="*/ 809625 h 2258269"/>
                <a:gd name="connsiteX34" fmla="*/ 1870637 w 2508018"/>
                <a:gd name="connsiteY34" fmla="*/ 828675 h 2258269"/>
                <a:gd name="connsiteX35" fmla="*/ 1856349 w 2508018"/>
                <a:gd name="connsiteY35" fmla="*/ 842962 h 2258269"/>
                <a:gd name="connsiteX36" fmla="*/ 1851587 w 2508018"/>
                <a:gd name="connsiteY36" fmla="*/ 857250 h 2258269"/>
                <a:gd name="connsiteX37" fmla="*/ 1837299 w 2508018"/>
                <a:gd name="connsiteY37" fmla="*/ 862012 h 2258269"/>
                <a:gd name="connsiteX38" fmla="*/ 1813487 w 2508018"/>
                <a:gd name="connsiteY38" fmla="*/ 885825 h 2258269"/>
                <a:gd name="connsiteX39" fmla="*/ 1789674 w 2508018"/>
                <a:gd name="connsiteY39" fmla="*/ 942975 h 2258269"/>
                <a:gd name="connsiteX40" fmla="*/ 1784912 w 2508018"/>
                <a:gd name="connsiteY40" fmla="*/ 957262 h 2258269"/>
                <a:gd name="connsiteX41" fmla="*/ 1775387 w 2508018"/>
                <a:gd name="connsiteY41" fmla="*/ 990600 h 2258269"/>
                <a:gd name="connsiteX42" fmla="*/ 1765862 w 2508018"/>
                <a:gd name="connsiteY42" fmla="*/ 1066800 h 2258269"/>
                <a:gd name="connsiteX43" fmla="*/ 1756337 w 2508018"/>
                <a:gd name="connsiteY43" fmla="*/ 1085850 h 2258269"/>
                <a:gd name="connsiteX44" fmla="*/ 1751574 w 2508018"/>
                <a:gd name="connsiteY44" fmla="*/ 1128712 h 2258269"/>
                <a:gd name="connsiteX45" fmla="*/ 1742049 w 2508018"/>
                <a:gd name="connsiteY45" fmla="*/ 1147762 h 2258269"/>
                <a:gd name="connsiteX46" fmla="*/ 1737287 w 2508018"/>
                <a:gd name="connsiteY46" fmla="*/ 1485900 h 2258269"/>
                <a:gd name="connsiteX47" fmla="*/ 1722999 w 2508018"/>
                <a:gd name="connsiteY47" fmla="*/ 1533525 h 2258269"/>
                <a:gd name="connsiteX48" fmla="*/ 1718237 w 2508018"/>
                <a:gd name="connsiteY48" fmla="*/ 1562100 h 2258269"/>
                <a:gd name="connsiteX49" fmla="*/ 1708712 w 2508018"/>
                <a:gd name="connsiteY49" fmla="*/ 1590675 h 2258269"/>
                <a:gd name="connsiteX50" fmla="*/ 1699187 w 2508018"/>
                <a:gd name="connsiteY50" fmla="*/ 1633537 h 2258269"/>
                <a:gd name="connsiteX51" fmla="*/ 1689662 w 2508018"/>
                <a:gd name="connsiteY51" fmla="*/ 1647825 h 2258269"/>
                <a:gd name="connsiteX52" fmla="*/ 1684899 w 2508018"/>
                <a:gd name="connsiteY52" fmla="*/ 1695450 h 2258269"/>
                <a:gd name="connsiteX53" fmla="*/ 1675374 w 2508018"/>
                <a:gd name="connsiteY53" fmla="*/ 1714500 h 2258269"/>
                <a:gd name="connsiteX54" fmla="*/ 1670612 w 2508018"/>
                <a:gd name="connsiteY54" fmla="*/ 1733550 h 2258269"/>
                <a:gd name="connsiteX55" fmla="*/ 1646799 w 2508018"/>
                <a:gd name="connsiteY55" fmla="*/ 1800225 h 2258269"/>
                <a:gd name="connsiteX56" fmla="*/ 1632512 w 2508018"/>
                <a:gd name="connsiteY56" fmla="*/ 1809750 h 2258269"/>
                <a:gd name="connsiteX57" fmla="*/ 1618224 w 2508018"/>
                <a:gd name="connsiteY57" fmla="*/ 1857375 h 2258269"/>
                <a:gd name="connsiteX58" fmla="*/ 1599174 w 2508018"/>
                <a:gd name="connsiteY58" fmla="*/ 1895475 h 2258269"/>
                <a:gd name="connsiteX59" fmla="*/ 1561074 w 2508018"/>
                <a:gd name="connsiteY59" fmla="*/ 1919287 h 2258269"/>
                <a:gd name="connsiteX60" fmla="*/ 1513449 w 2508018"/>
                <a:gd name="connsiteY60" fmla="*/ 1952625 h 2258269"/>
                <a:gd name="connsiteX61" fmla="*/ 1494399 w 2508018"/>
                <a:gd name="connsiteY61" fmla="*/ 1962150 h 2258269"/>
                <a:gd name="connsiteX62" fmla="*/ 1475349 w 2508018"/>
                <a:gd name="connsiteY62" fmla="*/ 1990725 h 2258269"/>
                <a:gd name="connsiteX63" fmla="*/ 1451537 w 2508018"/>
                <a:gd name="connsiteY63" fmla="*/ 2019300 h 2258269"/>
                <a:gd name="connsiteX64" fmla="*/ 1413437 w 2508018"/>
                <a:gd name="connsiteY64" fmla="*/ 2043112 h 2258269"/>
                <a:gd name="connsiteX65" fmla="*/ 1408674 w 2508018"/>
                <a:gd name="connsiteY65" fmla="*/ 2062162 h 2258269"/>
                <a:gd name="connsiteX66" fmla="*/ 1389624 w 2508018"/>
                <a:gd name="connsiteY66" fmla="*/ 2071687 h 2258269"/>
                <a:gd name="connsiteX67" fmla="*/ 1361049 w 2508018"/>
                <a:gd name="connsiteY67" fmla="*/ 2090737 h 2258269"/>
                <a:gd name="connsiteX68" fmla="*/ 1351524 w 2508018"/>
                <a:gd name="connsiteY68" fmla="*/ 2109787 h 2258269"/>
                <a:gd name="connsiteX69" fmla="*/ 1313424 w 2508018"/>
                <a:gd name="connsiteY69" fmla="*/ 2124075 h 2258269"/>
                <a:gd name="connsiteX70" fmla="*/ 1294374 w 2508018"/>
                <a:gd name="connsiteY70" fmla="*/ 2133600 h 2258269"/>
                <a:gd name="connsiteX71" fmla="*/ 1284849 w 2508018"/>
                <a:gd name="connsiteY71" fmla="*/ 2147887 h 2258269"/>
                <a:gd name="connsiteX72" fmla="*/ 1265799 w 2508018"/>
                <a:gd name="connsiteY72" fmla="*/ 2152650 h 2258269"/>
                <a:gd name="connsiteX73" fmla="*/ 1218174 w 2508018"/>
                <a:gd name="connsiteY73" fmla="*/ 2166937 h 2258269"/>
                <a:gd name="connsiteX74" fmla="*/ 1122924 w 2508018"/>
                <a:gd name="connsiteY74" fmla="*/ 2190750 h 2258269"/>
                <a:gd name="connsiteX75" fmla="*/ 1084824 w 2508018"/>
                <a:gd name="connsiteY75" fmla="*/ 2205037 h 2258269"/>
                <a:gd name="connsiteX76" fmla="*/ 1065774 w 2508018"/>
                <a:gd name="connsiteY76" fmla="*/ 2224087 h 2258269"/>
                <a:gd name="connsiteX77" fmla="*/ 1046724 w 2508018"/>
                <a:gd name="connsiteY77" fmla="*/ 2228850 h 2258269"/>
                <a:gd name="connsiteX78" fmla="*/ 956237 w 2508018"/>
                <a:gd name="connsiteY78" fmla="*/ 2238375 h 2258269"/>
                <a:gd name="connsiteX79" fmla="*/ 741924 w 2508018"/>
                <a:gd name="connsiteY79" fmla="*/ 2238375 h 2258269"/>
                <a:gd name="connsiteX80" fmla="*/ 718112 w 2508018"/>
                <a:gd name="connsiteY80" fmla="*/ 2228850 h 2258269"/>
                <a:gd name="connsiteX81" fmla="*/ 660962 w 2508018"/>
                <a:gd name="connsiteY81" fmla="*/ 2219325 h 2258269"/>
                <a:gd name="connsiteX82" fmla="*/ 594287 w 2508018"/>
                <a:gd name="connsiteY82" fmla="*/ 2214562 h 2258269"/>
                <a:gd name="connsiteX83" fmla="*/ 575237 w 2508018"/>
                <a:gd name="connsiteY83" fmla="*/ 2205037 h 2258269"/>
                <a:gd name="connsiteX84" fmla="*/ 432362 w 2508018"/>
                <a:gd name="connsiteY84" fmla="*/ 2176462 h 2258269"/>
                <a:gd name="connsiteX85" fmla="*/ 413312 w 2508018"/>
                <a:gd name="connsiteY85" fmla="*/ 2166937 h 2258269"/>
                <a:gd name="connsiteX86" fmla="*/ 408549 w 2508018"/>
                <a:gd name="connsiteY86" fmla="*/ 2147887 h 2258269"/>
                <a:gd name="connsiteX87" fmla="*/ 399024 w 2508018"/>
                <a:gd name="connsiteY87" fmla="*/ 2128837 h 2258269"/>
                <a:gd name="connsiteX88" fmla="*/ 394262 w 2508018"/>
                <a:gd name="connsiteY88" fmla="*/ 2109787 h 2258269"/>
                <a:gd name="connsiteX89" fmla="*/ 379974 w 2508018"/>
                <a:gd name="connsiteY89" fmla="*/ 2100262 h 2258269"/>
                <a:gd name="connsiteX90" fmla="*/ 360924 w 2508018"/>
                <a:gd name="connsiteY90" fmla="*/ 2081212 h 2258269"/>
                <a:gd name="connsiteX91" fmla="*/ 351399 w 2508018"/>
                <a:gd name="connsiteY91" fmla="*/ 2066925 h 2258269"/>
                <a:gd name="connsiteX92" fmla="*/ 313299 w 2508018"/>
                <a:gd name="connsiteY92" fmla="*/ 2043112 h 2258269"/>
                <a:gd name="connsiteX93" fmla="*/ 299012 w 2508018"/>
                <a:gd name="connsiteY93" fmla="*/ 2033587 h 2258269"/>
                <a:gd name="connsiteX94" fmla="*/ 260912 w 2508018"/>
                <a:gd name="connsiteY94" fmla="*/ 2019300 h 2258269"/>
                <a:gd name="connsiteX95" fmla="*/ 256149 w 2508018"/>
                <a:gd name="connsiteY95" fmla="*/ 2005012 h 2258269"/>
                <a:gd name="connsiteX96" fmla="*/ 246624 w 2508018"/>
                <a:gd name="connsiteY96" fmla="*/ 1990725 h 2258269"/>
                <a:gd name="connsiteX97" fmla="*/ 241862 w 2508018"/>
                <a:gd name="connsiteY97" fmla="*/ 1971675 h 2258269"/>
                <a:gd name="connsiteX98" fmla="*/ 222812 w 2508018"/>
                <a:gd name="connsiteY98" fmla="*/ 1933575 h 2258269"/>
                <a:gd name="connsiteX99" fmla="*/ 160899 w 2508018"/>
                <a:gd name="connsiteY99" fmla="*/ 1828800 h 2258269"/>
                <a:gd name="connsiteX100" fmla="*/ 141849 w 2508018"/>
                <a:gd name="connsiteY100" fmla="*/ 1800225 h 2258269"/>
                <a:gd name="connsiteX101" fmla="*/ 137087 w 2508018"/>
                <a:gd name="connsiteY101" fmla="*/ 1785937 h 2258269"/>
                <a:gd name="connsiteX102" fmla="*/ 122799 w 2508018"/>
                <a:gd name="connsiteY102" fmla="*/ 1766887 h 2258269"/>
                <a:gd name="connsiteX103" fmla="*/ 98987 w 2508018"/>
                <a:gd name="connsiteY103" fmla="*/ 1733550 h 2258269"/>
                <a:gd name="connsiteX104" fmla="*/ 79937 w 2508018"/>
                <a:gd name="connsiteY104" fmla="*/ 1695450 h 2258269"/>
                <a:gd name="connsiteX105" fmla="*/ 60688 w 2508018"/>
                <a:gd name="connsiteY105" fmla="*/ 1653356 h 2258269"/>
                <a:gd name="connsiteX106" fmla="*/ 11079 w 2508018"/>
                <a:gd name="connsiteY106" fmla="*/ 1529134 h 2258269"/>
                <a:gd name="connsiteX107" fmla="*/ 2125 w 2508018"/>
                <a:gd name="connsiteY107" fmla="*/ 1435025 h 2258269"/>
                <a:gd name="connsiteX108" fmla="*/ 8499 w 2508018"/>
                <a:gd name="connsiteY108" fmla="*/ 1338262 h 2258269"/>
                <a:gd name="connsiteX109" fmla="*/ 22787 w 2508018"/>
                <a:gd name="connsiteY109" fmla="*/ 1252537 h 2258269"/>
                <a:gd name="connsiteX110" fmla="*/ 32312 w 2508018"/>
                <a:gd name="connsiteY110" fmla="*/ 1200150 h 2258269"/>
                <a:gd name="connsiteX111" fmla="*/ 56124 w 2508018"/>
                <a:gd name="connsiteY111" fmla="*/ 1147762 h 2258269"/>
                <a:gd name="connsiteX112" fmla="*/ 89462 w 2508018"/>
                <a:gd name="connsiteY112" fmla="*/ 1071562 h 2258269"/>
                <a:gd name="connsiteX113" fmla="*/ 118037 w 2508018"/>
                <a:gd name="connsiteY113" fmla="*/ 985837 h 2258269"/>
                <a:gd name="connsiteX114" fmla="*/ 183770 w 2508018"/>
                <a:gd name="connsiteY114" fmla="*/ 883617 h 2258269"/>
                <a:gd name="connsiteX115" fmla="*/ 232337 w 2508018"/>
                <a:gd name="connsiteY115" fmla="*/ 809625 h 2258269"/>
                <a:gd name="connsiteX116" fmla="*/ 308537 w 2508018"/>
                <a:gd name="connsiteY116" fmla="*/ 733425 h 2258269"/>
                <a:gd name="connsiteX117" fmla="*/ 370449 w 2508018"/>
                <a:gd name="connsiteY117" fmla="*/ 671512 h 2258269"/>
                <a:gd name="connsiteX118" fmla="*/ 484749 w 2508018"/>
                <a:gd name="connsiteY118" fmla="*/ 614362 h 2258269"/>
                <a:gd name="connsiteX119" fmla="*/ 589524 w 2508018"/>
                <a:gd name="connsiteY119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37362 w 2499287"/>
                <a:gd name="connsiteY19" fmla="*/ 619125 h 2258269"/>
                <a:gd name="connsiteX20" fmla="*/ 2323074 w 2499287"/>
                <a:gd name="connsiteY20" fmla="*/ 628650 h 2258269"/>
                <a:gd name="connsiteX21" fmla="*/ 2294499 w 2499287"/>
                <a:gd name="connsiteY21" fmla="*/ 623887 h 2258269"/>
                <a:gd name="connsiteX22" fmla="*/ 2175437 w 2499287"/>
                <a:gd name="connsiteY22" fmla="*/ 633412 h 2258269"/>
                <a:gd name="connsiteX23" fmla="*/ 2161149 w 2499287"/>
                <a:gd name="connsiteY23" fmla="*/ 642937 h 2258269"/>
                <a:gd name="connsiteX24" fmla="*/ 2142099 w 2499287"/>
                <a:gd name="connsiteY24" fmla="*/ 647700 h 2258269"/>
                <a:gd name="connsiteX25" fmla="*/ 2127812 w 2499287"/>
                <a:gd name="connsiteY25" fmla="*/ 652462 h 2258269"/>
                <a:gd name="connsiteX26" fmla="*/ 2018274 w 2499287"/>
                <a:gd name="connsiteY26" fmla="*/ 671512 h 2258269"/>
                <a:gd name="connsiteX27" fmla="*/ 1975412 w 2499287"/>
                <a:gd name="connsiteY27" fmla="*/ 681037 h 2258269"/>
                <a:gd name="connsiteX28" fmla="*/ 1961124 w 2499287"/>
                <a:gd name="connsiteY28" fmla="*/ 690562 h 2258269"/>
                <a:gd name="connsiteX29" fmla="*/ 1951599 w 2499287"/>
                <a:gd name="connsiteY29" fmla="*/ 728662 h 2258269"/>
                <a:gd name="connsiteX30" fmla="*/ 1942074 w 2499287"/>
                <a:gd name="connsiteY30" fmla="*/ 747712 h 2258269"/>
                <a:gd name="connsiteX31" fmla="*/ 1913499 w 2499287"/>
                <a:gd name="connsiteY31" fmla="*/ 795337 h 2258269"/>
                <a:gd name="connsiteX32" fmla="*/ 1894449 w 2499287"/>
                <a:gd name="connsiteY32" fmla="*/ 809625 h 2258269"/>
                <a:gd name="connsiteX33" fmla="*/ 1870637 w 2499287"/>
                <a:gd name="connsiteY33" fmla="*/ 828675 h 2258269"/>
                <a:gd name="connsiteX34" fmla="*/ 1856349 w 2499287"/>
                <a:gd name="connsiteY34" fmla="*/ 842962 h 2258269"/>
                <a:gd name="connsiteX35" fmla="*/ 1851587 w 2499287"/>
                <a:gd name="connsiteY35" fmla="*/ 857250 h 2258269"/>
                <a:gd name="connsiteX36" fmla="*/ 1837299 w 2499287"/>
                <a:gd name="connsiteY36" fmla="*/ 862012 h 2258269"/>
                <a:gd name="connsiteX37" fmla="*/ 1813487 w 2499287"/>
                <a:gd name="connsiteY37" fmla="*/ 885825 h 2258269"/>
                <a:gd name="connsiteX38" fmla="*/ 1789674 w 2499287"/>
                <a:gd name="connsiteY38" fmla="*/ 942975 h 2258269"/>
                <a:gd name="connsiteX39" fmla="*/ 1784912 w 2499287"/>
                <a:gd name="connsiteY39" fmla="*/ 957262 h 2258269"/>
                <a:gd name="connsiteX40" fmla="*/ 1775387 w 2499287"/>
                <a:gd name="connsiteY40" fmla="*/ 990600 h 2258269"/>
                <a:gd name="connsiteX41" fmla="*/ 1765862 w 2499287"/>
                <a:gd name="connsiteY41" fmla="*/ 1066800 h 2258269"/>
                <a:gd name="connsiteX42" fmla="*/ 1756337 w 2499287"/>
                <a:gd name="connsiteY42" fmla="*/ 1085850 h 2258269"/>
                <a:gd name="connsiteX43" fmla="*/ 1751574 w 2499287"/>
                <a:gd name="connsiteY43" fmla="*/ 1128712 h 2258269"/>
                <a:gd name="connsiteX44" fmla="*/ 1742049 w 2499287"/>
                <a:gd name="connsiteY44" fmla="*/ 1147762 h 2258269"/>
                <a:gd name="connsiteX45" fmla="*/ 1737287 w 2499287"/>
                <a:gd name="connsiteY45" fmla="*/ 1485900 h 2258269"/>
                <a:gd name="connsiteX46" fmla="*/ 1722999 w 2499287"/>
                <a:gd name="connsiteY46" fmla="*/ 1533525 h 2258269"/>
                <a:gd name="connsiteX47" fmla="*/ 1718237 w 2499287"/>
                <a:gd name="connsiteY47" fmla="*/ 1562100 h 2258269"/>
                <a:gd name="connsiteX48" fmla="*/ 1708712 w 2499287"/>
                <a:gd name="connsiteY48" fmla="*/ 1590675 h 2258269"/>
                <a:gd name="connsiteX49" fmla="*/ 1699187 w 2499287"/>
                <a:gd name="connsiteY49" fmla="*/ 1633537 h 2258269"/>
                <a:gd name="connsiteX50" fmla="*/ 1689662 w 2499287"/>
                <a:gd name="connsiteY50" fmla="*/ 1647825 h 2258269"/>
                <a:gd name="connsiteX51" fmla="*/ 1684899 w 2499287"/>
                <a:gd name="connsiteY51" fmla="*/ 1695450 h 2258269"/>
                <a:gd name="connsiteX52" fmla="*/ 1675374 w 2499287"/>
                <a:gd name="connsiteY52" fmla="*/ 1714500 h 2258269"/>
                <a:gd name="connsiteX53" fmla="*/ 1670612 w 2499287"/>
                <a:gd name="connsiteY53" fmla="*/ 1733550 h 2258269"/>
                <a:gd name="connsiteX54" fmla="*/ 1646799 w 2499287"/>
                <a:gd name="connsiteY54" fmla="*/ 1800225 h 2258269"/>
                <a:gd name="connsiteX55" fmla="*/ 1632512 w 2499287"/>
                <a:gd name="connsiteY55" fmla="*/ 1809750 h 2258269"/>
                <a:gd name="connsiteX56" fmla="*/ 1618224 w 2499287"/>
                <a:gd name="connsiteY56" fmla="*/ 1857375 h 2258269"/>
                <a:gd name="connsiteX57" fmla="*/ 1599174 w 2499287"/>
                <a:gd name="connsiteY57" fmla="*/ 1895475 h 2258269"/>
                <a:gd name="connsiteX58" fmla="*/ 1561074 w 2499287"/>
                <a:gd name="connsiteY58" fmla="*/ 1919287 h 2258269"/>
                <a:gd name="connsiteX59" fmla="*/ 1513449 w 2499287"/>
                <a:gd name="connsiteY59" fmla="*/ 1952625 h 2258269"/>
                <a:gd name="connsiteX60" fmla="*/ 1494399 w 2499287"/>
                <a:gd name="connsiteY60" fmla="*/ 1962150 h 2258269"/>
                <a:gd name="connsiteX61" fmla="*/ 1475349 w 2499287"/>
                <a:gd name="connsiteY61" fmla="*/ 1990725 h 2258269"/>
                <a:gd name="connsiteX62" fmla="*/ 1451537 w 2499287"/>
                <a:gd name="connsiteY62" fmla="*/ 2019300 h 2258269"/>
                <a:gd name="connsiteX63" fmla="*/ 1413437 w 2499287"/>
                <a:gd name="connsiteY63" fmla="*/ 2043112 h 2258269"/>
                <a:gd name="connsiteX64" fmla="*/ 1408674 w 2499287"/>
                <a:gd name="connsiteY64" fmla="*/ 2062162 h 2258269"/>
                <a:gd name="connsiteX65" fmla="*/ 1389624 w 2499287"/>
                <a:gd name="connsiteY65" fmla="*/ 2071687 h 2258269"/>
                <a:gd name="connsiteX66" fmla="*/ 1361049 w 2499287"/>
                <a:gd name="connsiteY66" fmla="*/ 2090737 h 2258269"/>
                <a:gd name="connsiteX67" fmla="*/ 1351524 w 2499287"/>
                <a:gd name="connsiteY67" fmla="*/ 2109787 h 2258269"/>
                <a:gd name="connsiteX68" fmla="*/ 1313424 w 2499287"/>
                <a:gd name="connsiteY68" fmla="*/ 2124075 h 2258269"/>
                <a:gd name="connsiteX69" fmla="*/ 1294374 w 2499287"/>
                <a:gd name="connsiteY69" fmla="*/ 2133600 h 2258269"/>
                <a:gd name="connsiteX70" fmla="*/ 1284849 w 2499287"/>
                <a:gd name="connsiteY70" fmla="*/ 2147887 h 2258269"/>
                <a:gd name="connsiteX71" fmla="*/ 1265799 w 2499287"/>
                <a:gd name="connsiteY71" fmla="*/ 2152650 h 2258269"/>
                <a:gd name="connsiteX72" fmla="*/ 1218174 w 2499287"/>
                <a:gd name="connsiteY72" fmla="*/ 2166937 h 2258269"/>
                <a:gd name="connsiteX73" fmla="*/ 1122924 w 2499287"/>
                <a:gd name="connsiteY73" fmla="*/ 2190750 h 2258269"/>
                <a:gd name="connsiteX74" fmla="*/ 1084824 w 2499287"/>
                <a:gd name="connsiteY74" fmla="*/ 2205037 h 2258269"/>
                <a:gd name="connsiteX75" fmla="*/ 1065774 w 2499287"/>
                <a:gd name="connsiteY75" fmla="*/ 2224087 h 2258269"/>
                <a:gd name="connsiteX76" fmla="*/ 1046724 w 2499287"/>
                <a:gd name="connsiteY76" fmla="*/ 2228850 h 2258269"/>
                <a:gd name="connsiteX77" fmla="*/ 956237 w 2499287"/>
                <a:gd name="connsiteY77" fmla="*/ 2238375 h 2258269"/>
                <a:gd name="connsiteX78" fmla="*/ 741924 w 2499287"/>
                <a:gd name="connsiteY78" fmla="*/ 2238375 h 2258269"/>
                <a:gd name="connsiteX79" fmla="*/ 718112 w 2499287"/>
                <a:gd name="connsiteY79" fmla="*/ 2228850 h 2258269"/>
                <a:gd name="connsiteX80" fmla="*/ 660962 w 2499287"/>
                <a:gd name="connsiteY80" fmla="*/ 2219325 h 2258269"/>
                <a:gd name="connsiteX81" fmla="*/ 594287 w 2499287"/>
                <a:gd name="connsiteY81" fmla="*/ 2214562 h 2258269"/>
                <a:gd name="connsiteX82" fmla="*/ 575237 w 2499287"/>
                <a:gd name="connsiteY82" fmla="*/ 2205037 h 2258269"/>
                <a:gd name="connsiteX83" fmla="*/ 432362 w 2499287"/>
                <a:gd name="connsiteY83" fmla="*/ 2176462 h 2258269"/>
                <a:gd name="connsiteX84" fmla="*/ 413312 w 2499287"/>
                <a:gd name="connsiteY84" fmla="*/ 2166937 h 2258269"/>
                <a:gd name="connsiteX85" fmla="*/ 408549 w 2499287"/>
                <a:gd name="connsiteY85" fmla="*/ 2147887 h 2258269"/>
                <a:gd name="connsiteX86" fmla="*/ 399024 w 2499287"/>
                <a:gd name="connsiteY86" fmla="*/ 2128837 h 2258269"/>
                <a:gd name="connsiteX87" fmla="*/ 394262 w 2499287"/>
                <a:gd name="connsiteY87" fmla="*/ 2109787 h 2258269"/>
                <a:gd name="connsiteX88" fmla="*/ 379974 w 2499287"/>
                <a:gd name="connsiteY88" fmla="*/ 2100262 h 2258269"/>
                <a:gd name="connsiteX89" fmla="*/ 360924 w 2499287"/>
                <a:gd name="connsiteY89" fmla="*/ 2081212 h 2258269"/>
                <a:gd name="connsiteX90" fmla="*/ 351399 w 2499287"/>
                <a:gd name="connsiteY90" fmla="*/ 2066925 h 2258269"/>
                <a:gd name="connsiteX91" fmla="*/ 313299 w 2499287"/>
                <a:gd name="connsiteY91" fmla="*/ 2043112 h 2258269"/>
                <a:gd name="connsiteX92" fmla="*/ 299012 w 2499287"/>
                <a:gd name="connsiteY92" fmla="*/ 2033587 h 2258269"/>
                <a:gd name="connsiteX93" fmla="*/ 260912 w 2499287"/>
                <a:gd name="connsiteY93" fmla="*/ 2019300 h 2258269"/>
                <a:gd name="connsiteX94" fmla="*/ 256149 w 2499287"/>
                <a:gd name="connsiteY94" fmla="*/ 2005012 h 2258269"/>
                <a:gd name="connsiteX95" fmla="*/ 246624 w 2499287"/>
                <a:gd name="connsiteY95" fmla="*/ 1990725 h 2258269"/>
                <a:gd name="connsiteX96" fmla="*/ 241862 w 2499287"/>
                <a:gd name="connsiteY96" fmla="*/ 1971675 h 2258269"/>
                <a:gd name="connsiteX97" fmla="*/ 222812 w 2499287"/>
                <a:gd name="connsiteY97" fmla="*/ 1933575 h 2258269"/>
                <a:gd name="connsiteX98" fmla="*/ 160899 w 2499287"/>
                <a:gd name="connsiteY98" fmla="*/ 1828800 h 2258269"/>
                <a:gd name="connsiteX99" fmla="*/ 141849 w 2499287"/>
                <a:gd name="connsiteY99" fmla="*/ 1800225 h 2258269"/>
                <a:gd name="connsiteX100" fmla="*/ 137087 w 2499287"/>
                <a:gd name="connsiteY100" fmla="*/ 1785937 h 2258269"/>
                <a:gd name="connsiteX101" fmla="*/ 122799 w 2499287"/>
                <a:gd name="connsiteY101" fmla="*/ 1766887 h 2258269"/>
                <a:gd name="connsiteX102" fmla="*/ 98987 w 2499287"/>
                <a:gd name="connsiteY102" fmla="*/ 1733550 h 2258269"/>
                <a:gd name="connsiteX103" fmla="*/ 79937 w 2499287"/>
                <a:gd name="connsiteY103" fmla="*/ 1695450 h 2258269"/>
                <a:gd name="connsiteX104" fmla="*/ 60688 w 2499287"/>
                <a:gd name="connsiteY104" fmla="*/ 1653356 h 2258269"/>
                <a:gd name="connsiteX105" fmla="*/ 11079 w 2499287"/>
                <a:gd name="connsiteY105" fmla="*/ 1529134 h 2258269"/>
                <a:gd name="connsiteX106" fmla="*/ 2125 w 2499287"/>
                <a:gd name="connsiteY106" fmla="*/ 1435025 h 2258269"/>
                <a:gd name="connsiteX107" fmla="*/ 8499 w 2499287"/>
                <a:gd name="connsiteY107" fmla="*/ 1338262 h 2258269"/>
                <a:gd name="connsiteX108" fmla="*/ 22787 w 2499287"/>
                <a:gd name="connsiteY108" fmla="*/ 1252537 h 2258269"/>
                <a:gd name="connsiteX109" fmla="*/ 32312 w 2499287"/>
                <a:gd name="connsiteY109" fmla="*/ 1200150 h 2258269"/>
                <a:gd name="connsiteX110" fmla="*/ 56124 w 2499287"/>
                <a:gd name="connsiteY110" fmla="*/ 1147762 h 2258269"/>
                <a:gd name="connsiteX111" fmla="*/ 89462 w 2499287"/>
                <a:gd name="connsiteY111" fmla="*/ 1071562 h 2258269"/>
                <a:gd name="connsiteX112" fmla="*/ 118037 w 2499287"/>
                <a:gd name="connsiteY112" fmla="*/ 985837 h 2258269"/>
                <a:gd name="connsiteX113" fmla="*/ 183770 w 2499287"/>
                <a:gd name="connsiteY113" fmla="*/ 883617 h 2258269"/>
                <a:gd name="connsiteX114" fmla="*/ 232337 w 2499287"/>
                <a:gd name="connsiteY114" fmla="*/ 809625 h 2258269"/>
                <a:gd name="connsiteX115" fmla="*/ 308537 w 2499287"/>
                <a:gd name="connsiteY115" fmla="*/ 733425 h 2258269"/>
                <a:gd name="connsiteX116" fmla="*/ 370449 w 2499287"/>
                <a:gd name="connsiteY116" fmla="*/ 671512 h 2258269"/>
                <a:gd name="connsiteX117" fmla="*/ 484749 w 2499287"/>
                <a:gd name="connsiteY117" fmla="*/ 614362 h 2258269"/>
                <a:gd name="connsiteX118" fmla="*/ 589524 w 2499287"/>
                <a:gd name="connsiteY118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94499 w 2499287"/>
                <a:gd name="connsiteY20" fmla="*/ 623887 h 2258269"/>
                <a:gd name="connsiteX21" fmla="*/ 2175437 w 2499287"/>
                <a:gd name="connsiteY21" fmla="*/ 633412 h 2258269"/>
                <a:gd name="connsiteX22" fmla="*/ 2161149 w 2499287"/>
                <a:gd name="connsiteY22" fmla="*/ 642937 h 2258269"/>
                <a:gd name="connsiteX23" fmla="*/ 2142099 w 2499287"/>
                <a:gd name="connsiteY23" fmla="*/ 647700 h 2258269"/>
                <a:gd name="connsiteX24" fmla="*/ 2127812 w 2499287"/>
                <a:gd name="connsiteY24" fmla="*/ 652462 h 2258269"/>
                <a:gd name="connsiteX25" fmla="*/ 2018274 w 2499287"/>
                <a:gd name="connsiteY25" fmla="*/ 671512 h 2258269"/>
                <a:gd name="connsiteX26" fmla="*/ 1975412 w 2499287"/>
                <a:gd name="connsiteY26" fmla="*/ 681037 h 2258269"/>
                <a:gd name="connsiteX27" fmla="*/ 1961124 w 2499287"/>
                <a:gd name="connsiteY27" fmla="*/ 690562 h 2258269"/>
                <a:gd name="connsiteX28" fmla="*/ 1951599 w 2499287"/>
                <a:gd name="connsiteY28" fmla="*/ 728662 h 2258269"/>
                <a:gd name="connsiteX29" fmla="*/ 1942074 w 2499287"/>
                <a:gd name="connsiteY29" fmla="*/ 747712 h 2258269"/>
                <a:gd name="connsiteX30" fmla="*/ 1913499 w 2499287"/>
                <a:gd name="connsiteY30" fmla="*/ 795337 h 2258269"/>
                <a:gd name="connsiteX31" fmla="*/ 1894449 w 2499287"/>
                <a:gd name="connsiteY31" fmla="*/ 809625 h 2258269"/>
                <a:gd name="connsiteX32" fmla="*/ 1870637 w 2499287"/>
                <a:gd name="connsiteY32" fmla="*/ 828675 h 2258269"/>
                <a:gd name="connsiteX33" fmla="*/ 1856349 w 2499287"/>
                <a:gd name="connsiteY33" fmla="*/ 842962 h 2258269"/>
                <a:gd name="connsiteX34" fmla="*/ 1851587 w 2499287"/>
                <a:gd name="connsiteY34" fmla="*/ 857250 h 2258269"/>
                <a:gd name="connsiteX35" fmla="*/ 1837299 w 2499287"/>
                <a:gd name="connsiteY35" fmla="*/ 862012 h 2258269"/>
                <a:gd name="connsiteX36" fmla="*/ 1813487 w 2499287"/>
                <a:gd name="connsiteY36" fmla="*/ 885825 h 2258269"/>
                <a:gd name="connsiteX37" fmla="*/ 1789674 w 2499287"/>
                <a:gd name="connsiteY37" fmla="*/ 942975 h 2258269"/>
                <a:gd name="connsiteX38" fmla="*/ 1784912 w 2499287"/>
                <a:gd name="connsiteY38" fmla="*/ 957262 h 2258269"/>
                <a:gd name="connsiteX39" fmla="*/ 1775387 w 2499287"/>
                <a:gd name="connsiteY39" fmla="*/ 990600 h 2258269"/>
                <a:gd name="connsiteX40" fmla="*/ 1765862 w 2499287"/>
                <a:gd name="connsiteY40" fmla="*/ 1066800 h 2258269"/>
                <a:gd name="connsiteX41" fmla="*/ 1756337 w 2499287"/>
                <a:gd name="connsiteY41" fmla="*/ 1085850 h 2258269"/>
                <a:gd name="connsiteX42" fmla="*/ 1751574 w 2499287"/>
                <a:gd name="connsiteY42" fmla="*/ 1128712 h 2258269"/>
                <a:gd name="connsiteX43" fmla="*/ 1742049 w 2499287"/>
                <a:gd name="connsiteY43" fmla="*/ 1147762 h 2258269"/>
                <a:gd name="connsiteX44" fmla="*/ 1737287 w 2499287"/>
                <a:gd name="connsiteY44" fmla="*/ 1485900 h 2258269"/>
                <a:gd name="connsiteX45" fmla="*/ 1722999 w 2499287"/>
                <a:gd name="connsiteY45" fmla="*/ 1533525 h 2258269"/>
                <a:gd name="connsiteX46" fmla="*/ 1718237 w 2499287"/>
                <a:gd name="connsiteY46" fmla="*/ 1562100 h 2258269"/>
                <a:gd name="connsiteX47" fmla="*/ 1708712 w 2499287"/>
                <a:gd name="connsiteY47" fmla="*/ 1590675 h 2258269"/>
                <a:gd name="connsiteX48" fmla="*/ 1699187 w 2499287"/>
                <a:gd name="connsiteY48" fmla="*/ 1633537 h 2258269"/>
                <a:gd name="connsiteX49" fmla="*/ 1689662 w 2499287"/>
                <a:gd name="connsiteY49" fmla="*/ 1647825 h 2258269"/>
                <a:gd name="connsiteX50" fmla="*/ 1684899 w 2499287"/>
                <a:gd name="connsiteY50" fmla="*/ 1695450 h 2258269"/>
                <a:gd name="connsiteX51" fmla="*/ 1675374 w 2499287"/>
                <a:gd name="connsiteY51" fmla="*/ 1714500 h 2258269"/>
                <a:gd name="connsiteX52" fmla="*/ 1670612 w 2499287"/>
                <a:gd name="connsiteY52" fmla="*/ 1733550 h 2258269"/>
                <a:gd name="connsiteX53" fmla="*/ 1646799 w 2499287"/>
                <a:gd name="connsiteY53" fmla="*/ 1800225 h 2258269"/>
                <a:gd name="connsiteX54" fmla="*/ 1632512 w 2499287"/>
                <a:gd name="connsiteY54" fmla="*/ 1809750 h 2258269"/>
                <a:gd name="connsiteX55" fmla="*/ 1618224 w 2499287"/>
                <a:gd name="connsiteY55" fmla="*/ 1857375 h 2258269"/>
                <a:gd name="connsiteX56" fmla="*/ 1599174 w 2499287"/>
                <a:gd name="connsiteY56" fmla="*/ 1895475 h 2258269"/>
                <a:gd name="connsiteX57" fmla="*/ 1561074 w 2499287"/>
                <a:gd name="connsiteY57" fmla="*/ 1919287 h 2258269"/>
                <a:gd name="connsiteX58" fmla="*/ 1513449 w 2499287"/>
                <a:gd name="connsiteY58" fmla="*/ 1952625 h 2258269"/>
                <a:gd name="connsiteX59" fmla="*/ 1494399 w 2499287"/>
                <a:gd name="connsiteY59" fmla="*/ 1962150 h 2258269"/>
                <a:gd name="connsiteX60" fmla="*/ 1475349 w 2499287"/>
                <a:gd name="connsiteY60" fmla="*/ 1990725 h 2258269"/>
                <a:gd name="connsiteX61" fmla="*/ 1451537 w 2499287"/>
                <a:gd name="connsiteY61" fmla="*/ 2019300 h 2258269"/>
                <a:gd name="connsiteX62" fmla="*/ 1413437 w 2499287"/>
                <a:gd name="connsiteY62" fmla="*/ 2043112 h 2258269"/>
                <a:gd name="connsiteX63" fmla="*/ 1408674 w 2499287"/>
                <a:gd name="connsiteY63" fmla="*/ 2062162 h 2258269"/>
                <a:gd name="connsiteX64" fmla="*/ 1389624 w 2499287"/>
                <a:gd name="connsiteY64" fmla="*/ 2071687 h 2258269"/>
                <a:gd name="connsiteX65" fmla="*/ 1361049 w 2499287"/>
                <a:gd name="connsiteY65" fmla="*/ 2090737 h 2258269"/>
                <a:gd name="connsiteX66" fmla="*/ 1351524 w 2499287"/>
                <a:gd name="connsiteY66" fmla="*/ 2109787 h 2258269"/>
                <a:gd name="connsiteX67" fmla="*/ 1313424 w 2499287"/>
                <a:gd name="connsiteY67" fmla="*/ 2124075 h 2258269"/>
                <a:gd name="connsiteX68" fmla="*/ 1294374 w 2499287"/>
                <a:gd name="connsiteY68" fmla="*/ 2133600 h 2258269"/>
                <a:gd name="connsiteX69" fmla="*/ 1284849 w 2499287"/>
                <a:gd name="connsiteY69" fmla="*/ 2147887 h 2258269"/>
                <a:gd name="connsiteX70" fmla="*/ 1265799 w 2499287"/>
                <a:gd name="connsiteY70" fmla="*/ 2152650 h 2258269"/>
                <a:gd name="connsiteX71" fmla="*/ 1218174 w 2499287"/>
                <a:gd name="connsiteY71" fmla="*/ 2166937 h 2258269"/>
                <a:gd name="connsiteX72" fmla="*/ 1122924 w 2499287"/>
                <a:gd name="connsiteY72" fmla="*/ 2190750 h 2258269"/>
                <a:gd name="connsiteX73" fmla="*/ 1084824 w 2499287"/>
                <a:gd name="connsiteY73" fmla="*/ 2205037 h 2258269"/>
                <a:gd name="connsiteX74" fmla="*/ 1065774 w 2499287"/>
                <a:gd name="connsiteY74" fmla="*/ 2224087 h 2258269"/>
                <a:gd name="connsiteX75" fmla="*/ 1046724 w 2499287"/>
                <a:gd name="connsiteY75" fmla="*/ 2228850 h 2258269"/>
                <a:gd name="connsiteX76" fmla="*/ 956237 w 2499287"/>
                <a:gd name="connsiteY76" fmla="*/ 2238375 h 2258269"/>
                <a:gd name="connsiteX77" fmla="*/ 741924 w 2499287"/>
                <a:gd name="connsiteY77" fmla="*/ 2238375 h 2258269"/>
                <a:gd name="connsiteX78" fmla="*/ 718112 w 2499287"/>
                <a:gd name="connsiteY78" fmla="*/ 2228850 h 2258269"/>
                <a:gd name="connsiteX79" fmla="*/ 660962 w 2499287"/>
                <a:gd name="connsiteY79" fmla="*/ 2219325 h 2258269"/>
                <a:gd name="connsiteX80" fmla="*/ 594287 w 2499287"/>
                <a:gd name="connsiteY80" fmla="*/ 2214562 h 2258269"/>
                <a:gd name="connsiteX81" fmla="*/ 575237 w 2499287"/>
                <a:gd name="connsiteY81" fmla="*/ 2205037 h 2258269"/>
                <a:gd name="connsiteX82" fmla="*/ 432362 w 2499287"/>
                <a:gd name="connsiteY82" fmla="*/ 2176462 h 2258269"/>
                <a:gd name="connsiteX83" fmla="*/ 413312 w 2499287"/>
                <a:gd name="connsiteY83" fmla="*/ 2166937 h 2258269"/>
                <a:gd name="connsiteX84" fmla="*/ 408549 w 2499287"/>
                <a:gd name="connsiteY84" fmla="*/ 2147887 h 2258269"/>
                <a:gd name="connsiteX85" fmla="*/ 399024 w 2499287"/>
                <a:gd name="connsiteY85" fmla="*/ 2128837 h 2258269"/>
                <a:gd name="connsiteX86" fmla="*/ 394262 w 2499287"/>
                <a:gd name="connsiteY86" fmla="*/ 2109787 h 2258269"/>
                <a:gd name="connsiteX87" fmla="*/ 379974 w 2499287"/>
                <a:gd name="connsiteY87" fmla="*/ 2100262 h 2258269"/>
                <a:gd name="connsiteX88" fmla="*/ 360924 w 2499287"/>
                <a:gd name="connsiteY88" fmla="*/ 2081212 h 2258269"/>
                <a:gd name="connsiteX89" fmla="*/ 351399 w 2499287"/>
                <a:gd name="connsiteY89" fmla="*/ 2066925 h 2258269"/>
                <a:gd name="connsiteX90" fmla="*/ 313299 w 2499287"/>
                <a:gd name="connsiteY90" fmla="*/ 2043112 h 2258269"/>
                <a:gd name="connsiteX91" fmla="*/ 299012 w 2499287"/>
                <a:gd name="connsiteY91" fmla="*/ 2033587 h 2258269"/>
                <a:gd name="connsiteX92" fmla="*/ 260912 w 2499287"/>
                <a:gd name="connsiteY92" fmla="*/ 2019300 h 2258269"/>
                <a:gd name="connsiteX93" fmla="*/ 256149 w 2499287"/>
                <a:gd name="connsiteY93" fmla="*/ 2005012 h 2258269"/>
                <a:gd name="connsiteX94" fmla="*/ 246624 w 2499287"/>
                <a:gd name="connsiteY94" fmla="*/ 1990725 h 2258269"/>
                <a:gd name="connsiteX95" fmla="*/ 241862 w 2499287"/>
                <a:gd name="connsiteY95" fmla="*/ 1971675 h 2258269"/>
                <a:gd name="connsiteX96" fmla="*/ 222812 w 2499287"/>
                <a:gd name="connsiteY96" fmla="*/ 1933575 h 2258269"/>
                <a:gd name="connsiteX97" fmla="*/ 160899 w 2499287"/>
                <a:gd name="connsiteY97" fmla="*/ 1828800 h 2258269"/>
                <a:gd name="connsiteX98" fmla="*/ 141849 w 2499287"/>
                <a:gd name="connsiteY98" fmla="*/ 1800225 h 2258269"/>
                <a:gd name="connsiteX99" fmla="*/ 137087 w 2499287"/>
                <a:gd name="connsiteY99" fmla="*/ 1785937 h 2258269"/>
                <a:gd name="connsiteX100" fmla="*/ 122799 w 2499287"/>
                <a:gd name="connsiteY100" fmla="*/ 1766887 h 2258269"/>
                <a:gd name="connsiteX101" fmla="*/ 98987 w 2499287"/>
                <a:gd name="connsiteY101" fmla="*/ 1733550 h 2258269"/>
                <a:gd name="connsiteX102" fmla="*/ 79937 w 2499287"/>
                <a:gd name="connsiteY102" fmla="*/ 1695450 h 2258269"/>
                <a:gd name="connsiteX103" fmla="*/ 60688 w 2499287"/>
                <a:gd name="connsiteY103" fmla="*/ 1653356 h 2258269"/>
                <a:gd name="connsiteX104" fmla="*/ 11079 w 2499287"/>
                <a:gd name="connsiteY104" fmla="*/ 1529134 h 2258269"/>
                <a:gd name="connsiteX105" fmla="*/ 2125 w 2499287"/>
                <a:gd name="connsiteY105" fmla="*/ 1435025 h 2258269"/>
                <a:gd name="connsiteX106" fmla="*/ 8499 w 2499287"/>
                <a:gd name="connsiteY106" fmla="*/ 1338262 h 2258269"/>
                <a:gd name="connsiteX107" fmla="*/ 22787 w 2499287"/>
                <a:gd name="connsiteY107" fmla="*/ 1252537 h 2258269"/>
                <a:gd name="connsiteX108" fmla="*/ 32312 w 2499287"/>
                <a:gd name="connsiteY108" fmla="*/ 1200150 h 2258269"/>
                <a:gd name="connsiteX109" fmla="*/ 56124 w 2499287"/>
                <a:gd name="connsiteY109" fmla="*/ 1147762 h 2258269"/>
                <a:gd name="connsiteX110" fmla="*/ 89462 w 2499287"/>
                <a:gd name="connsiteY110" fmla="*/ 1071562 h 2258269"/>
                <a:gd name="connsiteX111" fmla="*/ 118037 w 2499287"/>
                <a:gd name="connsiteY111" fmla="*/ 985837 h 2258269"/>
                <a:gd name="connsiteX112" fmla="*/ 183770 w 2499287"/>
                <a:gd name="connsiteY112" fmla="*/ 883617 h 2258269"/>
                <a:gd name="connsiteX113" fmla="*/ 232337 w 2499287"/>
                <a:gd name="connsiteY113" fmla="*/ 809625 h 2258269"/>
                <a:gd name="connsiteX114" fmla="*/ 308537 w 2499287"/>
                <a:gd name="connsiteY114" fmla="*/ 733425 h 2258269"/>
                <a:gd name="connsiteX115" fmla="*/ 370449 w 2499287"/>
                <a:gd name="connsiteY115" fmla="*/ 671512 h 2258269"/>
                <a:gd name="connsiteX116" fmla="*/ 484749 w 2499287"/>
                <a:gd name="connsiteY116" fmla="*/ 614362 h 2258269"/>
                <a:gd name="connsiteX117" fmla="*/ 589524 w 2499287"/>
                <a:gd name="connsiteY117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75437 w 2499287"/>
                <a:gd name="connsiteY21" fmla="*/ 633412 h 2258269"/>
                <a:gd name="connsiteX22" fmla="*/ 2161149 w 2499287"/>
                <a:gd name="connsiteY22" fmla="*/ 642937 h 2258269"/>
                <a:gd name="connsiteX23" fmla="*/ 2142099 w 2499287"/>
                <a:gd name="connsiteY23" fmla="*/ 647700 h 2258269"/>
                <a:gd name="connsiteX24" fmla="*/ 2127812 w 2499287"/>
                <a:gd name="connsiteY24" fmla="*/ 652462 h 2258269"/>
                <a:gd name="connsiteX25" fmla="*/ 2018274 w 2499287"/>
                <a:gd name="connsiteY25" fmla="*/ 671512 h 2258269"/>
                <a:gd name="connsiteX26" fmla="*/ 1975412 w 2499287"/>
                <a:gd name="connsiteY26" fmla="*/ 681037 h 2258269"/>
                <a:gd name="connsiteX27" fmla="*/ 1961124 w 2499287"/>
                <a:gd name="connsiteY27" fmla="*/ 690562 h 2258269"/>
                <a:gd name="connsiteX28" fmla="*/ 1951599 w 2499287"/>
                <a:gd name="connsiteY28" fmla="*/ 728662 h 2258269"/>
                <a:gd name="connsiteX29" fmla="*/ 1942074 w 2499287"/>
                <a:gd name="connsiteY29" fmla="*/ 747712 h 2258269"/>
                <a:gd name="connsiteX30" fmla="*/ 1913499 w 2499287"/>
                <a:gd name="connsiteY30" fmla="*/ 795337 h 2258269"/>
                <a:gd name="connsiteX31" fmla="*/ 1894449 w 2499287"/>
                <a:gd name="connsiteY31" fmla="*/ 809625 h 2258269"/>
                <a:gd name="connsiteX32" fmla="*/ 1870637 w 2499287"/>
                <a:gd name="connsiteY32" fmla="*/ 828675 h 2258269"/>
                <a:gd name="connsiteX33" fmla="*/ 1856349 w 2499287"/>
                <a:gd name="connsiteY33" fmla="*/ 842962 h 2258269"/>
                <a:gd name="connsiteX34" fmla="*/ 1851587 w 2499287"/>
                <a:gd name="connsiteY34" fmla="*/ 857250 h 2258269"/>
                <a:gd name="connsiteX35" fmla="*/ 1837299 w 2499287"/>
                <a:gd name="connsiteY35" fmla="*/ 862012 h 2258269"/>
                <a:gd name="connsiteX36" fmla="*/ 1813487 w 2499287"/>
                <a:gd name="connsiteY36" fmla="*/ 885825 h 2258269"/>
                <a:gd name="connsiteX37" fmla="*/ 1789674 w 2499287"/>
                <a:gd name="connsiteY37" fmla="*/ 942975 h 2258269"/>
                <a:gd name="connsiteX38" fmla="*/ 1784912 w 2499287"/>
                <a:gd name="connsiteY38" fmla="*/ 957262 h 2258269"/>
                <a:gd name="connsiteX39" fmla="*/ 1775387 w 2499287"/>
                <a:gd name="connsiteY39" fmla="*/ 990600 h 2258269"/>
                <a:gd name="connsiteX40" fmla="*/ 1765862 w 2499287"/>
                <a:gd name="connsiteY40" fmla="*/ 1066800 h 2258269"/>
                <a:gd name="connsiteX41" fmla="*/ 1756337 w 2499287"/>
                <a:gd name="connsiteY41" fmla="*/ 1085850 h 2258269"/>
                <a:gd name="connsiteX42" fmla="*/ 1751574 w 2499287"/>
                <a:gd name="connsiteY42" fmla="*/ 1128712 h 2258269"/>
                <a:gd name="connsiteX43" fmla="*/ 1742049 w 2499287"/>
                <a:gd name="connsiteY43" fmla="*/ 1147762 h 2258269"/>
                <a:gd name="connsiteX44" fmla="*/ 1737287 w 2499287"/>
                <a:gd name="connsiteY44" fmla="*/ 1485900 h 2258269"/>
                <a:gd name="connsiteX45" fmla="*/ 1722999 w 2499287"/>
                <a:gd name="connsiteY45" fmla="*/ 1533525 h 2258269"/>
                <a:gd name="connsiteX46" fmla="*/ 1718237 w 2499287"/>
                <a:gd name="connsiteY46" fmla="*/ 1562100 h 2258269"/>
                <a:gd name="connsiteX47" fmla="*/ 1708712 w 2499287"/>
                <a:gd name="connsiteY47" fmla="*/ 1590675 h 2258269"/>
                <a:gd name="connsiteX48" fmla="*/ 1699187 w 2499287"/>
                <a:gd name="connsiteY48" fmla="*/ 1633537 h 2258269"/>
                <a:gd name="connsiteX49" fmla="*/ 1689662 w 2499287"/>
                <a:gd name="connsiteY49" fmla="*/ 1647825 h 2258269"/>
                <a:gd name="connsiteX50" fmla="*/ 1684899 w 2499287"/>
                <a:gd name="connsiteY50" fmla="*/ 1695450 h 2258269"/>
                <a:gd name="connsiteX51" fmla="*/ 1675374 w 2499287"/>
                <a:gd name="connsiteY51" fmla="*/ 1714500 h 2258269"/>
                <a:gd name="connsiteX52" fmla="*/ 1670612 w 2499287"/>
                <a:gd name="connsiteY52" fmla="*/ 1733550 h 2258269"/>
                <a:gd name="connsiteX53" fmla="*/ 1646799 w 2499287"/>
                <a:gd name="connsiteY53" fmla="*/ 1800225 h 2258269"/>
                <a:gd name="connsiteX54" fmla="*/ 1632512 w 2499287"/>
                <a:gd name="connsiteY54" fmla="*/ 1809750 h 2258269"/>
                <a:gd name="connsiteX55" fmla="*/ 1618224 w 2499287"/>
                <a:gd name="connsiteY55" fmla="*/ 1857375 h 2258269"/>
                <a:gd name="connsiteX56" fmla="*/ 1599174 w 2499287"/>
                <a:gd name="connsiteY56" fmla="*/ 1895475 h 2258269"/>
                <a:gd name="connsiteX57" fmla="*/ 1561074 w 2499287"/>
                <a:gd name="connsiteY57" fmla="*/ 1919287 h 2258269"/>
                <a:gd name="connsiteX58" fmla="*/ 1513449 w 2499287"/>
                <a:gd name="connsiteY58" fmla="*/ 1952625 h 2258269"/>
                <a:gd name="connsiteX59" fmla="*/ 1494399 w 2499287"/>
                <a:gd name="connsiteY59" fmla="*/ 1962150 h 2258269"/>
                <a:gd name="connsiteX60" fmla="*/ 1475349 w 2499287"/>
                <a:gd name="connsiteY60" fmla="*/ 1990725 h 2258269"/>
                <a:gd name="connsiteX61" fmla="*/ 1451537 w 2499287"/>
                <a:gd name="connsiteY61" fmla="*/ 2019300 h 2258269"/>
                <a:gd name="connsiteX62" fmla="*/ 1413437 w 2499287"/>
                <a:gd name="connsiteY62" fmla="*/ 2043112 h 2258269"/>
                <a:gd name="connsiteX63" fmla="*/ 1408674 w 2499287"/>
                <a:gd name="connsiteY63" fmla="*/ 2062162 h 2258269"/>
                <a:gd name="connsiteX64" fmla="*/ 1389624 w 2499287"/>
                <a:gd name="connsiteY64" fmla="*/ 2071687 h 2258269"/>
                <a:gd name="connsiteX65" fmla="*/ 1361049 w 2499287"/>
                <a:gd name="connsiteY65" fmla="*/ 2090737 h 2258269"/>
                <a:gd name="connsiteX66" fmla="*/ 1351524 w 2499287"/>
                <a:gd name="connsiteY66" fmla="*/ 2109787 h 2258269"/>
                <a:gd name="connsiteX67" fmla="*/ 1313424 w 2499287"/>
                <a:gd name="connsiteY67" fmla="*/ 2124075 h 2258269"/>
                <a:gd name="connsiteX68" fmla="*/ 1294374 w 2499287"/>
                <a:gd name="connsiteY68" fmla="*/ 2133600 h 2258269"/>
                <a:gd name="connsiteX69" fmla="*/ 1284849 w 2499287"/>
                <a:gd name="connsiteY69" fmla="*/ 2147887 h 2258269"/>
                <a:gd name="connsiteX70" fmla="*/ 1265799 w 2499287"/>
                <a:gd name="connsiteY70" fmla="*/ 2152650 h 2258269"/>
                <a:gd name="connsiteX71" fmla="*/ 1218174 w 2499287"/>
                <a:gd name="connsiteY71" fmla="*/ 2166937 h 2258269"/>
                <a:gd name="connsiteX72" fmla="*/ 1122924 w 2499287"/>
                <a:gd name="connsiteY72" fmla="*/ 2190750 h 2258269"/>
                <a:gd name="connsiteX73" fmla="*/ 1084824 w 2499287"/>
                <a:gd name="connsiteY73" fmla="*/ 2205037 h 2258269"/>
                <a:gd name="connsiteX74" fmla="*/ 1065774 w 2499287"/>
                <a:gd name="connsiteY74" fmla="*/ 2224087 h 2258269"/>
                <a:gd name="connsiteX75" fmla="*/ 1046724 w 2499287"/>
                <a:gd name="connsiteY75" fmla="*/ 2228850 h 2258269"/>
                <a:gd name="connsiteX76" fmla="*/ 956237 w 2499287"/>
                <a:gd name="connsiteY76" fmla="*/ 2238375 h 2258269"/>
                <a:gd name="connsiteX77" fmla="*/ 741924 w 2499287"/>
                <a:gd name="connsiteY77" fmla="*/ 2238375 h 2258269"/>
                <a:gd name="connsiteX78" fmla="*/ 718112 w 2499287"/>
                <a:gd name="connsiteY78" fmla="*/ 2228850 h 2258269"/>
                <a:gd name="connsiteX79" fmla="*/ 660962 w 2499287"/>
                <a:gd name="connsiteY79" fmla="*/ 2219325 h 2258269"/>
                <a:gd name="connsiteX80" fmla="*/ 594287 w 2499287"/>
                <a:gd name="connsiteY80" fmla="*/ 2214562 h 2258269"/>
                <a:gd name="connsiteX81" fmla="*/ 575237 w 2499287"/>
                <a:gd name="connsiteY81" fmla="*/ 2205037 h 2258269"/>
                <a:gd name="connsiteX82" fmla="*/ 432362 w 2499287"/>
                <a:gd name="connsiteY82" fmla="*/ 2176462 h 2258269"/>
                <a:gd name="connsiteX83" fmla="*/ 413312 w 2499287"/>
                <a:gd name="connsiteY83" fmla="*/ 2166937 h 2258269"/>
                <a:gd name="connsiteX84" fmla="*/ 408549 w 2499287"/>
                <a:gd name="connsiteY84" fmla="*/ 2147887 h 2258269"/>
                <a:gd name="connsiteX85" fmla="*/ 399024 w 2499287"/>
                <a:gd name="connsiteY85" fmla="*/ 2128837 h 2258269"/>
                <a:gd name="connsiteX86" fmla="*/ 394262 w 2499287"/>
                <a:gd name="connsiteY86" fmla="*/ 2109787 h 2258269"/>
                <a:gd name="connsiteX87" fmla="*/ 379974 w 2499287"/>
                <a:gd name="connsiteY87" fmla="*/ 2100262 h 2258269"/>
                <a:gd name="connsiteX88" fmla="*/ 360924 w 2499287"/>
                <a:gd name="connsiteY88" fmla="*/ 2081212 h 2258269"/>
                <a:gd name="connsiteX89" fmla="*/ 351399 w 2499287"/>
                <a:gd name="connsiteY89" fmla="*/ 2066925 h 2258269"/>
                <a:gd name="connsiteX90" fmla="*/ 313299 w 2499287"/>
                <a:gd name="connsiteY90" fmla="*/ 2043112 h 2258269"/>
                <a:gd name="connsiteX91" fmla="*/ 299012 w 2499287"/>
                <a:gd name="connsiteY91" fmla="*/ 2033587 h 2258269"/>
                <a:gd name="connsiteX92" fmla="*/ 260912 w 2499287"/>
                <a:gd name="connsiteY92" fmla="*/ 2019300 h 2258269"/>
                <a:gd name="connsiteX93" fmla="*/ 256149 w 2499287"/>
                <a:gd name="connsiteY93" fmla="*/ 2005012 h 2258269"/>
                <a:gd name="connsiteX94" fmla="*/ 246624 w 2499287"/>
                <a:gd name="connsiteY94" fmla="*/ 1990725 h 2258269"/>
                <a:gd name="connsiteX95" fmla="*/ 241862 w 2499287"/>
                <a:gd name="connsiteY95" fmla="*/ 1971675 h 2258269"/>
                <a:gd name="connsiteX96" fmla="*/ 222812 w 2499287"/>
                <a:gd name="connsiteY96" fmla="*/ 1933575 h 2258269"/>
                <a:gd name="connsiteX97" fmla="*/ 160899 w 2499287"/>
                <a:gd name="connsiteY97" fmla="*/ 1828800 h 2258269"/>
                <a:gd name="connsiteX98" fmla="*/ 141849 w 2499287"/>
                <a:gd name="connsiteY98" fmla="*/ 1800225 h 2258269"/>
                <a:gd name="connsiteX99" fmla="*/ 137087 w 2499287"/>
                <a:gd name="connsiteY99" fmla="*/ 1785937 h 2258269"/>
                <a:gd name="connsiteX100" fmla="*/ 122799 w 2499287"/>
                <a:gd name="connsiteY100" fmla="*/ 1766887 h 2258269"/>
                <a:gd name="connsiteX101" fmla="*/ 98987 w 2499287"/>
                <a:gd name="connsiteY101" fmla="*/ 1733550 h 2258269"/>
                <a:gd name="connsiteX102" fmla="*/ 79937 w 2499287"/>
                <a:gd name="connsiteY102" fmla="*/ 1695450 h 2258269"/>
                <a:gd name="connsiteX103" fmla="*/ 60688 w 2499287"/>
                <a:gd name="connsiteY103" fmla="*/ 1653356 h 2258269"/>
                <a:gd name="connsiteX104" fmla="*/ 11079 w 2499287"/>
                <a:gd name="connsiteY104" fmla="*/ 1529134 h 2258269"/>
                <a:gd name="connsiteX105" fmla="*/ 2125 w 2499287"/>
                <a:gd name="connsiteY105" fmla="*/ 1435025 h 2258269"/>
                <a:gd name="connsiteX106" fmla="*/ 8499 w 2499287"/>
                <a:gd name="connsiteY106" fmla="*/ 1338262 h 2258269"/>
                <a:gd name="connsiteX107" fmla="*/ 22787 w 2499287"/>
                <a:gd name="connsiteY107" fmla="*/ 1252537 h 2258269"/>
                <a:gd name="connsiteX108" fmla="*/ 32312 w 2499287"/>
                <a:gd name="connsiteY108" fmla="*/ 1200150 h 2258269"/>
                <a:gd name="connsiteX109" fmla="*/ 56124 w 2499287"/>
                <a:gd name="connsiteY109" fmla="*/ 1147762 h 2258269"/>
                <a:gd name="connsiteX110" fmla="*/ 89462 w 2499287"/>
                <a:gd name="connsiteY110" fmla="*/ 1071562 h 2258269"/>
                <a:gd name="connsiteX111" fmla="*/ 118037 w 2499287"/>
                <a:gd name="connsiteY111" fmla="*/ 985837 h 2258269"/>
                <a:gd name="connsiteX112" fmla="*/ 183770 w 2499287"/>
                <a:gd name="connsiteY112" fmla="*/ 883617 h 2258269"/>
                <a:gd name="connsiteX113" fmla="*/ 232337 w 2499287"/>
                <a:gd name="connsiteY113" fmla="*/ 809625 h 2258269"/>
                <a:gd name="connsiteX114" fmla="*/ 308537 w 2499287"/>
                <a:gd name="connsiteY114" fmla="*/ 733425 h 2258269"/>
                <a:gd name="connsiteX115" fmla="*/ 370449 w 2499287"/>
                <a:gd name="connsiteY115" fmla="*/ 671512 h 2258269"/>
                <a:gd name="connsiteX116" fmla="*/ 484749 w 2499287"/>
                <a:gd name="connsiteY116" fmla="*/ 614362 h 2258269"/>
                <a:gd name="connsiteX117" fmla="*/ 589524 w 2499287"/>
                <a:gd name="connsiteY117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61149 w 2499287"/>
                <a:gd name="connsiteY21" fmla="*/ 642937 h 2258269"/>
                <a:gd name="connsiteX22" fmla="*/ 2142099 w 2499287"/>
                <a:gd name="connsiteY22" fmla="*/ 647700 h 2258269"/>
                <a:gd name="connsiteX23" fmla="*/ 2127812 w 2499287"/>
                <a:gd name="connsiteY23" fmla="*/ 652462 h 2258269"/>
                <a:gd name="connsiteX24" fmla="*/ 2018274 w 2499287"/>
                <a:gd name="connsiteY24" fmla="*/ 671512 h 2258269"/>
                <a:gd name="connsiteX25" fmla="*/ 1975412 w 2499287"/>
                <a:gd name="connsiteY25" fmla="*/ 681037 h 2258269"/>
                <a:gd name="connsiteX26" fmla="*/ 1961124 w 2499287"/>
                <a:gd name="connsiteY26" fmla="*/ 690562 h 2258269"/>
                <a:gd name="connsiteX27" fmla="*/ 1951599 w 2499287"/>
                <a:gd name="connsiteY27" fmla="*/ 728662 h 2258269"/>
                <a:gd name="connsiteX28" fmla="*/ 1942074 w 2499287"/>
                <a:gd name="connsiteY28" fmla="*/ 747712 h 2258269"/>
                <a:gd name="connsiteX29" fmla="*/ 1913499 w 2499287"/>
                <a:gd name="connsiteY29" fmla="*/ 795337 h 2258269"/>
                <a:gd name="connsiteX30" fmla="*/ 1894449 w 2499287"/>
                <a:gd name="connsiteY30" fmla="*/ 809625 h 2258269"/>
                <a:gd name="connsiteX31" fmla="*/ 1870637 w 2499287"/>
                <a:gd name="connsiteY31" fmla="*/ 828675 h 2258269"/>
                <a:gd name="connsiteX32" fmla="*/ 1856349 w 2499287"/>
                <a:gd name="connsiteY32" fmla="*/ 842962 h 2258269"/>
                <a:gd name="connsiteX33" fmla="*/ 1851587 w 2499287"/>
                <a:gd name="connsiteY33" fmla="*/ 857250 h 2258269"/>
                <a:gd name="connsiteX34" fmla="*/ 1837299 w 2499287"/>
                <a:gd name="connsiteY34" fmla="*/ 862012 h 2258269"/>
                <a:gd name="connsiteX35" fmla="*/ 1813487 w 2499287"/>
                <a:gd name="connsiteY35" fmla="*/ 885825 h 2258269"/>
                <a:gd name="connsiteX36" fmla="*/ 1789674 w 2499287"/>
                <a:gd name="connsiteY36" fmla="*/ 942975 h 2258269"/>
                <a:gd name="connsiteX37" fmla="*/ 1784912 w 2499287"/>
                <a:gd name="connsiteY37" fmla="*/ 957262 h 2258269"/>
                <a:gd name="connsiteX38" fmla="*/ 1775387 w 2499287"/>
                <a:gd name="connsiteY38" fmla="*/ 990600 h 2258269"/>
                <a:gd name="connsiteX39" fmla="*/ 1765862 w 2499287"/>
                <a:gd name="connsiteY39" fmla="*/ 1066800 h 2258269"/>
                <a:gd name="connsiteX40" fmla="*/ 1756337 w 2499287"/>
                <a:gd name="connsiteY40" fmla="*/ 1085850 h 2258269"/>
                <a:gd name="connsiteX41" fmla="*/ 1751574 w 2499287"/>
                <a:gd name="connsiteY41" fmla="*/ 1128712 h 2258269"/>
                <a:gd name="connsiteX42" fmla="*/ 1742049 w 2499287"/>
                <a:gd name="connsiteY42" fmla="*/ 1147762 h 2258269"/>
                <a:gd name="connsiteX43" fmla="*/ 1737287 w 2499287"/>
                <a:gd name="connsiteY43" fmla="*/ 1485900 h 2258269"/>
                <a:gd name="connsiteX44" fmla="*/ 1722999 w 2499287"/>
                <a:gd name="connsiteY44" fmla="*/ 1533525 h 2258269"/>
                <a:gd name="connsiteX45" fmla="*/ 1718237 w 2499287"/>
                <a:gd name="connsiteY45" fmla="*/ 1562100 h 2258269"/>
                <a:gd name="connsiteX46" fmla="*/ 1708712 w 2499287"/>
                <a:gd name="connsiteY46" fmla="*/ 1590675 h 2258269"/>
                <a:gd name="connsiteX47" fmla="*/ 1699187 w 2499287"/>
                <a:gd name="connsiteY47" fmla="*/ 1633537 h 2258269"/>
                <a:gd name="connsiteX48" fmla="*/ 1689662 w 2499287"/>
                <a:gd name="connsiteY48" fmla="*/ 1647825 h 2258269"/>
                <a:gd name="connsiteX49" fmla="*/ 1684899 w 2499287"/>
                <a:gd name="connsiteY49" fmla="*/ 1695450 h 2258269"/>
                <a:gd name="connsiteX50" fmla="*/ 1675374 w 2499287"/>
                <a:gd name="connsiteY50" fmla="*/ 1714500 h 2258269"/>
                <a:gd name="connsiteX51" fmla="*/ 1670612 w 2499287"/>
                <a:gd name="connsiteY51" fmla="*/ 1733550 h 2258269"/>
                <a:gd name="connsiteX52" fmla="*/ 1646799 w 2499287"/>
                <a:gd name="connsiteY52" fmla="*/ 1800225 h 2258269"/>
                <a:gd name="connsiteX53" fmla="*/ 1632512 w 2499287"/>
                <a:gd name="connsiteY53" fmla="*/ 1809750 h 2258269"/>
                <a:gd name="connsiteX54" fmla="*/ 1618224 w 2499287"/>
                <a:gd name="connsiteY54" fmla="*/ 1857375 h 2258269"/>
                <a:gd name="connsiteX55" fmla="*/ 1599174 w 2499287"/>
                <a:gd name="connsiteY55" fmla="*/ 1895475 h 2258269"/>
                <a:gd name="connsiteX56" fmla="*/ 1561074 w 2499287"/>
                <a:gd name="connsiteY56" fmla="*/ 1919287 h 2258269"/>
                <a:gd name="connsiteX57" fmla="*/ 1513449 w 2499287"/>
                <a:gd name="connsiteY57" fmla="*/ 1952625 h 2258269"/>
                <a:gd name="connsiteX58" fmla="*/ 1494399 w 2499287"/>
                <a:gd name="connsiteY58" fmla="*/ 1962150 h 2258269"/>
                <a:gd name="connsiteX59" fmla="*/ 1475349 w 2499287"/>
                <a:gd name="connsiteY59" fmla="*/ 1990725 h 2258269"/>
                <a:gd name="connsiteX60" fmla="*/ 1451537 w 2499287"/>
                <a:gd name="connsiteY60" fmla="*/ 2019300 h 2258269"/>
                <a:gd name="connsiteX61" fmla="*/ 1413437 w 2499287"/>
                <a:gd name="connsiteY61" fmla="*/ 2043112 h 2258269"/>
                <a:gd name="connsiteX62" fmla="*/ 1408674 w 2499287"/>
                <a:gd name="connsiteY62" fmla="*/ 2062162 h 2258269"/>
                <a:gd name="connsiteX63" fmla="*/ 1389624 w 2499287"/>
                <a:gd name="connsiteY63" fmla="*/ 2071687 h 2258269"/>
                <a:gd name="connsiteX64" fmla="*/ 1361049 w 2499287"/>
                <a:gd name="connsiteY64" fmla="*/ 2090737 h 2258269"/>
                <a:gd name="connsiteX65" fmla="*/ 1351524 w 2499287"/>
                <a:gd name="connsiteY65" fmla="*/ 2109787 h 2258269"/>
                <a:gd name="connsiteX66" fmla="*/ 1313424 w 2499287"/>
                <a:gd name="connsiteY66" fmla="*/ 2124075 h 2258269"/>
                <a:gd name="connsiteX67" fmla="*/ 1294374 w 2499287"/>
                <a:gd name="connsiteY67" fmla="*/ 2133600 h 2258269"/>
                <a:gd name="connsiteX68" fmla="*/ 1284849 w 2499287"/>
                <a:gd name="connsiteY68" fmla="*/ 2147887 h 2258269"/>
                <a:gd name="connsiteX69" fmla="*/ 1265799 w 2499287"/>
                <a:gd name="connsiteY69" fmla="*/ 2152650 h 2258269"/>
                <a:gd name="connsiteX70" fmla="*/ 1218174 w 2499287"/>
                <a:gd name="connsiteY70" fmla="*/ 2166937 h 2258269"/>
                <a:gd name="connsiteX71" fmla="*/ 1122924 w 2499287"/>
                <a:gd name="connsiteY71" fmla="*/ 2190750 h 2258269"/>
                <a:gd name="connsiteX72" fmla="*/ 1084824 w 2499287"/>
                <a:gd name="connsiteY72" fmla="*/ 2205037 h 2258269"/>
                <a:gd name="connsiteX73" fmla="*/ 1065774 w 2499287"/>
                <a:gd name="connsiteY73" fmla="*/ 2224087 h 2258269"/>
                <a:gd name="connsiteX74" fmla="*/ 1046724 w 2499287"/>
                <a:gd name="connsiteY74" fmla="*/ 2228850 h 2258269"/>
                <a:gd name="connsiteX75" fmla="*/ 956237 w 2499287"/>
                <a:gd name="connsiteY75" fmla="*/ 2238375 h 2258269"/>
                <a:gd name="connsiteX76" fmla="*/ 741924 w 2499287"/>
                <a:gd name="connsiteY76" fmla="*/ 2238375 h 2258269"/>
                <a:gd name="connsiteX77" fmla="*/ 718112 w 2499287"/>
                <a:gd name="connsiteY77" fmla="*/ 2228850 h 2258269"/>
                <a:gd name="connsiteX78" fmla="*/ 660962 w 2499287"/>
                <a:gd name="connsiteY78" fmla="*/ 2219325 h 2258269"/>
                <a:gd name="connsiteX79" fmla="*/ 594287 w 2499287"/>
                <a:gd name="connsiteY79" fmla="*/ 2214562 h 2258269"/>
                <a:gd name="connsiteX80" fmla="*/ 575237 w 2499287"/>
                <a:gd name="connsiteY80" fmla="*/ 2205037 h 2258269"/>
                <a:gd name="connsiteX81" fmla="*/ 432362 w 2499287"/>
                <a:gd name="connsiteY81" fmla="*/ 2176462 h 2258269"/>
                <a:gd name="connsiteX82" fmla="*/ 413312 w 2499287"/>
                <a:gd name="connsiteY82" fmla="*/ 2166937 h 2258269"/>
                <a:gd name="connsiteX83" fmla="*/ 408549 w 2499287"/>
                <a:gd name="connsiteY83" fmla="*/ 2147887 h 2258269"/>
                <a:gd name="connsiteX84" fmla="*/ 399024 w 2499287"/>
                <a:gd name="connsiteY84" fmla="*/ 2128837 h 2258269"/>
                <a:gd name="connsiteX85" fmla="*/ 394262 w 2499287"/>
                <a:gd name="connsiteY85" fmla="*/ 2109787 h 2258269"/>
                <a:gd name="connsiteX86" fmla="*/ 379974 w 2499287"/>
                <a:gd name="connsiteY86" fmla="*/ 2100262 h 2258269"/>
                <a:gd name="connsiteX87" fmla="*/ 360924 w 2499287"/>
                <a:gd name="connsiteY87" fmla="*/ 2081212 h 2258269"/>
                <a:gd name="connsiteX88" fmla="*/ 351399 w 2499287"/>
                <a:gd name="connsiteY88" fmla="*/ 2066925 h 2258269"/>
                <a:gd name="connsiteX89" fmla="*/ 313299 w 2499287"/>
                <a:gd name="connsiteY89" fmla="*/ 2043112 h 2258269"/>
                <a:gd name="connsiteX90" fmla="*/ 299012 w 2499287"/>
                <a:gd name="connsiteY90" fmla="*/ 2033587 h 2258269"/>
                <a:gd name="connsiteX91" fmla="*/ 260912 w 2499287"/>
                <a:gd name="connsiteY91" fmla="*/ 2019300 h 2258269"/>
                <a:gd name="connsiteX92" fmla="*/ 256149 w 2499287"/>
                <a:gd name="connsiteY92" fmla="*/ 2005012 h 2258269"/>
                <a:gd name="connsiteX93" fmla="*/ 246624 w 2499287"/>
                <a:gd name="connsiteY93" fmla="*/ 1990725 h 2258269"/>
                <a:gd name="connsiteX94" fmla="*/ 241862 w 2499287"/>
                <a:gd name="connsiteY94" fmla="*/ 1971675 h 2258269"/>
                <a:gd name="connsiteX95" fmla="*/ 222812 w 2499287"/>
                <a:gd name="connsiteY95" fmla="*/ 1933575 h 2258269"/>
                <a:gd name="connsiteX96" fmla="*/ 160899 w 2499287"/>
                <a:gd name="connsiteY96" fmla="*/ 1828800 h 2258269"/>
                <a:gd name="connsiteX97" fmla="*/ 141849 w 2499287"/>
                <a:gd name="connsiteY97" fmla="*/ 1800225 h 2258269"/>
                <a:gd name="connsiteX98" fmla="*/ 137087 w 2499287"/>
                <a:gd name="connsiteY98" fmla="*/ 1785937 h 2258269"/>
                <a:gd name="connsiteX99" fmla="*/ 122799 w 2499287"/>
                <a:gd name="connsiteY99" fmla="*/ 1766887 h 2258269"/>
                <a:gd name="connsiteX100" fmla="*/ 98987 w 2499287"/>
                <a:gd name="connsiteY100" fmla="*/ 1733550 h 2258269"/>
                <a:gd name="connsiteX101" fmla="*/ 79937 w 2499287"/>
                <a:gd name="connsiteY101" fmla="*/ 1695450 h 2258269"/>
                <a:gd name="connsiteX102" fmla="*/ 60688 w 2499287"/>
                <a:gd name="connsiteY102" fmla="*/ 1653356 h 2258269"/>
                <a:gd name="connsiteX103" fmla="*/ 11079 w 2499287"/>
                <a:gd name="connsiteY103" fmla="*/ 1529134 h 2258269"/>
                <a:gd name="connsiteX104" fmla="*/ 2125 w 2499287"/>
                <a:gd name="connsiteY104" fmla="*/ 1435025 h 2258269"/>
                <a:gd name="connsiteX105" fmla="*/ 8499 w 2499287"/>
                <a:gd name="connsiteY105" fmla="*/ 1338262 h 2258269"/>
                <a:gd name="connsiteX106" fmla="*/ 22787 w 2499287"/>
                <a:gd name="connsiteY106" fmla="*/ 1252537 h 2258269"/>
                <a:gd name="connsiteX107" fmla="*/ 32312 w 2499287"/>
                <a:gd name="connsiteY107" fmla="*/ 1200150 h 2258269"/>
                <a:gd name="connsiteX108" fmla="*/ 56124 w 2499287"/>
                <a:gd name="connsiteY108" fmla="*/ 1147762 h 2258269"/>
                <a:gd name="connsiteX109" fmla="*/ 89462 w 2499287"/>
                <a:gd name="connsiteY109" fmla="*/ 1071562 h 2258269"/>
                <a:gd name="connsiteX110" fmla="*/ 118037 w 2499287"/>
                <a:gd name="connsiteY110" fmla="*/ 985837 h 2258269"/>
                <a:gd name="connsiteX111" fmla="*/ 183770 w 2499287"/>
                <a:gd name="connsiteY111" fmla="*/ 883617 h 2258269"/>
                <a:gd name="connsiteX112" fmla="*/ 232337 w 2499287"/>
                <a:gd name="connsiteY112" fmla="*/ 809625 h 2258269"/>
                <a:gd name="connsiteX113" fmla="*/ 308537 w 2499287"/>
                <a:gd name="connsiteY113" fmla="*/ 733425 h 2258269"/>
                <a:gd name="connsiteX114" fmla="*/ 370449 w 2499287"/>
                <a:gd name="connsiteY114" fmla="*/ 671512 h 2258269"/>
                <a:gd name="connsiteX115" fmla="*/ 484749 w 2499287"/>
                <a:gd name="connsiteY115" fmla="*/ 614362 h 2258269"/>
                <a:gd name="connsiteX116" fmla="*/ 589524 w 2499287"/>
                <a:gd name="connsiteY116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2099 w 2499287"/>
                <a:gd name="connsiteY21" fmla="*/ 647700 h 2258269"/>
                <a:gd name="connsiteX22" fmla="*/ 2127812 w 2499287"/>
                <a:gd name="connsiteY22" fmla="*/ 652462 h 2258269"/>
                <a:gd name="connsiteX23" fmla="*/ 2018274 w 2499287"/>
                <a:gd name="connsiteY23" fmla="*/ 671512 h 2258269"/>
                <a:gd name="connsiteX24" fmla="*/ 1975412 w 2499287"/>
                <a:gd name="connsiteY24" fmla="*/ 681037 h 2258269"/>
                <a:gd name="connsiteX25" fmla="*/ 1961124 w 2499287"/>
                <a:gd name="connsiteY25" fmla="*/ 690562 h 2258269"/>
                <a:gd name="connsiteX26" fmla="*/ 1951599 w 2499287"/>
                <a:gd name="connsiteY26" fmla="*/ 728662 h 2258269"/>
                <a:gd name="connsiteX27" fmla="*/ 1942074 w 2499287"/>
                <a:gd name="connsiteY27" fmla="*/ 747712 h 2258269"/>
                <a:gd name="connsiteX28" fmla="*/ 1913499 w 2499287"/>
                <a:gd name="connsiteY28" fmla="*/ 795337 h 2258269"/>
                <a:gd name="connsiteX29" fmla="*/ 1894449 w 2499287"/>
                <a:gd name="connsiteY29" fmla="*/ 809625 h 2258269"/>
                <a:gd name="connsiteX30" fmla="*/ 1870637 w 2499287"/>
                <a:gd name="connsiteY30" fmla="*/ 828675 h 2258269"/>
                <a:gd name="connsiteX31" fmla="*/ 1856349 w 2499287"/>
                <a:gd name="connsiteY31" fmla="*/ 842962 h 2258269"/>
                <a:gd name="connsiteX32" fmla="*/ 1851587 w 2499287"/>
                <a:gd name="connsiteY32" fmla="*/ 857250 h 2258269"/>
                <a:gd name="connsiteX33" fmla="*/ 1837299 w 2499287"/>
                <a:gd name="connsiteY33" fmla="*/ 862012 h 2258269"/>
                <a:gd name="connsiteX34" fmla="*/ 1813487 w 2499287"/>
                <a:gd name="connsiteY34" fmla="*/ 885825 h 2258269"/>
                <a:gd name="connsiteX35" fmla="*/ 1789674 w 2499287"/>
                <a:gd name="connsiteY35" fmla="*/ 942975 h 2258269"/>
                <a:gd name="connsiteX36" fmla="*/ 1784912 w 2499287"/>
                <a:gd name="connsiteY36" fmla="*/ 957262 h 2258269"/>
                <a:gd name="connsiteX37" fmla="*/ 1775387 w 2499287"/>
                <a:gd name="connsiteY37" fmla="*/ 990600 h 2258269"/>
                <a:gd name="connsiteX38" fmla="*/ 1765862 w 2499287"/>
                <a:gd name="connsiteY38" fmla="*/ 1066800 h 2258269"/>
                <a:gd name="connsiteX39" fmla="*/ 1756337 w 2499287"/>
                <a:gd name="connsiteY39" fmla="*/ 1085850 h 2258269"/>
                <a:gd name="connsiteX40" fmla="*/ 1751574 w 2499287"/>
                <a:gd name="connsiteY40" fmla="*/ 1128712 h 2258269"/>
                <a:gd name="connsiteX41" fmla="*/ 1742049 w 2499287"/>
                <a:gd name="connsiteY41" fmla="*/ 1147762 h 2258269"/>
                <a:gd name="connsiteX42" fmla="*/ 1737287 w 2499287"/>
                <a:gd name="connsiteY42" fmla="*/ 1485900 h 2258269"/>
                <a:gd name="connsiteX43" fmla="*/ 1722999 w 2499287"/>
                <a:gd name="connsiteY43" fmla="*/ 1533525 h 2258269"/>
                <a:gd name="connsiteX44" fmla="*/ 1718237 w 2499287"/>
                <a:gd name="connsiteY44" fmla="*/ 1562100 h 2258269"/>
                <a:gd name="connsiteX45" fmla="*/ 1708712 w 2499287"/>
                <a:gd name="connsiteY45" fmla="*/ 1590675 h 2258269"/>
                <a:gd name="connsiteX46" fmla="*/ 1699187 w 2499287"/>
                <a:gd name="connsiteY46" fmla="*/ 1633537 h 2258269"/>
                <a:gd name="connsiteX47" fmla="*/ 1689662 w 2499287"/>
                <a:gd name="connsiteY47" fmla="*/ 1647825 h 2258269"/>
                <a:gd name="connsiteX48" fmla="*/ 1684899 w 2499287"/>
                <a:gd name="connsiteY48" fmla="*/ 1695450 h 2258269"/>
                <a:gd name="connsiteX49" fmla="*/ 1675374 w 2499287"/>
                <a:gd name="connsiteY49" fmla="*/ 1714500 h 2258269"/>
                <a:gd name="connsiteX50" fmla="*/ 1670612 w 2499287"/>
                <a:gd name="connsiteY50" fmla="*/ 1733550 h 2258269"/>
                <a:gd name="connsiteX51" fmla="*/ 1646799 w 2499287"/>
                <a:gd name="connsiteY51" fmla="*/ 1800225 h 2258269"/>
                <a:gd name="connsiteX52" fmla="*/ 1632512 w 2499287"/>
                <a:gd name="connsiteY52" fmla="*/ 1809750 h 2258269"/>
                <a:gd name="connsiteX53" fmla="*/ 1618224 w 2499287"/>
                <a:gd name="connsiteY53" fmla="*/ 1857375 h 2258269"/>
                <a:gd name="connsiteX54" fmla="*/ 1599174 w 2499287"/>
                <a:gd name="connsiteY54" fmla="*/ 1895475 h 2258269"/>
                <a:gd name="connsiteX55" fmla="*/ 1561074 w 2499287"/>
                <a:gd name="connsiteY55" fmla="*/ 1919287 h 2258269"/>
                <a:gd name="connsiteX56" fmla="*/ 1513449 w 2499287"/>
                <a:gd name="connsiteY56" fmla="*/ 1952625 h 2258269"/>
                <a:gd name="connsiteX57" fmla="*/ 1494399 w 2499287"/>
                <a:gd name="connsiteY57" fmla="*/ 1962150 h 2258269"/>
                <a:gd name="connsiteX58" fmla="*/ 1475349 w 2499287"/>
                <a:gd name="connsiteY58" fmla="*/ 1990725 h 2258269"/>
                <a:gd name="connsiteX59" fmla="*/ 1451537 w 2499287"/>
                <a:gd name="connsiteY59" fmla="*/ 2019300 h 2258269"/>
                <a:gd name="connsiteX60" fmla="*/ 1413437 w 2499287"/>
                <a:gd name="connsiteY60" fmla="*/ 2043112 h 2258269"/>
                <a:gd name="connsiteX61" fmla="*/ 1408674 w 2499287"/>
                <a:gd name="connsiteY61" fmla="*/ 2062162 h 2258269"/>
                <a:gd name="connsiteX62" fmla="*/ 1389624 w 2499287"/>
                <a:gd name="connsiteY62" fmla="*/ 2071687 h 2258269"/>
                <a:gd name="connsiteX63" fmla="*/ 1361049 w 2499287"/>
                <a:gd name="connsiteY63" fmla="*/ 2090737 h 2258269"/>
                <a:gd name="connsiteX64" fmla="*/ 1351524 w 2499287"/>
                <a:gd name="connsiteY64" fmla="*/ 2109787 h 2258269"/>
                <a:gd name="connsiteX65" fmla="*/ 1313424 w 2499287"/>
                <a:gd name="connsiteY65" fmla="*/ 2124075 h 2258269"/>
                <a:gd name="connsiteX66" fmla="*/ 1294374 w 2499287"/>
                <a:gd name="connsiteY66" fmla="*/ 2133600 h 2258269"/>
                <a:gd name="connsiteX67" fmla="*/ 1284849 w 2499287"/>
                <a:gd name="connsiteY67" fmla="*/ 2147887 h 2258269"/>
                <a:gd name="connsiteX68" fmla="*/ 1265799 w 2499287"/>
                <a:gd name="connsiteY68" fmla="*/ 2152650 h 2258269"/>
                <a:gd name="connsiteX69" fmla="*/ 1218174 w 2499287"/>
                <a:gd name="connsiteY69" fmla="*/ 2166937 h 2258269"/>
                <a:gd name="connsiteX70" fmla="*/ 1122924 w 2499287"/>
                <a:gd name="connsiteY70" fmla="*/ 2190750 h 2258269"/>
                <a:gd name="connsiteX71" fmla="*/ 1084824 w 2499287"/>
                <a:gd name="connsiteY71" fmla="*/ 2205037 h 2258269"/>
                <a:gd name="connsiteX72" fmla="*/ 1065774 w 2499287"/>
                <a:gd name="connsiteY72" fmla="*/ 2224087 h 2258269"/>
                <a:gd name="connsiteX73" fmla="*/ 1046724 w 2499287"/>
                <a:gd name="connsiteY73" fmla="*/ 2228850 h 2258269"/>
                <a:gd name="connsiteX74" fmla="*/ 956237 w 2499287"/>
                <a:gd name="connsiteY74" fmla="*/ 2238375 h 2258269"/>
                <a:gd name="connsiteX75" fmla="*/ 741924 w 2499287"/>
                <a:gd name="connsiteY75" fmla="*/ 2238375 h 2258269"/>
                <a:gd name="connsiteX76" fmla="*/ 718112 w 2499287"/>
                <a:gd name="connsiteY76" fmla="*/ 2228850 h 2258269"/>
                <a:gd name="connsiteX77" fmla="*/ 660962 w 2499287"/>
                <a:gd name="connsiteY77" fmla="*/ 2219325 h 2258269"/>
                <a:gd name="connsiteX78" fmla="*/ 594287 w 2499287"/>
                <a:gd name="connsiteY78" fmla="*/ 2214562 h 2258269"/>
                <a:gd name="connsiteX79" fmla="*/ 575237 w 2499287"/>
                <a:gd name="connsiteY79" fmla="*/ 2205037 h 2258269"/>
                <a:gd name="connsiteX80" fmla="*/ 432362 w 2499287"/>
                <a:gd name="connsiteY80" fmla="*/ 2176462 h 2258269"/>
                <a:gd name="connsiteX81" fmla="*/ 413312 w 2499287"/>
                <a:gd name="connsiteY81" fmla="*/ 2166937 h 2258269"/>
                <a:gd name="connsiteX82" fmla="*/ 408549 w 2499287"/>
                <a:gd name="connsiteY82" fmla="*/ 2147887 h 2258269"/>
                <a:gd name="connsiteX83" fmla="*/ 399024 w 2499287"/>
                <a:gd name="connsiteY83" fmla="*/ 2128837 h 2258269"/>
                <a:gd name="connsiteX84" fmla="*/ 394262 w 2499287"/>
                <a:gd name="connsiteY84" fmla="*/ 2109787 h 2258269"/>
                <a:gd name="connsiteX85" fmla="*/ 379974 w 2499287"/>
                <a:gd name="connsiteY85" fmla="*/ 2100262 h 2258269"/>
                <a:gd name="connsiteX86" fmla="*/ 360924 w 2499287"/>
                <a:gd name="connsiteY86" fmla="*/ 2081212 h 2258269"/>
                <a:gd name="connsiteX87" fmla="*/ 351399 w 2499287"/>
                <a:gd name="connsiteY87" fmla="*/ 2066925 h 2258269"/>
                <a:gd name="connsiteX88" fmla="*/ 313299 w 2499287"/>
                <a:gd name="connsiteY88" fmla="*/ 2043112 h 2258269"/>
                <a:gd name="connsiteX89" fmla="*/ 299012 w 2499287"/>
                <a:gd name="connsiteY89" fmla="*/ 2033587 h 2258269"/>
                <a:gd name="connsiteX90" fmla="*/ 260912 w 2499287"/>
                <a:gd name="connsiteY90" fmla="*/ 2019300 h 2258269"/>
                <a:gd name="connsiteX91" fmla="*/ 256149 w 2499287"/>
                <a:gd name="connsiteY91" fmla="*/ 2005012 h 2258269"/>
                <a:gd name="connsiteX92" fmla="*/ 246624 w 2499287"/>
                <a:gd name="connsiteY92" fmla="*/ 1990725 h 2258269"/>
                <a:gd name="connsiteX93" fmla="*/ 241862 w 2499287"/>
                <a:gd name="connsiteY93" fmla="*/ 1971675 h 2258269"/>
                <a:gd name="connsiteX94" fmla="*/ 222812 w 2499287"/>
                <a:gd name="connsiteY94" fmla="*/ 1933575 h 2258269"/>
                <a:gd name="connsiteX95" fmla="*/ 160899 w 2499287"/>
                <a:gd name="connsiteY95" fmla="*/ 1828800 h 2258269"/>
                <a:gd name="connsiteX96" fmla="*/ 141849 w 2499287"/>
                <a:gd name="connsiteY96" fmla="*/ 1800225 h 2258269"/>
                <a:gd name="connsiteX97" fmla="*/ 137087 w 2499287"/>
                <a:gd name="connsiteY97" fmla="*/ 1785937 h 2258269"/>
                <a:gd name="connsiteX98" fmla="*/ 122799 w 2499287"/>
                <a:gd name="connsiteY98" fmla="*/ 1766887 h 2258269"/>
                <a:gd name="connsiteX99" fmla="*/ 98987 w 2499287"/>
                <a:gd name="connsiteY99" fmla="*/ 1733550 h 2258269"/>
                <a:gd name="connsiteX100" fmla="*/ 79937 w 2499287"/>
                <a:gd name="connsiteY100" fmla="*/ 1695450 h 2258269"/>
                <a:gd name="connsiteX101" fmla="*/ 60688 w 2499287"/>
                <a:gd name="connsiteY101" fmla="*/ 1653356 h 2258269"/>
                <a:gd name="connsiteX102" fmla="*/ 11079 w 2499287"/>
                <a:gd name="connsiteY102" fmla="*/ 1529134 h 2258269"/>
                <a:gd name="connsiteX103" fmla="*/ 2125 w 2499287"/>
                <a:gd name="connsiteY103" fmla="*/ 1435025 h 2258269"/>
                <a:gd name="connsiteX104" fmla="*/ 8499 w 2499287"/>
                <a:gd name="connsiteY104" fmla="*/ 1338262 h 2258269"/>
                <a:gd name="connsiteX105" fmla="*/ 22787 w 2499287"/>
                <a:gd name="connsiteY105" fmla="*/ 1252537 h 2258269"/>
                <a:gd name="connsiteX106" fmla="*/ 32312 w 2499287"/>
                <a:gd name="connsiteY106" fmla="*/ 1200150 h 2258269"/>
                <a:gd name="connsiteX107" fmla="*/ 56124 w 2499287"/>
                <a:gd name="connsiteY107" fmla="*/ 1147762 h 2258269"/>
                <a:gd name="connsiteX108" fmla="*/ 89462 w 2499287"/>
                <a:gd name="connsiteY108" fmla="*/ 1071562 h 2258269"/>
                <a:gd name="connsiteX109" fmla="*/ 118037 w 2499287"/>
                <a:gd name="connsiteY109" fmla="*/ 985837 h 2258269"/>
                <a:gd name="connsiteX110" fmla="*/ 183770 w 2499287"/>
                <a:gd name="connsiteY110" fmla="*/ 883617 h 2258269"/>
                <a:gd name="connsiteX111" fmla="*/ 232337 w 2499287"/>
                <a:gd name="connsiteY111" fmla="*/ 809625 h 2258269"/>
                <a:gd name="connsiteX112" fmla="*/ 308537 w 2499287"/>
                <a:gd name="connsiteY112" fmla="*/ 733425 h 2258269"/>
                <a:gd name="connsiteX113" fmla="*/ 370449 w 2499287"/>
                <a:gd name="connsiteY113" fmla="*/ 671512 h 2258269"/>
                <a:gd name="connsiteX114" fmla="*/ 484749 w 2499287"/>
                <a:gd name="connsiteY114" fmla="*/ 614362 h 2258269"/>
                <a:gd name="connsiteX115" fmla="*/ 589524 w 2499287"/>
                <a:gd name="connsiteY115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27812 w 2499287"/>
                <a:gd name="connsiteY21" fmla="*/ 652462 h 2258269"/>
                <a:gd name="connsiteX22" fmla="*/ 2018274 w 2499287"/>
                <a:gd name="connsiteY22" fmla="*/ 671512 h 2258269"/>
                <a:gd name="connsiteX23" fmla="*/ 1975412 w 2499287"/>
                <a:gd name="connsiteY23" fmla="*/ 681037 h 2258269"/>
                <a:gd name="connsiteX24" fmla="*/ 1961124 w 2499287"/>
                <a:gd name="connsiteY24" fmla="*/ 690562 h 2258269"/>
                <a:gd name="connsiteX25" fmla="*/ 1951599 w 2499287"/>
                <a:gd name="connsiteY25" fmla="*/ 728662 h 2258269"/>
                <a:gd name="connsiteX26" fmla="*/ 1942074 w 2499287"/>
                <a:gd name="connsiteY26" fmla="*/ 747712 h 2258269"/>
                <a:gd name="connsiteX27" fmla="*/ 1913499 w 2499287"/>
                <a:gd name="connsiteY27" fmla="*/ 795337 h 2258269"/>
                <a:gd name="connsiteX28" fmla="*/ 1894449 w 2499287"/>
                <a:gd name="connsiteY28" fmla="*/ 809625 h 2258269"/>
                <a:gd name="connsiteX29" fmla="*/ 1870637 w 2499287"/>
                <a:gd name="connsiteY29" fmla="*/ 828675 h 2258269"/>
                <a:gd name="connsiteX30" fmla="*/ 1856349 w 2499287"/>
                <a:gd name="connsiteY30" fmla="*/ 842962 h 2258269"/>
                <a:gd name="connsiteX31" fmla="*/ 1851587 w 2499287"/>
                <a:gd name="connsiteY31" fmla="*/ 857250 h 2258269"/>
                <a:gd name="connsiteX32" fmla="*/ 1837299 w 2499287"/>
                <a:gd name="connsiteY32" fmla="*/ 862012 h 2258269"/>
                <a:gd name="connsiteX33" fmla="*/ 1813487 w 2499287"/>
                <a:gd name="connsiteY33" fmla="*/ 885825 h 2258269"/>
                <a:gd name="connsiteX34" fmla="*/ 1789674 w 2499287"/>
                <a:gd name="connsiteY34" fmla="*/ 942975 h 2258269"/>
                <a:gd name="connsiteX35" fmla="*/ 1784912 w 2499287"/>
                <a:gd name="connsiteY35" fmla="*/ 957262 h 2258269"/>
                <a:gd name="connsiteX36" fmla="*/ 1775387 w 2499287"/>
                <a:gd name="connsiteY36" fmla="*/ 990600 h 2258269"/>
                <a:gd name="connsiteX37" fmla="*/ 1765862 w 2499287"/>
                <a:gd name="connsiteY37" fmla="*/ 1066800 h 2258269"/>
                <a:gd name="connsiteX38" fmla="*/ 1756337 w 2499287"/>
                <a:gd name="connsiteY38" fmla="*/ 1085850 h 2258269"/>
                <a:gd name="connsiteX39" fmla="*/ 1751574 w 2499287"/>
                <a:gd name="connsiteY39" fmla="*/ 1128712 h 2258269"/>
                <a:gd name="connsiteX40" fmla="*/ 1742049 w 2499287"/>
                <a:gd name="connsiteY40" fmla="*/ 1147762 h 2258269"/>
                <a:gd name="connsiteX41" fmla="*/ 1737287 w 2499287"/>
                <a:gd name="connsiteY41" fmla="*/ 1485900 h 2258269"/>
                <a:gd name="connsiteX42" fmla="*/ 1722999 w 2499287"/>
                <a:gd name="connsiteY42" fmla="*/ 1533525 h 2258269"/>
                <a:gd name="connsiteX43" fmla="*/ 1718237 w 2499287"/>
                <a:gd name="connsiteY43" fmla="*/ 1562100 h 2258269"/>
                <a:gd name="connsiteX44" fmla="*/ 1708712 w 2499287"/>
                <a:gd name="connsiteY44" fmla="*/ 1590675 h 2258269"/>
                <a:gd name="connsiteX45" fmla="*/ 1699187 w 2499287"/>
                <a:gd name="connsiteY45" fmla="*/ 1633537 h 2258269"/>
                <a:gd name="connsiteX46" fmla="*/ 1689662 w 2499287"/>
                <a:gd name="connsiteY46" fmla="*/ 1647825 h 2258269"/>
                <a:gd name="connsiteX47" fmla="*/ 1684899 w 2499287"/>
                <a:gd name="connsiteY47" fmla="*/ 1695450 h 2258269"/>
                <a:gd name="connsiteX48" fmla="*/ 1675374 w 2499287"/>
                <a:gd name="connsiteY48" fmla="*/ 1714500 h 2258269"/>
                <a:gd name="connsiteX49" fmla="*/ 1670612 w 2499287"/>
                <a:gd name="connsiteY49" fmla="*/ 1733550 h 2258269"/>
                <a:gd name="connsiteX50" fmla="*/ 1646799 w 2499287"/>
                <a:gd name="connsiteY50" fmla="*/ 1800225 h 2258269"/>
                <a:gd name="connsiteX51" fmla="*/ 1632512 w 2499287"/>
                <a:gd name="connsiteY51" fmla="*/ 1809750 h 2258269"/>
                <a:gd name="connsiteX52" fmla="*/ 1618224 w 2499287"/>
                <a:gd name="connsiteY52" fmla="*/ 1857375 h 2258269"/>
                <a:gd name="connsiteX53" fmla="*/ 1599174 w 2499287"/>
                <a:gd name="connsiteY53" fmla="*/ 1895475 h 2258269"/>
                <a:gd name="connsiteX54" fmla="*/ 1561074 w 2499287"/>
                <a:gd name="connsiteY54" fmla="*/ 1919287 h 2258269"/>
                <a:gd name="connsiteX55" fmla="*/ 1513449 w 2499287"/>
                <a:gd name="connsiteY55" fmla="*/ 1952625 h 2258269"/>
                <a:gd name="connsiteX56" fmla="*/ 1494399 w 2499287"/>
                <a:gd name="connsiteY56" fmla="*/ 1962150 h 2258269"/>
                <a:gd name="connsiteX57" fmla="*/ 1475349 w 2499287"/>
                <a:gd name="connsiteY57" fmla="*/ 1990725 h 2258269"/>
                <a:gd name="connsiteX58" fmla="*/ 1451537 w 2499287"/>
                <a:gd name="connsiteY58" fmla="*/ 2019300 h 2258269"/>
                <a:gd name="connsiteX59" fmla="*/ 1413437 w 2499287"/>
                <a:gd name="connsiteY59" fmla="*/ 2043112 h 2258269"/>
                <a:gd name="connsiteX60" fmla="*/ 1408674 w 2499287"/>
                <a:gd name="connsiteY60" fmla="*/ 2062162 h 2258269"/>
                <a:gd name="connsiteX61" fmla="*/ 1389624 w 2499287"/>
                <a:gd name="connsiteY61" fmla="*/ 2071687 h 2258269"/>
                <a:gd name="connsiteX62" fmla="*/ 1361049 w 2499287"/>
                <a:gd name="connsiteY62" fmla="*/ 2090737 h 2258269"/>
                <a:gd name="connsiteX63" fmla="*/ 1351524 w 2499287"/>
                <a:gd name="connsiteY63" fmla="*/ 2109787 h 2258269"/>
                <a:gd name="connsiteX64" fmla="*/ 1313424 w 2499287"/>
                <a:gd name="connsiteY64" fmla="*/ 2124075 h 2258269"/>
                <a:gd name="connsiteX65" fmla="*/ 1294374 w 2499287"/>
                <a:gd name="connsiteY65" fmla="*/ 2133600 h 2258269"/>
                <a:gd name="connsiteX66" fmla="*/ 1284849 w 2499287"/>
                <a:gd name="connsiteY66" fmla="*/ 2147887 h 2258269"/>
                <a:gd name="connsiteX67" fmla="*/ 1265799 w 2499287"/>
                <a:gd name="connsiteY67" fmla="*/ 2152650 h 2258269"/>
                <a:gd name="connsiteX68" fmla="*/ 1218174 w 2499287"/>
                <a:gd name="connsiteY68" fmla="*/ 2166937 h 2258269"/>
                <a:gd name="connsiteX69" fmla="*/ 1122924 w 2499287"/>
                <a:gd name="connsiteY69" fmla="*/ 2190750 h 2258269"/>
                <a:gd name="connsiteX70" fmla="*/ 1084824 w 2499287"/>
                <a:gd name="connsiteY70" fmla="*/ 2205037 h 2258269"/>
                <a:gd name="connsiteX71" fmla="*/ 1065774 w 2499287"/>
                <a:gd name="connsiteY71" fmla="*/ 2224087 h 2258269"/>
                <a:gd name="connsiteX72" fmla="*/ 1046724 w 2499287"/>
                <a:gd name="connsiteY72" fmla="*/ 2228850 h 2258269"/>
                <a:gd name="connsiteX73" fmla="*/ 956237 w 2499287"/>
                <a:gd name="connsiteY73" fmla="*/ 2238375 h 2258269"/>
                <a:gd name="connsiteX74" fmla="*/ 741924 w 2499287"/>
                <a:gd name="connsiteY74" fmla="*/ 2238375 h 2258269"/>
                <a:gd name="connsiteX75" fmla="*/ 718112 w 2499287"/>
                <a:gd name="connsiteY75" fmla="*/ 2228850 h 2258269"/>
                <a:gd name="connsiteX76" fmla="*/ 660962 w 2499287"/>
                <a:gd name="connsiteY76" fmla="*/ 2219325 h 2258269"/>
                <a:gd name="connsiteX77" fmla="*/ 594287 w 2499287"/>
                <a:gd name="connsiteY77" fmla="*/ 2214562 h 2258269"/>
                <a:gd name="connsiteX78" fmla="*/ 575237 w 2499287"/>
                <a:gd name="connsiteY78" fmla="*/ 2205037 h 2258269"/>
                <a:gd name="connsiteX79" fmla="*/ 432362 w 2499287"/>
                <a:gd name="connsiteY79" fmla="*/ 2176462 h 2258269"/>
                <a:gd name="connsiteX80" fmla="*/ 413312 w 2499287"/>
                <a:gd name="connsiteY80" fmla="*/ 2166937 h 2258269"/>
                <a:gd name="connsiteX81" fmla="*/ 408549 w 2499287"/>
                <a:gd name="connsiteY81" fmla="*/ 2147887 h 2258269"/>
                <a:gd name="connsiteX82" fmla="*/ 399024 w 2499287"/>
                <a:gd name="connsiteY82" fmla="*/ 2128837 h 2258269"/>
                <a:gd name="connsiteX83" fmla="*/ 394262 w 2499287"/>
                <a:gd name="connsiteY83" fmla="*/ 2109787 h 2258269"/>
                <a:gd name="connsiteX84" fmla="*/ 379974 w 2499287"/>
                <a:gd name="connsiteY84" fmla="*/ 2100262 h 2258269"/>
                <a:gd name="connsiteX85" fmla="*/ 360924 w 2499287"/>
                <a:gd name="connsiteY85" fmla="*/ 2081212 h 2258269"/>
                <a:gd name="connsiteX86" fmla="*/ 351399 w 2499287"/>
                <a:gd name="connsiteY86" fmla="*/ 2066925 h 2258269"/>
                <a:gd name="connsiteX87" fmla="*/ 313299 w 2499287"/>
                <a:gd name="connsiteY87" fmla="*/ 2043112 h 2258269"/>
                <a:gd name="connsiteX88" fmla="*/ 299012 w 2499287"/>
                <a:gd name="connsiteY88" fmla="*/ 2033587 h 2258269"/>
                <a:gd name="connsiteX89" fmla="*/ 260912 w 2499287"/>
                <a:gd name="connsiteY89" fmla="*/ 2019300 h 2258269"/>
                <a:gd name="connsiteX90" fmla="*/ 256149 w 2499287"/>
                <a:gd name="connsiteY90" fmla="*/ 2005012 h 2258269"/>
                <a:gd name="connsiteX91" fmla="*/ 246624 w 2499287"/>
                <a:gd name="connsiteY91" fmla="*/ 1990725 h 2258269"/>
                <a:gd name="connsiteX92" fmla="*/ 241862 w 2499287"/>
                <a:gd name="connsiteY92" fmla="*/ 1971675 h 2258269"/>
                <a:gd name="connsiteX93" fmla="*/ 222812 w 2499287"/>
                <a:gd name="connsiteY93" fmla="*/ 1933575 h 2258269"/>
                <a:gd name="connsiteX94" fmla="*/ 160899 w 2499287"/>
                <a:gd name="connsiteY94" fmla="*/ 1828800 h 2258269"/>
                <a:gd name="connsiteX95" fmla="*/ 141849 w 2499287"/>
                <a:gd name="connsiteY95" fmla="*/ 1800225 h 2258269"/>
                <a:gd name="connsiteX96" fmla="*/ 137087 w 2499287"/>
                <a:gd name="connsiteY96" fmla="*/ 1785937 h 2258269"/>
                <a:gd name="connsiteX97" fmla="*/ 122799 w 2499287"/>
                <a:gd name="connsiteY97" fmla="*/ 1766887 h 2258269"/>
                <a:gd name="connsiteX98" fmla="*/ 98987 w 2499287"/>
                <a:gd name="connsiteY98" fmla="*/ 1733550 h 2258269"/>
                <a:gd name="connsiteX99" fmla="*/ 79937 w 2499287"/>
                <a:gd name="connsiteY99" fmla="*/ 1695450 h 2258269"/>
                <a:gd name="connsiteX100" fmla="*/ 60688 w 2499287"/>
                <a:gd name="connsiteY100" fmla="*/ 1653356 h 2258269"/>
                <a:gd name="connsiteX101" fmla="*/ 11079 w 2499287"/>
                <a:gd name="connsiteY101" fmla="*/ 1529134 h 2258269"/>
                <a:gd name="connsiteX102" fmla="*/ 2125 w 2499287"/>
                <a:gd name="connsiteY102" fmla="*/ 1435025 h 2258269"/>
                <a:gd name="connsiteX103" fmla="*/ 8499 w 2499287"/>
                <a:gd name="connsiteY103" fmla="*/ 1338262 h 2258269"/>
                <a:gd name="connsiteX104" fmla="*/ 22787 w 2499287"/>
                <a:gd name="connsiteY104" fmla="*/ 1252537 h 2258269"/>
                <a:gd name="connsiteX105" fmla="*/ 32312 w 2499287"/>
                <a:gd name="connsiteY105" fmla="*/ 1200150 h 2258269"/>
                <a:gd name="connsiteX106" fmla="*/ 56124 w 2499287"/>
                <a:gd name="connsiteY106" fmla="*/ 1147762 h 2258269"/>
                <a:gd name="connsiteX107" fmla="*/ 89462 w 2499287"/>
                <a:gd name="connsiteY107" fmla="*/ 1071562 h 2258269"/>
                <a:gd name="connsiteX108" fmla="*/ 118037 w 2499287"/>
                <a:gd name="connsiteY108" fmla="*/ 985837 h 2258269"/>
                <a:gd name="connsiteX109" fmla="*/ 183770 w 2499287"/>
                <a:gd name="connsiteY109" fmla="*/ 883617 h 2258269"/>
                <a:gd name="connsiteX110" fmla="*/ 232337 w 2499287"/>
                <a:gd name="connsiteY110" fmla="*/ 809625 h 2258269"/>
                <a:gd name="connsiteX111" fmla="*/ 308537 w 2499287"/>
                <a:gd name="connsiteY111" fmla="*/ 733425 h 2258269"/>
                <a:gd name="connsiteX112" fmla="*/ 370449 w 2499287"/>
                <a:gd name="connsiteY112" fmla="*/ 671512 h 2258269"/>
                <a:gd name="connsiteX113" fmla="*/ 484749 w 2499287"/>
                <a:gd name="connsiteY113" fmla="*/ 614362 h 2258269"/>
                <a:gd name="connsiteX114" fmla="*/ 589524 w 2499287"/>
                <a:gd name="connsiteY114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018274 w 2499287"/>
                <a:gd name="connsiteY21" fmla="*/ 671512 h 2258269"/>
                <a:gd name="connsiteX22" fmla="*/ 1975412 w 2499287"/>
                <a:gd name="connsiteY22" fmla="*/ 681037 h 2258269"/>
                <a:gd name="connsiteX23" fmla="*/ 1961124 w 2499287"/>
                <a:gd name="connsiteY23" fmla="*/ 690562 h 2258269"/>
                <a:gd name="connsiteX24" fmla="*/ 1951599 w 2499287"/>
                <a:gd name="connsiteY24" fmla="*/ 728662 h 2258269"/>
                <a:gd name="connsiteX25" fmla="*/ 1942074 w 2499287"/>
                <a:gd name="connsiteY25" fmla="*/ 747712 h 2258269"/>
                <a:gd name="connsiteX26" fmla="*/ 1913499 w 2499287"/>
                <a:gd name="connsiteY26" fmla="*/ 795337 h 2258269"/>
                <a:gd name="connsiteX27" fmla="*/ 1894449 w 2499287"/>
                <a:gd name="connsiteY27" fmla="*/ 809625 h 2258269"/>
                <a:gd name="connsiteX28" fmla="*/ 1870637 w 2499287"/>
                <a:gd name="connsiteY28" fmla="*/ 828675 h 2258269"/>
                <a:gd name="connsiteX29" fmla="*/ 1856349 w 2499287"/>
                <a:gd name="connsiteY29" fmla="*/ 842962 h 2258269"/>
                <a:gd name="connsiteX30" fmla="*/ 1851587 w 2499287"/>
                <a:gd name="connsiteY30" fmla="*/ 857250 h 2258269"/>
                <a:gd name="connsiteX31" fmla="*/ 1837299 w 2499287"/>
                <a:gd name="connsiteY31" fmla="*/ 862012 h 2258269"/>
                <a:gd name="connsiteX32" fmla="*/ 1813487 w 2499287"/>
                <a:gd name="connsiteY32" fmla="*/ 885825 h 2258269"/>
                <a:gd name="connsiteX33" fmla="*/ 1789674 w 2499287"/>
                <a:gd name="connsiteY33" fmla="*/ 942975 h 2258269"/>
                <a:gd name="connsiteX34" fmla="*/ 1784912 w 2499287"/>
                <a:gd name="connsiteY34" fmla="*/ 957262 h 2258269"/>
                <a:gd name="connsiteX35" fmla="*/ 1775387 w 2499287"/>
                <a:gd name="connsiteY35" fmla="*/ 990600 h 2258269"/>
                <a:gd name="connsiteX36" fmla="*/ 1765862 w 2499287"/>
                <a:gd name="connsiteY36" fmla="*/ 1066800 h 2258269"/>
                <a:gd name="connsiteX37" fmla="*/ 1756337 w 2499287"/>
                <a:gd name="connsiteY37" fmla="*/ 1085850 h 2258269"/>
                <a:gd name="connsiteX38" fmla="*/ 1751574 w 2499287"/>
                <a:gd name="connsiteY38" fmla="*/ 1128712 h 2258269"/>
                <a:gd name="connsiteX39" fmla="*/ 1742049 w 2499287"/>
                <a:gd name="connsiteY39" fmla="*/ 1147762 h 2258269"/>
                <a:gd name="connsiteX40" fmla="*/ 1737287 w 2499287"/>
                <a:gd name="connsiteY40" fmla="*/ 1485900 h 2258269"/>
                <a:gd name="connsiteX41" fmla="*/ 1722999 w 2499287"/>
                <a:gd name="connsiteY41" fmla="*/ 1533525 h 2258269"/>
                <a:gd name="connsiteX42" fmla="*/ 1718237 w 2499287"/>
                <a:gd name="connsiteY42" fmla="*/ 1562100 h 2258269"/>
                <a:gd name="connsiteX43" fmla="*/ 1708712 w 2499287"/>
                <a:gd name="connsiteY43" fmla="*/ 1590675 h 2258269"/>
                <a:gd name="connsiteX44" fmla="*/ 1699187 w 2499287"/>
                <a:gd name="connsiteY44" fmla="*/ 1633537 h 2258269"/>
                <a:gd name="connsiteX45" fmla="*/ 1689662 w 2499287"/>
                <a:gd name="connsiteY45" fmla="*/ 1647825 h 2258269"/>
                <a:gd name="connsiteX46" fmla="*/ 1684899 w 2499287"/>
                <a:gd name="connsiteY46" fmla="*/ 1695450 h 2258269"/>
                <a:gd name="connsiteX47" fmla="*/ 1675374 w 2499287"/>
                <a:gd name="connsiteY47" fmla="*/ 1714500 h 2258269"/>
                <a:gd name="connsiteX48" fmla="*/ 1670612 w 2499287"/>
                <a:gd name="connsiteY48" fmla="*/ 1733550 h 2258269"/>
                <a:gd name="connsiteX49" fmla="*/ 1646799 w 2499287"/>
                <a:gd name="connsiteY49" fmla="*/ 1800225 h 2258269"/>
                <a:gd name="connsiteX50" fmla="*/ 1632512 w 2499287"/>
                <a:gd name="connsiteY50" fmla="*/ 1809750 h 2258269"/>
                <a:gd name="connsiteX51" fmla="*/ 1618224 w 2499287"/>
                <a:gd name="connsiteY51" fmla="*/ 1857375 h 2258269"/>
                <a:gd name="connsiteX52" fmla="*/ 1599174 w 2499287"/>
                <a:gd name="connsiteY52" fmla="*/ 1895475 h 2258269"/>
                <a:gd name="connsiteX53" fmla="*/ 1561074 w 2499287"/>
                <a:gd name="connsiteY53" fmla="*/ 1919287 h 2258269"/>
                <a:gd name="connsiteX54" fmla="*/ 1513449 w 2499287"/>
                <a:gd name="connsiteY54" fmla="*/ 1952625 h 2258269"/>
                <a:gd name="connsiteX55" fmla="*/ 1494399 w 2499287"/>
                <a:gd name="connsiteY55" fmla="*/ 1962150 h 2258269"/>
                <a:gd name="connsiteX56" fmla="*/ 1475349 w 2499287"/>
                <a:gd name="connsiteY56" fmla="*/ 1990725 h 2258269"/>
                <a:gd name="connsiteX57" fmla="*/ 1451537 w 2499287"/>
                <a:gd name="connsiteY57" fmla="*/ 2019300 h 2258269"/>
                <a:gd name="connsiteX58" fmla="*/ 1413437 w 2499287"/>
                <a:gd name="connsiteY58" fmla="*/ 2043112 h 2258269"/>
                <a:gd name="connsiteX59" fmla="*/ 1408674 w 2499287"/>
                <a:gd name="connsiteY59" fmla="*/ 2062162 h 2258269"/>
                <a:gd name="connsiteX60" fmla="*/ 1389624 w 2499287"/>
                <a:gd name="connsiteY60" fmla="*/ 2071687 h 2258269"/>
                <a:gd name="connsiteX61" fmla="*/ 1361049 w 2499287"/>
                <a:gd name="connsiteY61" fmla="*/ 2090737 h 2258269"/>
                <a:gd name="connsiteX62" fmla="*/ 1351524 w 2499287"/>
                <a:gd name="connsiteY62" fmla="*/ 2109787 h 2258269"/>
                <a:gd name="connsiteX63" fmla="*/ 1313424 w 2499287"/>
                <a:gd name="connsiteY63" fmla="*/ 2124075 h 2258269"/>
                <a:gd name="connsiteX64" fmla="*/ 1294374 w 2499287"/>
                <a:gd name="connsiteY64" fmla="*/ 2133600 h 2258269"/>
                <a:gd name="connsiteX65" fmla="*/ 1284849 w 2499287"/>
                <a:gd name="connsiteY65" fmla="*/ 2147887 h 2258269"/>
                <a:gd name="connsiteX66" fmla="*/ 1265799 w 2499287"/>
                <a:gd name="connsiteY66" fmla="*/ 2152650 h 2258269"/>
                <a:gd name="connsiteX67" fmla="*/ 1218174 w 2499287"/>
                <a:gd name="connsiteY67" fmla="*/ 2166937 h 2258269"/>
                <a:gd name="connsiteX68" fmla="*/ 1122924 w 2499287"/>
                <a:gd name="connsiteY68" fmla="*/ 2190750 h 2258269"/>
                <a:gd name="connsiteX69" fmla="*/ 1084824 w 2499287"/>
                <a:gd name="connsiteY69" fmla="*/ 2205037 h 2258269"/>
                <a:gd name="connsiteX70" fmla="*/ 1065774 w 2499287"/>
                <a:gd name="connsiteY70" fmla="*/ 2224087 h 2258269"/>
                <a:gd name="connsiteX71" fmla="*/ 1046724 w 2499287"/>
                <a:gd name="connsiteY71" fmla="*/ 2228850 h 2258269"/>
                <a:gd name="connsiteX72" fmla="*/ 956237 w 2499287"/>
                <a:gd name="connsiteY72" fmla="*/ 2238375 h 2258269"/>
                <a:gd name="connsiteX73" fmla="*/ 741924 w 2499287"/>
                <a:gd name="connsiteY73" fmla="*/ 2238375 h 2258269"/>
                <a:gd name="connsiteX74" fmla="*/ 718112 w 2499287"/>
                <a:gd name="connsiteY74" fmla="*/ 2228850 h 2258269"/>
                <a:gd name="connsiteX75" fmla="*/ 660962 w 2499287"/>
                <a:gd name="connsiteY75" fmla="*/ 2219325 h 2258269"/>
                <a:gd name="connsiteX76" fmla="*/ 594287 w 2499287"/>
                <a:gd name="connsiteY76" fmla="*/ 2214562 h 2258269"/>
                <a:gd name="connsiteX77" fmla="*/ 575237 w 2499287"/>
                <a:gd name="connsiteY77" fmla="*/ 2205037 h 2258269"/>
                <a:gd name="connsiteX78" fmla="*/ 432362 w 2499287"/>
                <a:gd name="connsiteY78" fmla="*/ 2176462 h 2258269"/>
                <a:gd name="connsiteX79" fmla="*/ 413312 w 2499287"/>
                <a:gd name="connsiteY79" fmla="*/ 2166937 h 2258269"/>
                <a:gd name="connsiteX80" fmla="*/ 408549 w 2499287"/>
                <a:gd name="connsiteY80" fmla="*/ 2147887 h 2258269"/>
                <a:gd name="connsiteX81" fmla="*/ 399024 w 2499287"/>
                <a:gd name="connsiteY81" fmla="*/ 2128837 h 2258269"/>
                <a:gd name="connsiteX82" fmla="*/ 394262 w 2499287"/>
                <a:gd name="connsiteY82" fmla="*/ 2109787 h 2258269"/>
                <a:gd name="connsiteX83" fmla="*/ 379974 w 2499287"/>
                <a:gd name="connsiteY83" fmla="*/ 2100262 h 2258269"/>
                <a:gd name="connsiteX84" fmla="*/ 360924 w 2499287"/>
                <a:gd name="connsiteY84" fmla="*/ 2081212 h 2258269"/>
                <a:gd name="connsiteX85" fmla="*/ 351399 w 2499287"/>
                <a:gd name="connsiteY85" fmla="*/ 2066925 h 2258269"/>
                <a:gd name="connsiteX86" fmla="*/ 313299 w 2499287"/>
                <a:gd name="connsiteY86" fmla="*/ 2043112 h 2258269"/>
                <a:gd name="connsiteX87" fmla="*/ 299012 w 2499287"/>
                <a:gd name="connsiteY87" fmla="*/ 2033587 h 2258269"/>
                <a:gd name="connsiteX88" fmla="*/ 260912 w 2499287"/>
                <a:gd name="connsiteY88" fmla="*/ 2019300 h 2258269"/>
                <a:gd name="connsiteX89" fmla="*/ 256149 w 2499287"/>
                <a:gd name="connsiteY89" fmla="*/ 2005012 h 2258269"/>
                <a:gd name="connsiteX90" fmla="*/ 246624 w 2499287"/>
                <a:gd name="connsiteY90" fmla="*/ 1990725 h 2258269"/>
                <a:gd name="connsiteX91" fmla="*/ 241862 w 2499287"/>
                <a:gd name="connsiteY91" fmla="*/ 1971675 h 2258269"/>
                <a:gd name="connsiteX92" fmla="*/ 222812 w 2499287"/>
                <a:gd name="connsiteY92" fmla="*/ 1933575 h 2258269"/>
                <a:gd name="connsiteX93" fmla="*/ 160899 w 2499287"/>
                <a:gd name="connsiteY93" fmla="*/ 1828800 h 2258269"/>
                <a:gd name="connsiteX94" fmla="*/ 141849 w 2499287"/>
                <a:gd name="connsiteY94" fmla="*/ 1800225 h 2258269"/>
                <a:gd name="connsiteX95" fmla="*/ 137087 w 2499287"/>
                <a:gd name="connsiteY95" fmla="*/ 1785937 h 2258269"/>
                <a:gd name="connsiteX96" fmla="*/ 122799 w 2499287"/>
                <a:gd name="connsiteY96" fmla="*/ 1766887 h 2258269"/>
                <a:gd name="connsiteX97" fmla="*/ 98987 w 2499287"/>
                <a:gd name="connsiteY97" fmla="*/ 1733550 h 2258269"/>
                <a:gd name="connsiteX98" fmla="*/ 79937 w 2499287"/>
                <a:gd name="connsiteY98" fmla="*/ 1695450 h 2258269"/>
                <a:gd name="connsiteX99" fmla="*/ 60688 w 2499287"/>
                <a:gd name="connsiteY99" fmla="*/ 1653356 h 2258269"/>
                <a:gd name="connsiteX100" fmla="*/ 11079 w 2499287"/>
                <a:gd name="connsiteY100" fmla="*/ 1529134 h 2258269"/>
                <a:gd name="connsiteX101" fmla="*/ 2125 w 2499287"/>
                <a:gd name="connsiteY101" fmla="*/ 1435025 h 2258269"/>
                <a:gd name="connsiteX102" fmla="*/ 8499 w 2499287"/>
                <a:gd name="connsiteY102" fmla="*/ 1338262 h 2258269"/>
                <a:gd name="connsiteX103" fmla="*/ 22787 w 2499287"/>
                <a:gd name="connsiteY103" fmla="*/ 1252537 h 2258269"/>
                <a:gd name="connsiteX104" fmla="*/ 32312 w 2499287"/>
                <a:gd name="connsiteY104" fmla="*/ 1200150 h 2258269"/>
                <a:gd name="connsiteX105" fmla="*/ 56124 w 2499287"/>
                <a:gd name="connsiteY105" fmla="*/ 1147762 h 2258269"/>
                <a:gd name="connsiteX106" fmla="*/ 89462 w 2499287"/>
                <a:gd name="connsiteY106" fmla="*/ 1071562 h 2258269"/>
                <a:gd name="connsiteX107" fmla="*/ 118037 w 2499287"/>
                <a:gd name="connsiteY107" fmla="*/ 985837 h 2258269"/>
                <a:gd name="connsiteX108" fmla="*/ 183770 w 2499287"/>
                <a:gd name="connsiteY108" fmla="*/ 883617 h 2258269"/>
                <a:gd name="connsiteX109" fmla="*/ 232337 w 2499287"/>
                <a:gd name="connsiteY109" fmla="*/ 809625 h 2258269"/>
                <a:gd name="connsiteX110" fmla="*/ 308537 w 2499287"/>
                <a:gd name="connsiteY110" fmla="*/ 733425 h 2258269"/>
                <a:gd name="connsiteX111" fmla="*/ 370449 w 2499287"/>
                <a:gd name="connsiteY111" fmla="*/ 671512 h 2258269"/>
                <a:gd name="connsiteX112" fmla="*/ 484749 w 2499287"/>
                <a:gd name="connsiteY112" fmla="*/ 614362 h 2258269"/>
                <a:gd name="connsiteX113" fmla="*/ 589524 w 2499287"/>
                <a:gd name="connsiteY113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61124 w 2499287"/>
                <a:gd name="connsiteY23" fmla="*/ 690562 h 2258269"/>
                <a:gd name="connsiteX24" fmla="*/ 1951599 w 2499287"/>
                <a:gd name="connsiteY24" fmla="*/ 728662 h 2258269"/>
                <a:gd name="connsiteX25" fmla="*/ 1942074 w 2499287"/>
                <a:gd name="connsiteY25" fmla="*/ 747712 h 2258269"/>
                <a:gd name="connsiteX26" fmla="*/ 1913499 w 2499287"/>
                <a:gd name="connsiteY26" fmla="*/ 795337 h 2258269"/>
                <a:gd name="connsiteX27" fmla="*/ 1894449 w 2499287"/>
                <a:gd name="connsiteY27" fmla="*/ 809625 h 2258269"/>
                <a:gd name="connsiteX28" fmla="*/ 1870637 w 2499287"/>
                <a:gd name="connsiteY28" fmla="*/ 828675 h 2258269"/>
                <a:gd name="connsiteX29" fmla="*/ 1856349 w 2499287"/>
                <a:gd name="connsiteY29" fmla="*/ 842962 h 2258269"/>
                <a:gd name="connsiteX30" fmla="*/ 1851587 w 2499287"/>
                <a:gd name="connsiteY30" fmla="*/ 857250 h 2258269"/>
                <a:gd name="connsiteX31" fmla="*/ 1837299 w 2499287"/>
                <a:gd name="connsiteY31" fmla="*/ 862012 h 2258269"/>
                <a:gd name="connsiteX32" fmla="*/ 1813487 w 2499287"/>
                <a:gd name="connsiteY32" fmla="*/ 885825 h 2258269"/>
                <a:gd name="connsiteX33" fmla="*/ 1789674 w 2499287"/>
                <a:gd name="connsiteY33" fmla="*/ 942975 h 2258269"/>
                <a:gd name="connsiteX34" fmla="*/ 1784912 w 2499287"/>
                <a:gd name="connsiteY34" fmla="*/ 957262 h 2258269"/>
                <a:gd name="connsiteX35" fmla="*/ 1775387 w 2499287"/>
                <a:gd name="connsiteY35" fmla="*/ 990600 h 2258269"/>
                <a:gd name="connsiteX36" fmla="*/ 1765862 w 2499287"/>
                <a:gd name="connsiteY36" fmla="*/ 1066800 h 2258269"/>
                <a:gd name="connsiteX37" fmla="*/ 1756337 w 2499287"/>
                <a:gd name="connsiteY37" fmla="*/ 1085850 h 2258269"/>
                <a:gd name="connsiteX38" fmla="*/ 1751574 w 2499287"/>
                <a:gd name="connsiteY38" fmla="*/ 1128712 h 2258269"/>
                <a:gd name="connsiteX39" fmla="*/ 1742049 w 2499287"/>
                <a:gd name="connsiteY39" fmla="*/ 1147762 h 2258269"/>
                <a:gd name="connsiteX40" fmla="*/ 1737287 w 2499287"/>
                <a:gd name="connsiteY40" fmla="*/ 1485900 h 2258269"/>
                <a:gd name="connsiteX41" fmla="*/ 1722999 w 2499287"/>
                <a:gd name="connsiteY41" fmla="*/ 1533525 h 2258269"/>
                <a:gd name="connsiteX42" fmla="*/ 1718237 w 2499287"/>
                <a:gd name="connsiteY42" fmla="*/ 1562100 h 2258269"/>
                <a:gd name="connsiteX43" fmla="*/ 1708712 w 2499287"/>
                <a:gd name="connsiteY43" fmla="*/ 1590675 h 2258269"/>
                <a:gd name="connsiteX44" fmla="*/ 1699187 w 2499287"/>
                <a:gd name="connsiteY44" fmla="*/ 1633537 h 2258269"/>
                <a:gd name="connsiteX45" fmla="*/ 1689662 w 2499287"/>
                <a:gd name="connsiteY45" fmla="*/ 1647825 h 2258269"/>
                <a:gd name="connsiteX46" fmla="*/ 1684899 w 2499287"/>
                <a:gd name="connsiteY46" fmla="*/ 1695450 h 2258269"/>
                <a:gd name="connsiteX47" fmla="*/ 1675374 w 2499287"/>
                <a:gd name="connsiteY47" fmla="*/ 1714500 h 2258269"/>
                <a:gd name="connsiteX48" fmla="*/ 1670612 w 2499287"/>
                <a:gd name="connsiteY48" fmla="*/ 1733550 h 2258269"/>
                <a:gd name="connsiteX49" fmla="*/ 1646799 w 2499287"/>
                <a:gd name="connsiteY49" fmla="*/ 1800225 h 2258269"/>
                <a:gd name="connsiteX50" fmla="*/ 1632512 w 2499287"/>
                <a:gd name="connsiteY50" fmla="*/ 1809750 h 2258269"/>
                <a:gd name="connsiteX51" fmla="*/ 1618224 w 2499287"/>
                <a:gd name="connsiteY51" fmla="*/ 1857375 h 2258269"/>
                <a:gd name="connsiteX52" fmla="*/ 1599174 w 2499287"/>
                <a:gd name="connsiteY52" fmla="*/ 1895475 h 2258269"/>
                <a:gd name="connsiteX53" fmla="*/ 1561074 w 2499287"/>
                <a:gd name="connsiteY53" fmla="*/ 1919287 h 2258269"/>
                <a:gd name="connsiteX54" fmla="*/ 1513449 w 2499287"/>
                <a:gd name="connsiteY54" fmla="*/ 1952625 h 2258269"/>
                <a:gd name="connsiteX55" fmla="*/ 1494399 w 2499287"/>
                <a:gd name="connsiteY55" fmla="*/ 1962150 h 2258269"/>
                <a:gd name="connsiteX56" fmla="*/ 1475349 w 2499287"/>
                <a:gd name="connsiteY56" fmla="*/ 1990725 h 2258269"/>
                <a:gd name="connsiteX57" fmla="*/ 1451537 w 2499287"/>
                <a:gd name="connsiteY57" fmla="*/ 2019300 h 2258269"/>
                <a:gd name="connsiteX58" fmla="*/ 1413437 w 2499287"/>
                <a:gd name="connsiteY58" fmla="*/ 2043112 h 2258269"/>
                <a:gd name="connsiteX59" fmla="*/ 1408674 w 2499287"/>
                <a:gd name="connsiteY59" fmla="*/ 2062162 h 2258269"/>
                <a:gd name="connsiteX60" fmla="*/ 1389624 w 2499287"/>
                <a:gd name="connsiteY60" fmla="*/ 2071687 h 2258269"/>
                <a:gd name="connsiteX61" fmla="*/ 1361049 w 2499287"/>
                <a:gd name="connsiteY61" fmla="*/ 2090737 h 2258269"/>
                <a:gd name="connsiteX62" fmla="*/ 1351524 w 2499287"/>
                <a:gd name="connsiteY62" fmla="*/ 2109787 h 2258269"/>
                <a:gd name="connsiteX63" fmla="*/ 1313424 w 2499287"/>
                <a:gd name="connsiteY63" fmla="*/ 2124075 h 2258269"/>
                <a:gd name="connsiteX64" fmla="*/ 1294374 w 2499287"/>
                <a:gd name="connsiteY64" fmla="*/ 2133600 h 2258269"/>
                <a:gd name="connsiteX65" fmla="*/ 1284849 w 2499287"/>
                <a:gd name="connsiteY65" fmla="*/ 2147887 h 2258269"/>
                <a:gd name="connsiteX66" fmla="*/ 1265799 w 2499287"/>
                <a:gd name="connsiteY66" fmla="*/ 2152650 h 2258269"/>
                <a:gd name="connsiteX67" fmla="*/ 1218174 w 2499287"/>
                <a:gd name="connsiteY67" fmla="*/ 2166937 h 2258269"/>
                <a:gd name="connsiteX68" fmla="*/ 1122924 w 2499287"/>
                <a:gd name="connsiteY68" fmla="*/ 2190750 h 2258269"/>
                <a:gd name="connsiteX69" fmla="*/ 1084824 w 2499287"/>
                <a:gd name="connsiteY69" fmla="*/ 2205037 h 2258269"/>
                <a:gd name="connsiteX70" fmla="*/ 1065774 w 2499287"/>
                <a:gd name="connsiteY70" fmla="*/ 2224087 h 2258269"/>
                <a:gd name="connsiteX71" fmla="*/ 1046724 w 2499287"/>
                <a:gd name="connsiteY71" fmla="*/ 2228850 h 2258269"/>
                <a:gd name="connsiteX72" fmla="*/ 956237 w 2499287"/>
                <a:gd name="connsiteY72" fmla="*/ 2238375 h 2258269"/>
                <a:gd name="connsiteX73" fmla="*/ 741924 w 2499287"/>
                <a:gd name="connsiteY73" fmla="*/ 2238375 h 2258269"/>
                <a:gd name="connsiteX74" fmla="*/ 718112 w 2499287"/>
                <a:gd name="connsiteY74" fmla="*/ 2228850 h 2258269"/>
                <a:gd name="connsiteX75" fmla="*/ 660962 w 2499287"/>
                <a:gd name="connsiteY75" fmla="*/ 2219325 h 2258269"/>
                <a:gd name="connsiteX76" fmla="*/ 594287 w 2499287"/>
                <a:gd name="connsiteY76" fmla="*/ 2214562 h 2258269"/>
                <a:gd name="connsiteX77" fmla="*/ 575237 w 2499287"/>
                <a:gd name="connsiteY77" fmla="*/ 2205037 h 2258269"/>
                <a:gd name="connsiteX78" fmla="*/ 432362 w 2499287"/>
                <a:gd name="connsiteY78" fmla="*/ 2176462 h 2258269"/>
                <a:gd name="connsiteX79" fmla="*/ 413312 w 2499287"/>
                <a:gd name="connsiteY79" fmla="*/ 2166937 h 2258269"/>
                <a:gd name="connsiteX80" fmla="*/ 408549 w 2499287"/>
                <a:gd name="connsiteY80" fmla="*/ 2147887 h 2258269"/>
                <a:gd name="connsiteX81" fmla="*/ 399024 w 2499287"/>
                <a:gd name="connsiteY81" fmla="*/ 2128837 h 2258269"/>
                <a:gd name="connsiteX82" fmla="*/ 394262 w 2499287"/>
                <a:gd name="connsiteY82" fmla="*/ 2109787 h 2258269"/>
                <a:gd name="connsiteX83" fmla="*/ 379974 w 2499287"/>
                <a:gd name="connsiteY83" fmla="*/ 2100262 h 2258269"/>
                <a:gd name="connsiteX84" fmla="*/ 360924 w 2499287"/>
                <a:gd name="connsiteY84" fmla="*/ 2081212 h 2258269"/>
                <a:gd name="connsiteX85" fmla="*/ 351399 w 2499287"/>
                <a:gd name="connsiteY85" fmla="*/ 2066925 h 2258269"/>
                <a:gd name="connsiteX86" fmla="*/ 313299 w 2499287"/>
                <a:gd name="connsiteY86" fmla="*/ 2043112 h 2258269"/>
                <a:gd name="connsiteX87" fmla="*/ 299012 w 2499287"/>
                <a:gd name="connsiteY87" fmla="*/ 2033587 h 2258269"/>
                <a:gd name="connsiteX88" fmla="*/ 260912 w 2499287"/>
                <a:gd name="connsiteY88" fmla="*/ 2019300 h 2258269"/>
                <a:gd name="connsiteX89" fmla="*/ 256149 w 2499287"/>
                <a:gd name="connsiteY89" fmla="*/ 2005012 h 2258269"/>
                <a:gd name="connsiteX90" fmla="*/ 246624 w 2499287"/>
                <a:gd name="connsiteY90" fmla="*/ 1990725 h 2258269"/>
                <a:gd name="connsiteX91" fmla="*/ 241862 w 2499287"/>
                <a:gd name="connsiteY91" fmla="*/ 1971675 h 2258269"/>
                <a:gd name="connsiteX92" fmla="*/ 222812 w 2499287"/>
                <a:gd name="connsiteY92" fmla="*/ 1933575 h 2258269"/>
                <a:gd name="connsiteX93" fmla="*/ 160899 w 2499287"/>
                <a:gd name="connsiteY93" fmla="*/ 1828800 h 2258269"/>
                <a:gd name="connsiteX94" fmla="*/ 141849 w 2499287"/>
                <a:gd name="connsiteY94" fmla="*/ 1800225 h 2258269"/>
                <a:gd name="connsiteX95" fmla="*/ 137087 w 2499287"/>
                <a:gd name="connsiteY95" fmla="*/ 1785937 h 2258269"/>
                <a:gd name="connsiteX96" fmla="*/ 122799 w 2499287"/>
                <a:gd name="connsiteY96" fmla="*/ 1766887 h 2258269"/>
                <a:gd name="connsiteX97" fmla="*/ 98987 w 2499287"/>
                <a:gd name="connsiteY97" fmla="*/ 1733550 h 2258269"/>
                <a:gd name="connsiteX98" fmla="*/ 79937 w 2499287"/>
                <a:gd name="connsiteY98" fmla="*/ 1695450 h 2258269"/>
                <a:gd name="connsiteX99" fmla="*/ 60688 w 2499287"/>
                <a:gd name="connsiteY99" fmla="*/ 1653356 h 2258269"/>
                <a:gd name="connsiteX100" fmla="*/ 11079 w 2499287"/>
                <a:gd name="connsiteY100" fmla="*/ 1529134 h 2258269"/>
                <a:gd name="connsiteX101" fmla="*/ 2125 w 2499287"/>
                <a:gd name="connsiteY101" fmla="*/ 1435025 h 2258269"/>
                <a:gd name="connsiteX102" fmla="*/ 8499 w 2499287"/>
                <a:gd name="connsiteY102" fmla="*/ 1338262 h 2258269"/>
                <a:gd name="connsiteX103" fmla="*/ 22787 w 2499287"/>
                <a:gd name="connsiteY103" fmla="*/ 1252537 h 2258269"/>
                <a:gd name="connsiteX104" fmla="*/ 32312 w 2499287"/>
                <a:gd name="connsiteY104" fmla="*/ 1200150 h 2258269"/>
                <a:gd name="connsiteX105" fmla="*/ 56124 w 2499287"/>
                <a:gd name="connsiteY105" fmla="*/ 1147762 h 2258269"/>
                <a:gd name="connsiteX106" fmla="*/ 89462 w 2499287"/>
                <a:gd name="connsiteY106" fmla="*/ 1071562 h 2258269"/>
                <a:gd name="connsiteX107" fmla="*/ 118037 w 2499287"/>
                <a:gd name="connsiteY107" fmla="*/ 985837 h 2258269"/>
                <a:gd name="connsiteX108" fmla="*/ 183770 w 2499287"/>
                <a:gd name="connsiteY108" fmla="*/ 883617 h 2258269"/>
                <a:gd name="connsiteX109" fmla="*/ 232337 w 2499287"/>
                <a:gd name="connsiteY109" fmla="*/ 809625 h 2258269"/>
                <a:gd name="connsiteX110" fmla="*/ 308537 w 2499287"/>
                <a:gd name="connsiteY110" fmla="*/ 733425 h 2258269"/>
                <a:gd name="connsiteX111" fmla="*/ 370449 w 2499287"/>
                <a:gd name="connsiteY111" fmla="*/ 671512 h 2258269"/>
                <a:gd name="connsiteX112" fmla="*/ 484749 w 2499287"/>
                <a:gd name="connsiteY112" fmla="*/ 614362 h 2258269"/>
                <a:gd name="connsiteX113" fmla="*/ 589524 w 2499287"/>
                <a:gd name="connsiteY113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51599 w 2499287"/>
                <a:gd name="connsiteY23" fmla="*/ 728662 h 2258269"/>
                <a:gd name="connsiteX24" fmla="*/ 1942074 w 2499287"/>
                <a:gd name="connsiteY24" fmla="*/ 747712 h 2258269"/>
                <a:gd name="connsiteX25" fmla="*/ 1913499 w 2499287"/>
                <a:gd name="connsiteY25" fmla="*/ 795337 h 2258269"/>
                <a:gd name="connsiteX26" fmla="*/ 1894449 w 2499287"/>
                <a:gd name="connsiteY26" fmla="*/ 809625 h 2258269"/>
                <a:gd name="connsiteX27" fmla="*/ 1870637 w 2499287"/>
                <a:gd name="connsiteY27" fmla="*/ 828675 h 2258269"/>
                <a:gd name="connsiteX28" fmla="*/ 1856349 w 2499287"/>
                <a:gd name="connsiteY28" fmla="*/ 842962 h 2258269"/>
                <a:gd name="connsiteX29" fmla="*/ 1851587 w 2499287"/>
                <a:gd name="connsiteY29" fmla="*/ 857250 h 2258269"/>
                <a:gd name="connsiteX30" fmla="*/ 1837299 w 2499287"/>
                <a:gd name="connsiteY30" fmla="*/ 862012 h 2258269"/>
                <a:gd name="connsiteX31" fmla="*/ 1813487 w 2499287"/>
                <a:gd name="connsiteY31" fmla="*/ 885825 h 2258269"/>
                <a:gd name="connsiteX32" fmla="*/ 1789674 w 2499287"/>
                <a:gd name="connsiteY32" fmla="*/ 942975 h 2258269"/>
                <a:gd name="connsiteX33" fmla="*/ 1784912 w 2499287"/>
                <a:gd name="connsiteY33" fmla="*/ 957262 h 2258269"/>
                <a:gd name="connsiteX34" fmla="*/ 1775387 w 2499287"/>
                <a:gd name="connsiteY34" fmla="*/ 990600 h 2258269"/>
                <a:gd name="connsiteX35" fmla="*/ 1765862 w 2499287"/>
                <a:gd name="connsiteY35" fmla="*/ 1066800 h 2258269"/>
                <a:gd name="connsiteX36" fmla="*/ 1756337 w 2499287"/>
                <a:gd name="connsiteY36" fmla="*/ 1085850 h 2258269"/>
                <a:gd name="connsiteX37" fmla="*/ 1751574 w 2499287"/>
                <a:gd name="connsiteY37" fmla="*/ 1128712 h 2258269"/>
                <a:gd name="connsiteX38" fmla="*/ 1742049 w 2499287"/>
                <a:gd name="connsiteY38" fmla="*/ 1147762 h 2258269"/>
                <a:gd name="connsiteX39" fmla="*/ 1737287 w 2499287"/>
                <a:gd name="connsiteY39" fmla="*/ 1485900 h 2258269"/>
                <a:gd name="connsiteX40" fmla="*/ 1722999 w 2499287"/>
                <a:gd name="connsiteY40" fmla="*/ 1533525 h 2258269"/>
                <a:gd name="connsiteX41" fmla="*/ 1718237 w 2499287"/>
                <a:gd name="connsiteY41" fmla="*/ 1562100 h 2258269"/>
                <a:gd name="connsiteX42" fmla="*/ 1708712 w 2499287"/>
                <a:gd name="connsiteY42" fmla="*/ 1590675 h 2258269"/>
                <a:gd name="connsiteX43" fmla="*/ 1699187 w 2499287"/>
                <a:gd name="connsiteY43" fmla="*/ 1633537 h 2258269"/>
                <a:gd name="connsiteX44" fmla="*/ 1689662 w 2499287"/>
                <a:gd name="connsiteY44" fmla="*/ 1647825 h 2258269"/>
                <a:gd name="connsiteX45" fmla="*/ 1684899 w 2499287"/>
                <a:gd name="connsiteY45" fmla="*/ 1695450 h 2258269"/>
                <a:gd name="connsiteX46" fmla="*/ 1675374 w 2499287"/>
                <a:gd name="connsiteY46" fmla="*/ 1714500 h 2258269"/>
                <a:gd name="connsiteX47" fmla="*/ 1670612 w 2499287"/>
                <a:gd name="connsiteY47" fmla="*/ 1733550 h 2258269"/>
                <a:gd name="connsiteX48" fmla="*/ 1646799 w 2499287"/>
                <a:gd name="connsiteY48" fmla="*/ 1800225 h 2258269"/>
                <a:gd name="connsiteX49" fmla="*/ 1632512 w 2499287"/>
                <a:gd name="connsiteY49" fmla="*/ 1809750 h 2258269"/>
                <a:gd name="connsiteX50" fmla="*/ 1618224 w 2499287"/>
                <a:gd name="connsiteY50" fmla="*/ 1857375 h 2258269"/>
                <a:gd name="connsiteX51" fmla="*/ 1599174 w 2499287"/>
                <a:gd name="connsiteY51" fmla="*/ 1895475 h 2258269"/>
                <a:gd name="connsiteX52" fmla="*/ 1561074 w 2499287"/>
                <a:gd name="connsiteY52" fmla="*/ 1919287 h 2258269"/>
                <a:gd name="connsiteX53" fmla="*/ 1513449 w 2499287"/>
                <a:gd name="connsiteY53" fmla="*/ 1952625 h 2258269"/>
                <a:gd name="connsiteX54" fmla="*/ 1494399 w 2499287"/>
                <a:gd name="connsiteY54" fmla="*/ 1962150 h 2258269"/>
                <a:gd name="connsiteX55" fmla="*/ 1475349 w 2499287"/>
                <a:gd name="connsiteY55" fmla="*/ 1990725 h 2258269"/>
                <a:gd name="connsiteX56" fmla="*/ 1451537 w 2499287"/>
                <a:gd name="connsiteY56" fmla="*/ 2019300 h 2258269"/>
                <a:gd name="connsiteX57" fmla="*/ 1413437 w 2499287"/>
                <a:gd name="connsiteY57" fmla="*/ 2043112 h 2258269"/>
                <a:gd name="connsiteX58" fmla="*/ 1408674 w 2499287"/>
                <a:gd name="connsiteY58" fmla="*/ 2062162 h 2258269"/>
                <a:gd name="connsiteX59" fmla="*/ 1389624 w 2499287"/>
                <a:gd name="connsiteY59" fmla="*/ 2071687 h 2258269"/>
                <a:gd name="connsiteX60" fmla="*/ 1361049 w 2499287"/>
                <a:gd name="connsiteY60" fmla="*/ 2090737 h 2258269"/>
                <a:gd name="connsiteX61" fmla="*/ 1351524 w 2499287"/>
                <a:gd name="connsiteY61" fmla="*/ 2109787 h 2258269"/>
                <a:gd name="connsiteX62" fmla="*/ 1313424 w 2499287"/>
                <a:gd name="connsiteY62" fmla="*/ 2124075 h 2258269"/>
                <a:gd name="connsiteX63" fmla="*/ 1294374 w 2499287"/>
                <a:gd name="connsiteY63" fmla="*/ 2133600 h 2258269"/>
                <a:gd name="connsiteX64" fmla="*/ 1284849 w 2499287"/>
                <a:gd name="connsiteY64" fmla="*/ 2147887 h 2258269"/>
                <a:gd name="connsiteX65" fmla="*/ 1265799 w 2499287"/>
                <a:gd name="connsiteY65" fmla="*/ 2152650 h 2258269"/>
                <a:gd name="connsiteX66" fmla="*/ 1218174 w 2499287"/>
                <a:gd name="connsiteY66" fmla="*/ 2166937 h 2258269"/>
                <a:gd name="connsiteX67" fmla="*/ 1122924 w 2499287"/>
                <a:gd name="connsiteY67" fmla="*/ 2190750 h 2258269"/>
                <a:gd name="connsiteX68" fmla="*/ 1084824 w 2499287"/>
                <a:gd name="connsiteY68" fmla="*/ 2205037 h 2258269"/>
                <a:gd name="connsiteX69" fmla="*/ 1065774 w 2499287"/>
                <a:gd name="connsiteY69" fmla="*/ 2224087 h 2258269"/>
                <a:gd name="connsiteX70" fmla="*/ 1046724 w 2499287"/>
                <a:gd name="connsiteY70" fmla="*/ 2228850 h 2258269"/>
                <a:gd name="connsiteX71" fmla="*/ 956237 w 2499287"/>
                <a:gd name="connsiteY71" fmla="*/ 2238375 h 2258269"/>
                <a:gd name="connsiteX72" fmla="*/ 741924 w 2499287"/>
                <a:gd name="connsiteY72" fmla="*/ 2238375 h 2258269"/>
                <a:gd name="connsiteX73" fmla="*/ 718112 w 2499287"/>
                <a:gd name="connsiteY73" fmla="*/ 2228850 h 2258269"/>
                <a:gd name="connsiteX74" fmla="*/ 660962 w 2499287"/>
                <a:gd name="connsiteY74" fmla="*/ 2219325 h 2258269"/>
                <a:gd name="connsiteX75" fmla="*/ 594287 w 2499287"/>
                <a:gd name="connsiteY75" fmla="*/ 2214562 h 2258269"/>
                <a:gd name="connsiteX76" fmla="*/ 575237 w 2499287"/>
                <a:gd name="connsiteY76" fmla="*/ 2205037 h 2258269"/>
                <a:gd name="connsiteX77" fmla="*/ 432362 w 2499287"/>
                <a:gd name="connsiteY77" fmla="*/ 2176462 h 2258269"/>
                <a:gd name="connsiteX78" fmla="*/ 413312 w 2499287"/>
                <a:gd name="connsiteY78" fmla="*/ 2166937 h 2258269"/>
                <a:gd name="connsiteX79" fmla="*/ 408549 w 2499287"/>
                <a:gd name="connsiteY79" fmla="*/ 2147887 h 2258269"/>
                <a:gd name="connsiteX80" fmla="*/ 399024 w 2499287"/>
                <a:gd name="connsiteY80" fmla="*/ 2128837 h 2258269"/>
                <a:gd name="connsiteX81" fmla="*/ 394262 w 2499287"/>
                <a:gd name="connsiteY81" fmla="*/ 2109787 h 2258269"/>
                <a:gd name="connsiteX82" fmla="*/ 379974 w 2499287"/>
                <a:gd name="connsiteY82" fmla="*/ 2100262 h 2258269"/>
                <a:gd name="connsiteX83" fmla="*/ 360924 w 2499287"/>
                <a:gd name="connsiteY83" fmla="*/ 2081212 h 2258269"/>
                <a:gd name="connsiteX84" fmla="*/ 351399 w 2499287"/>
                <a:gd name="connsiteY84" fmla="*/ 2066925 h 2258269"/>
                <a:gd name="connsiteX85" fmla="*/ 313299 w 2499287"/>
                <a:gd name="connsiteY85" fmla="*/ 2043112 h 2258269"/>
                <a:gd name="connsiteX86" fmla="*/ 299012 w 2499287"/>
                <a:gd name="connsiteY86" fmla="*/ 2033587 h 2258269"/>
                <a:gd name="connsiteX87" fmla="*/ 260912 w 2499287"/>
                <a:gd name="connsiteY87" fmla="*/ 2019300 h 2258269"/>
                <a:gd name="connsiteX88" fmla="*/ 256149 w 2499287"/>
                <a:gd name="connsiteY88" fmla="*/ 2005012 h 2258269"/>
                <a:gd name="connsiteX89" fmla="*/ 246624 w 2499287"/>
                <a:gd name="connsiteY89" fmla="*/ 1990725 h 2258269"/>
                <a:gd name="connsiteX90" fmla="*/ 241862 w 2499287"/>
                <a:gd name="connsiteY90" fmla="*/ 1971675 h 2258269"/>
                <a:gd name="connsiteX91" fmla="*/ 222812 w 2499287"/>
                <a:gd name="connsiteY91" fmla="*/ 1933575 h 2258269"/>
                <a:gd name="connsiteX92" fmla="*/ 160899 w 2499287"/>
                <a:gd name="connsiteY92" fmla="*/ 1828800 h 2258269"/>
                <a:gd name="connsiteX93" fmla="*/ 141849 w 2499287"/>
                <a:gd name="connsiteY93" fmla="*/ 1800225 h 2258269"/>
                <a:gd name="connsiteX94" fmla="*/ 137087 w 2499287"/>
                <a:gd name="connsiteY94" fmla="*/ 1785937 h 2258269"/>
                <a:gd name="connsiteX95" fmla="*/ 122799 w 2499287"/>
                <a:gd name="connsiteY95" fmla="*/ 1766887 h 2258269"/>
                <a:gd name="connsiteX96" fmla="*/ 98987 w 2499287"/>
                <a:gd name="connsiteY96" fmla="*/ 1733550 h 2258269"/>
                <a:gd name="connsiteX97" fmla="*/ 79937 w 2499287"/>
                <a:gd name="connsiteY97" fmla="*/ 1695450 h 2258269"/>
                <a:gd name="connsiteX98" fmla="*/ 60688 w 2499287"/>
                <a:gd name="connsiteY98" fmla="*/ 1653356 h 2258269"/>
                <a:gd name="connsiteX99" fmla="*/ 11079 w 2499287"/>
                <a:gd name="connsiteY99" fmla="*/ 1529134 h 2258269"/>
                <a:gd name="connsiteX100" fmla="*/ 2125 w 2499287"/>
                <a:gd name="connsiteY100" fmla="*/ 1435025 h 2258269"/>
                <a:gd name="connsiteX101" fmla="*/ 8499 w 2499287"/>
                <a:gd name="connsiteY101" fmla="*/ 1338262 h 2258269"/>
                <a:gd name="connsiteX102" fmla="*/ 22787 w 2499287"/>
                <a:gd name="connsiteY102" fmla="*/ 1252537 h 2258269"/>
                <a:gd name="connsiteX103" fmla="*/ 32312 w 2499287"/>
                <a:gd name="connsiteY103" fmla="*/ 1200150 h 2258269"/>
                <a:gd name="connsiteX104" fmla="*/ 56124 w 2499287"/>
                <a:gd name="connsiteY104" fmla="*/ 1147762 h 2258269"/>
                <a:gd name="connsiteX105" fmla="*/ 89462 w 2499287"/>
                <a:gd name="connsiteY105" fmla="*/ 1071562 h 2258269"/>
                <a:gd name="connsiteX106" fmla="*/ 118037 w 2499287"/>
                <a:gd name="connsiteY106" fmla="*/ 985837 h 2258269"/>
                <a:gd name="connsiteX107" fmla="*/ 183770 w 2499287"/>
                <a:gd name="connsiteY107" fmla="*/ 883617 h 2258269"/>
                <a:gd name="connsiteX108" fmla="*/ 232337 w 2499287"/>
                <a:gd name="connsiteY108" fmla="*/ 809625 h 2258269"/>
                <a:gd name="connsiteX109" fmla="*/ 308537 w 2499287"/>
                <a:gd name="connsiteY109" fmla="*/ 733425 h 2258269"/>
                <a:gd name="connsiteX110" fmla="*/ 370449 w 2499287"/>
                <a:gd name="connsiteY110" fmla="*/ 671512 h 2258269"/>
                <a:gd name="connsiteX111" fmla="*/ 484749 w 2499287"/>
                <a:gd name="connsiteY111" fmla="*/ 614362 h 2258269"/>
                <a:gd name="connsiteX112" fmla="*/ 589524 w 2499287"/>
                <a:gd name="connsiteY112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51599 w 2499287"/>
                <a:gd name="connsiteY23" fmla="*/ 728662 h 2258269"/>
                <a:gd name="connsiteX24" fmla="*/ 1913499 w 2499287"/>
                <a:gd name="connsiteY24" fmla="*/ 795337 h 2258269"/>
                <a:gd name="connsiteX25" fmla="*/ 1894449 w 2499287"/>
                <a:gd name="connsiteY25" fmla="*/ 809625 h 2258269"/>
                <a:gd name="connsiteX26" fmla="*/ 1870637 w 2499287"/>
                <a:gd name="connsiteY26" fmla="*/ 828675 h 2258269"/>
                <a:gd name="connsiteX27" fmla="*/ 1856349 w 2499287"/>
                <a:gd name="connsiteY27" fmla="*/ 842962 h 2258269"/>
                <a:gd name="connsiteX28" fmla="*/ 1851587 w 2499287"/>
                <a:gd name="connsiteY28" fmla="*/ 857250 h 2258269"/>
                <a:gd name="connsiteX29" fmla="*/ 1837299 w 2499287"/>
                <a:gd name="connsiteY29" fmla="*/ 862012 h 2258269"/>
                <a:gd name="connsiteX30" fmla="*/ 1813487 w 2499287"/>
                <a:gd name="connsiteY30" fmla="*/ 885825 h 2258269"/>
                <a:gd name="connsiteX31" fmla="*/ 1789674 w 2499287"/>
                <a:gd name="connsiteY31" fmla="*/ 942975 h 2258269"/>
                <a:gd name="connsiteX32" fmla="*/ 1784912 w 2499287"/>
                <a:gd name="connsiteY32" fmla="*/ 957262 h 2258269"/>
                <a:gd name="connsiteX33" fmla="*/ 1775387 w 2499287"/>
                <a:gd name="connsiteY33" fmla="*/ 990600 h 2258269"/>
                <a:gd name="connsiteX34" fmla="*/ 1765862 w 2499287"/>
                <a:gd name="connsiteY34" fmla="*/ 1066800 h 2258269"/>
                <a:gd name="connsiteX35" fmla="*/ 1756337 w 2499287"/>
                <a:gd name="connsiteY35" fmla="*/ 1085850 h 2258269"/>
                <a:gd name="connsiteX36" fmla="*/ 1751574 w 2499287"/>
                <a:gd name="connsiteY36" fmla="*/ 1128712 h 2258269"/>
                <a:gd name="connsiteX37" fmla="*/ 1742049 w 2499287"/>
                <a:gd name="connsiteY37" fmla="*/ 1147762 h 2258269"/>
                <a:gd name="connsiteX38" fmla="*/ 1737287 w 2499287"/>
                <a:gd name="connsiteY38" fmla="*/ 1485900 h 2258269"/>
                <a:gd name="connsiteX39" fmla="*/ 1722999 w 2499287"/>
                <a:gd name="connsiteY39" fmla="*/ 1533525 h 2258269"/>
                <a:gd name="connsiteX40" fmla="*/ 1718237 w 2499287"/>
                <a:gd name="connsiteY40" fmla="*/ 1562100 h 2258269"/>
                <a:gd name="connsiteX41" fmla="*/ 1708712 w 2499287"/>
                <a:gd name="connsiteY41" fmla="*/ 1590675 h 2258269"/>
                <a:gd name="connsiteX42" fmla="*/ 1699187 w 2499287"/>
                <a:gd name="connsiteY42" fmla="*/ 1633537 h 2258269"/>
                <a:gd name="connsiteX43" fmla="*/ 1689662 w 2499287"/>
                <a:gd name="connsiteY43" fmla="*/ 1647825 h 2258269"/>
                <a:gd name="connsiteX44" fmla="*/ 1684899 w 2499287"/>
                <a:gd name="connsiteY44" fmla="*/ 1695450 h 2258269"/>
                <a:gd name="connsiteX45" fmla="*/ 1675374 w 2499287"/>
                <a:gd name="connsiteY45" fmla="*/ 1714500 h 2258269"/>
                <a:gd name="connsiteX46" fmla="*/ 1670612 w 2499287"/>
                <a:gd name="connsiteY46" fmla="*/ 1733550 h 2258269"/>
                <a:gd name="connsiteX47" fmla="*/ 1646799 w 2499287"/>
                <a:gd name="connsiteY47" fmla="*/ 1800225 h 2258269"/>
                <a:gd name="connsiteX48" fmla="*/ 1632512 w 2499287"/>
                <a:gd name="connsiteY48" fmla="*/ 1809750 h 2258269"/>
                <a:gd name="connsiteX49" fmla="*/ 1618224 w 2499287"/>
                <a:gd name="connsiteY49" fmla="*/ 1857375 h 2258269"/>
                <a:gd name="connsiteX50" fmla="*/ 1599174 w 2499287"/>
                <a:gd name="connsiteY50" fmla="*/ 1895475 h 2258269"/>
                <a:gd name="connsiteX51" fmla="*/ 1561074 w 2499287"/>
                <a:gd name="connsiteY51" fmla="*/ 1919287 h 2258269"/>
                <a:gd name="connsiteX52" fmla="*/ 1513449 w 2499287"/>
                <a:gd name="connsiteY52" fmla="*/ 1952625 h 2258269"/>
                <a:gd name="connsiteX53" fmla="*/ 1494399 w 2499287"/>
                <a:gd name="connsiteY53" fmla="*/ 1962150 h 2258269"/>
                <a:gd name="connsiteX54" fmla="*/ 1475349 w 2499287"/>
                <a:gd name="connsiteY54" fmla="*/ 1990725 h 2258269"/>
                <a:gd name="connsiteX55" fmla="*/ 1451537 w 2499287"/>
                <a:gd name="connsiteY55" fmla="*/ 2019300 h 2258269"/>
                <a:gd name="connsiteX56" fmla="*/ 1413437 w 2499287"/>
                <a:gd name="connsiteY56" fmla="*/ 2043112 h 2258269"/>
                <a:gd name="connsiteX57" fmla="*/ 1408674 w 2499287"/>
                <a:gd name="connsiteY57" fmla="*/ 2062162 h 2258269"/>
                <a:gd name="connsiteX58" fmla="*/ 1389624 w 2499287"/>
                <a:gd name="connsiteY58" fmla="*/ 2071687 h 2258269"/>
                <a:gd name="connsiteX59" fmla="*/ 1361049 w 2499287"/>
                <a:gd name="connsiteY59" fmla="*/ 2090737 h 2258269"/>
                <a:gd name="connsiteX60" fmla="*/ 1351524 w 2499287"/>
                <a:gd name="connsiteY60" fmla="*/ 2109787 h 2258269"/>
                <a:gd name="connsiteX61" fmla="*/ 1313424 w 2499287"/>
                <a:gd name="connsiteY61" fmla="*/ 2124075 h 2258269"/>
                <a:gd name="connsiteX62" fmla="*/ 1294374 w 2499287"/>
                <a:gd name="connsiteY62" fmla="*/ 2133600 h 2258269"/>
                <a:gd name="connsiteX63" fmla="*/ 1284849 w 2499287"/>
                <a:gd name="connsiteY63" fmla="*/ 2147887 h 2258269"/>
                <a:gd name="connsiteX64" fmla="*/ 1265799 w 2499287"/>
                <a:gd name="connsiteY64" fmla="*/ 2152650 h 2258269"/>
                <a:gd name="connsiteX65" fmla="*/ 1218174 w 2499287"/>
                <a:gd name="connsiteY65" fmla="*/ 2166937 h 2258269"/>
                <a:gd name="connsiteX66" fmla="*/ 1122924 w 2499287"/>
                <a:gd name="connsiteY66" fmla="*/ 2190750 h 2258269"/>
                <a:gd name="connsiteX67" fmla="*/ 1084824 w 2499287"/>
                <a:gd name="connsiteY67" fmla="*/ 2205037 h 2258269"/>
                <a:gd name="connsiteX68" fmla="*/ 1065774 w 2499287"/>
                <a:gd name="connsiteY68" fmla="*/ 2224087 h 2258269"/>
                <a:gd name="connsiteX69" fmla="*/ 1046724 w 2499287"/>
                <a:gd name="connsiteY69" fmla="*/ 2228850 h 2258269"/>
                <a:gd name="connsiteX70" fmla="*/ 956237 w 2499287"/>
                <a:gd name="connsiteY70" fmla="*/ 2238375 h 2258269"/>
                <a:gd name="connsiteX71" fmla="*/ 741924 w 2499287"/>
                <a:gd name="connsiteY71" fmla="*/ 2238375 h 2258269"/>
                <a:gd name="connsiteX72" fmla="*/ 718112 w 2499287"/>
                <a:gd name="connsiteY72" fmla="*/ 2228850 h 2258269"/>
                <a:gd name="connsiteX73" fmla="*/ 660962 w 2499287"/>
                <a:gd name="connsiteY73" fmla="*/ 2219325 h 2258269"/>
                <a:gd name="connsiteX74" fmla="*/ 594287 w 2499287"/>
                <a:gd name="connsiteY74" fmla="*/ 2214562 h 2258269"/>
                <a:gd name="connsiteX75" fmla="*/ 575237 w 2499287"/>
                <a:gd name="connsiteY75" fmla="*/ 2205037 h 2258269"/>
                <a:gd name="connsiteX76" fmla="*/ 432362 w 2499287"/>
                <a:gd name="connsiteY76" fmla="*/ 2176462 h 2258269"/>
                <a:gd name="connsiteX77" fmla="*/ 413312 w 2499287"/>
                <a:gd name="connsiteY77" fmla="*/ 2166937 h 2258269"/>
                <a:gd name="connsiteX78" fmla="*/ 408549 w 2499287"/>
                <a:gd name="connsiteY78" fmla="*/ 2147887 h 2258269"/>
                <a:gd name="connsiteX79" fmla="*/ 399024 w 2499287"/>
                <a:gd name="connsiteY79" fmla="*/ 2128837 h 2258269"/>
                <a:gd name="connsiteX80" fmla="*/ 394262 w 2499287"/>
                <a:gd name="connsiteY80" fmla="*/ 2109787 h 2258269"/>
                <a:gd name="connsiteX81" fmla="*/ 379974 w 2499287"/>
                <a:gd name="connsiteY81" fmla="*/ 2100262 h 2258269"/>
                <a:gd name="connsiteX82" fmla="*/ 360924 w 2499287"/>
                <a:gd name="connsiteY82" fmla="*/ 2081212 h 2258269"/>
                <a:gd name="connsiteX83" fmla="*/ 351399 w 2499287"/>
                <a:gd name="connsiteY83" fmla="*/ 2066925 h 2258269"/>
                <a:gd name="connsiteX84" fmla="*/ 313299 w 2499287"/>
                <a:gd name="connsiteY84" fmla="*/ 2043112 h 2258269"/>
                <a:gd name="connsiteX85" fmla="*/ 299012 w 2499287"/>
                <a:gd name="connsiteY85" fmla="*/ 2033587 h 2258269"/>
                <a:gd name="connsiteX86" fmla="*/ 260912 w 2499287"/>
                <a:gd name="connsiteY86" fmla="*/ 2019300 h 2258269"/>
                <a:gd name="connsiteX87" fmla="*/ 256149 w 2499287"/>
                <a:gd name="connsiteY87" fmla="*/ 2005012 h 2258269"/>
                <a:gd name="connsiteX88" fmla="*/ 246624 w 2499287"/>
                <a:gd name="connsiteY88" fmla="*/ 1990725 h 2258269"/>
                <a:gd name="connsiteX89" fmla="*/ 241862 w 2499287"/>
                <a:gd name="connsiteY89" fmla="*/ 1971675 h 2258269"/>
                <a:gd name="connsiteX90" fmla="*/ 222812 w 2499287"/>
                <a:gd name="connsiteY90" fmla="*/ 1933575 h 2258269"/>
                <a:gd name="connsiteX91" fmla="*/ 160899 w 2499287"/>
                <a:gd name="connsiteY91" fmla="*/ 1828800 h 2258269"/>
                <a:gd name="connsiteX92" fmla="*/ 141849 w 2499287"/>
                <a:gd name="connsiteY92" fmla="*/ 1800225 h 2258269"/>
                <a:gd name="connsiteX93" fmla="*/ 137087 w 2499287"/>
                <a:gd name="connsiteY93" fmla="*/ 1785937 h 2258269"/>
                <a:gd name="connsiteX94" fmla="*/ 122799 w 2499287"/>
                <a:gd name="connsiteY94" fmla="*/ 1766887 h 2258269"/>
                <a:gd name="connsiteX95" fmla="*/ 98987 w 2499287"/>
                <a:gd name="connsiteY95" fmla="*/ 1733550 h 2258269"/>
                <a:gd name="connsiteX96" fmla="*/ 79937 w 2499287"/>
                <a:gd name="connsiteY96" fmla="*/ 1695450 h 2258269"/>
                <a:gd name="connsiteX97" fmla="*/ 60688 w 2499287"/>
                <a:gd name="connsiteY97" fmla="*/ 1653356 h 2258269"/>
                <a:gd name="connsiteX98" fmla="*/ 11079 w 2499287"/>
                <a:gd name="connsiteY98" fmla="*/ 1529134 h 2258269"/>
                <a:gd name="connsiteX99" fmla="*/ 2125 w 2499287"/>
                <a:gd name="connsiteY99" fmla="*/ 1435025 h 2258269"/>
                <a:gd name="connsiteX100" fmla="*/ 8499 w 2499287"/>
                <a:gd name="connsiteY100" fmla="*/ 1338262 h 2258269"/>
                <a:gd name="connsiteX101" fmla="*/ 22787 w 2499287"/>
                <a:gd name="connsiteY101" fmla="*/ 1252537 h 2258269"/>
                <a:gd name="connsiteX102" fmla="*/ 32312 w 2499287"/>
                <a:gd name="connsiteY102" fmla="*/ 1200150 h 2258269"/>
                <a:gd name="connsiteX103" fmla="*/ 56124 w 2499287"/>
                <a:gd name="connsiteY103" fmla="*/ 1147762 h 2258269"/>
                <a:gd name="connsiteX104" fmla="*/ 89462 w 2499287"/>
                <a:gd name="connsiteY104" fmla="*/ 1071562 h 2258269"/>
                <a:gd name="connsiteX105" fmla="*/ 118037 w 2499287"/>
                <a:gd name="connsiteY105" fmla="*/ 985837 h 2258269"/>
                <a:gd name="connsiteX106" fmla="*/ 183770 w 2499287"/>
                <a:gd name="connsiteY106" fmla="*/ 883617 h 2258269"/>
                <a:gd name="connsiteX107" fmla="*/ 232337 w 2499287"/>
                <a:gd name="connsiteY107" fmla="*/ 809625 h 2258269"/>
                <a:gd name="connsiteX108" fmla="*/ 308537 w 2499287"/>
                <a:gd name="connsiteY108" fmla="*/ 733425 h 2258269"/>
                <a:gd name="connsiteX109" fmla="*/ 370449 w 2499287"/>
                <a:gd name="connsiteY109" fmla="*/ 671512 h 2258269"/>
                <a:gd name="connsiteX110" fmla="*/ 484749 w 2499287"/>
                <a:gd name="connsiteY110" fmla="*/ 614362 h 2258269"/>
                <a:gd name="connsiteX111" fmla="*/ 589524 w 2499287"/>
                <a:gd name="connsiteY111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94449 w 2499287"/>
                <a:gd name="connsiteY24" fmla="*/ 809625 h 2258269"/>
                <a:gd name="connsiteX25" fmla="*/ 1870637 w 2499287"/>
                <a:gd name="connsiteY25" fmla="*/ 828675 h 2258269"/>
                <a:gd name="connsiteX26" fmla="*/ 1856349 w 2499287"/>
                <a:gd name="connsiteY26" fmla="*/ 842962 h 2258269"/>
                <a:gd name="connsiteX27" fmla="*/ 1851587 w 2499287"/>
                <a:gd name="connsiteY27" fmla="*/ 857250 h 2258269"/>
                <a:gd name="connsiteX28" fmla="*/ 1837299 w 2499287"/>
                <a:gd name="connsiteY28" fmla="*/ 862012 h 2258269"/>
                <a:gd name="connsiteX29" fmla="*/ 1813487 w 2499287"/>
                <a:gd name="connsiteY29" fmla="*/ 885825 h 2258269"/>
                <a:gd name="connsiteX30" fmla="*/ 1789674 w 2499287"/>
                <a:gd name="connsiteY30" fmla="*/ 942975 h 2258269"/>
                <a:gd name="connsiteX31" fmla="*/ 1784912 w 2499287"/>
                <a:gd name="connsiteY31" fmla="*/ 957262 h 2258269"/>
                <a:gd name="connsiteX32" fmla="*/ 1775387 w 2499287"/>
                <a:gd name="connsiteY32" fmla="*/ 990600 h 2258269"/>
                <a:gd name="connsiteX33" fmla="*/ 1765862 w 2499287"/>
                <a:gd name="connsiteY33" fmla="*/ 1066800 h 2258269"/>
                <a:gd name="connsiteX34" fmla="*/ 1756337 w 2499287"/>
                <a:gd name="connsiteY34" fmla="*/ 1085850 h 2258269"/>
                <a:gd name="connsiteX35" fmla="*/ 1751574 w 2499287"/>
                <a:gd name="connsiteY35" fmla="*/ 1128712 h 2258269"/>
                <a:gd name="connsiteX36" fmla="*/ 1742049 w 2499287"/>
                <a:gd name="connsiteY36" fmla="*/ 1147762 h 2258269"/>
                <a:gd name="connsiteX37" fmla="*/ 1737287 w 2499287"/>
                <a:gd name="connsiteY37" fmla="*/ 1485900 h 2258269"/>
                <a:gd name="connsiteX38" fmla="*/ 1722999 w 2499287"/>
                <a:gd name="connsiteY38" fmla="*/ 1533525 h 2258269"/>
                <a:gd name="connsiteX39" fmla="*/ 1718237 w 2499287"/>
                <a:gd name="connsiteY39" fmla="*/ 1562100 h 2258269"/>
                <a:gd name="connsiteX40" fmla="*/ 1708712 w 2499287"/>
                <a:gd name="connsiteY40" fmla="*/ 1590675 h 2258269"/>
                <a:gd name="connsiteX41" fmla="*/ 1699187 w 2499287"/>
                <a:gd name="connsiteY41" fmla="*/ 1633537 h 2258269"/>
                <a:gd name="connsiteX42" fmla="*/ 1689662 w 2499287"/>
                <a:gd name="connsiteY42" fmla="*/ 1647825 h 2258269"/>
                <a:gd name="connsiteX43" fmla="*/ 1684899 w 2499287"/>
                <a:gd name="connsiteY43" fmla="*/ 1695450 h 2258269"/>
                <a:gd name="connsiteX44" fmla="*/ 1675374 w 2499287"/>
                <a:gd name="connsiteY44" fmla="*/ 1714500 h 2258269"/>
                <a:gd name="connsiteX45" fmla="*/ 1670612 w 2499287"/>
                <a:gd name="connsiteY45" fmla="*/ 1733550 h 2258269"/>
                <a:gd name="connsiteX46" fmla="*/ 1646799 w 2499287"/>
                <a:gd name="connsiteY46" fmla="*/ 1800225 h 2258269"/>
                <a:gd name="connsiteX47" fmla="*/ 1632512 w 2499287"/>
                <a:gd name="connsiteY47" fmla="*/ 1809750 h 2258269"/>
                <a:gd name="connsiteX48" fmla="*/ 1618224 w 2499287"/>
                <a:gd name="connsiteY48" fmla="*/ 1857375 h 2258269"/>
                <a:gd name="connsiteX49" fmla="*/ 1599174 w 2499287"/>
                <a:gd name="connsiteY49" fmla="*/ 1895475 h 2258269"/>
                <a:gd name="connsiteX50" fmla="*/ 1561074 w 2499287"/>
                <a:gd name="connsiteY50" fmla="*/ 1919287 h 2258269"/>
                <a:gd name="connsiteX51" fmla="*/ 1513449 w 2499287"/>
                <a:gd name="connsiteY51" fmla="*/ 1952625 h 2258269"/>
                <a:gd name="connsiteX52" fmla="*/ 1494399 w 2499287"/>
                <a:gd name="connsiteY52" fmla="*/ 1962150 h 2258269"/>
                <a:gd name="connsiteX53" fmla="*/ 1475349 w 2499287"/>
                <a:gd name="connsiteY53" fmla="*/ 1990725 h 2258269"/>
                <a:gd name="connsiteX54" fmla="*/ 1451537 w 2499287"/>
                <a:gd name="connsiteY54" fmla="*/ 2019300 h 2258269"/>
                <a:gd name="connsiteX55" fmla="*/ 1413437 w 2499287"/>
                <a:gd name="connsiteY55" fmla="*/ 2043112 h 2258269"/>
                <a:gd name="connsiteX56" fmla="*/ 1408674 w 2499287"/>
                <a:gd name="connsiteY56" fmla="*/ 2062162 h 2258269"/>
                <a:gd name="connsiteX57" fmla="*/ 1389624 w 2499287"/>
                <a:gd name="connsiteY57" fmla="*/ 2071687 h 2258269"/>
                <a:gd name="connsiteX58" fmla="*/ 1361049 w 2499287"/>
                <a:gd name="connsiteY58" fmla="*/ 2090737 h 2258269"/>
                <a:gd name="connsiteX59" fmla="*/ 1351524 w 2499287"/>
                <a:gd name="connsiteY59" fmla="*/ 2109787 h 2258269"/>
                <a:gd name="connsiteX60" fmla="*/ 1313424 w 2499287"/>
                <a:gd name="connsiteY60" fmla="*/ 2124075 h 2258269"/>
                <a:gd name="connsiteX61" fmla="*/ 1294374 w 2499287"/>
                <a:gd name="connsiteY61" fmla="*/ 2133600 h 2258269"/>
                <a:gd name="connsiteX62" fmla="*/ 1284849 w 2499287"/>
                <a:gd name="connsiteY62" fmla="*/ 2147887 h 2258269"/>
                <a:gd name="connsiteX63" fmla="*/ 1265799 w 2499287"/>
                <a:gd name="connsiteY63" fmla="*/ 2152650 h 2258269"/>
                <a:gd name="connsiteX64" fmla="*/ 1218174 w 2499287"/>
                <a:gd name="connsiteY64" fmla="*/ 2166937 h 2258269"/>
                <a:gd name="connsiteX65" fmla="*/ 1122924 w 2499287"/>
                <a:gd name="connsiteY65" fmla="*/ 2190750 h 2258269"/>
                <a:gd name="connsiteX66" fmla="*/ 1084824 w 2499287"/>
                <a:gd name="connsiteY66" fmla="*/ 2205037 h 2258269"/>
                <a:gd name="connsiteX67" fmla="*/ 1065774 w 2499287"/>
                <a:gd name="connsiteY67" fmla="*/ 2224087 h 2258269"/>
                <a:gd name="connsiteX68" fmla="*/ 1046724 w 2499287"/>
                <a:gd name="connsiteY68" fmla="*/ 2228850 h 2258269"/>
                <a:gd name="connsiteX69" fmla="*/ 956237 w 2499287"/>
                <a:gd name="connsiteY69" fmla="*/ 2238375 h 2258269"/>
                <a:gd name="connsiteX70" fmla="*/ 741924 w 2499287"/>
                <a:gd name="connsiteY70" fmla="*/ 2238375 h 2258269"/>
                <a:gd name="connsiteX71" fmla="*/ 718112 w 2499287"/>
                <a:gd name="connsiteY71" fmla="*/ 2228850 h 2258269"/>
                <a:gd name="connsiteX72" fmla="*/ 660962 w 2499287"/>
                <a:gd name="connsiteY72" fmla="*/ 2219325 h 2258269"/>
                <a:gd name="connsiteX73" fmla="*/ 594287 w 2499287"/>
                <a:gd name="connsiteY73" fmla="*/ 2214562 h 2258269"/>
                <a:gd name="connsiteX74" fmla="*/ 575237 w 2499287"/>
                <a:gd name="connsiteY74" fmla="*/ 2205037 h 2258269"/>
                <a:gd name="connsiteX75" fmla="*/ 432362 w 2499287"/>
                <a:gd name="connsiteY75" fmla="*/ 2176462 h 2258269"/>
                <a:gd name="connsiteX76" fmla="*/ 413312 w 2499287"/>
                <a:gd name="connsiteY76" fmla="*/ 2166937 h 2258269"/>
                <a:gd name="connsiteX77" fmla="*/ 408549 w 2499287"/>
                <a:gd name="connsiteY77" fmla="*/ 2147887 h 2258269"/>
                <a:gd name="connsiteX78" fmla="*/ 399024 w 2499287"/>
                <a:gd name="connsiteY78" fmla="*/ 2128837 h 2258269"/>
                <a:gd name="connsiteX79" fmla="*/ 394262 w 2499287"/>
                <a:gd name="connsiteY79" fmla="*/ 2109787 h 2258269"/>
                <a:gd name="connsiteX80" fmla="*/ 379974 w 2499287"/>
                <a:gd name="connsiteY80" fmla="*/ 2100262 h 2258269"/>
                <a:gd name="connsiteX81" fmla="*/ 360924 w 2499287"/>
                <a:gd name="connsiteY81" fmla="*/ 2081212 h 2258269"/>
                <a:gd name="connsiteX82" fmla="*/ 351399 w 2499287"/>
                <a:gd name="connsiteY82" fmla="*/ 2066925 h 2258269"/>
                <a:gd name="connsiteX83" fmla="*/ 313299 w 2499287"/>
                <a:gd name="connsiteY83" fmla="*/ 2043112 h 2258269"/>
                <a:gd name="connsiteX84" fmla="*/ 299012 w 2499287"/>
                <a:gd name="connsiteY84" fmla="*/ 2033587 h 2258269"/>
                <a:gd name="connsiteX85" fmla="*/ 260912 w 2499287"/>
                <a:gd name="connsiteY85" fmla="*/ 2019300 h 2258269"/>
                <a:gd name="connsiteX86" fmla="*/ 256149 w 2499287"/>
                <a:gd name="connsiteY86" fmla="*/ 2005012 h 2258269"/>
                <a:gd name="connsiteX87" fmla="*/ 246624 w 2499287"/>
                <a:gd name="connsiteY87" fmla="*/ 1990725 h 2258269"/>
                <a:gd name="connsiteX88" fmla="*/ 241862 w 2499287"/>
                <a:gd name="connsiteY88" fmla="*/ 1971675 h 2258269"/>
                <a:gd name="connsiteX89" fmla="*/ 222812 w 2499287"/>
                <a:gd name="connsiteY89" fmla="*/ 1933575 h 2258269"/>
                <a:gd name="connsiteX90" fmla="*/ 160899 w 2499287"/>
                <a:gd name="connsiteY90" fmla="*/ 1828800 h 2258269"/>
                <a:gd name="connsiteX91" fmla="*/ 141849 w 2499287"/>
                <a:gd name="connsiteY91" fmla="*/ 1800225 h 2258269"/>
                <a:gd name="connsiteX92" fmla="*/ 137087 w 2499287"/>
                <a:gd name="connsiteY92" fmla="*/ 1785937 h 2258269"/>
                <a:gd name="connsiteX93" fmla="*/ 122799 w 2499287"/>
                <a:gd name="connsiteY93" fmla="*/ 1766887 h 2258269"/>
                <a:gd name="connsiteX94" fmla="*/ 98987 w 2499287"/>
                <a:gd name="connsiteY94" fmla="*/ 1733550 h 2258269"/>
                <a:gd name="connsiteX95" fmla="*/ 79937 w 2499287"/>
                <a:gd name="connsiteY95" fmla="*/ 1695450 h 2258269"/>
                <a:gd name="connsiteX96" fmla="*/ 60688 w 2499287"/>
                <a:gd name="connsiteY96" fmla="*/ 1653356 h 2258269"/>
                <a:gd name="connsiteX97" fmla="*/ 11079 w 2499287"/>
                <a:gd name="connsiteY97" fmla="*/ 1529134 h 2258269"/>
                <a:gd name="connsiteX98" fmla="*/ 2125 w 2499287"/>
                <a:gd name="connsiteY98" fmla="*/ 1435025 h 2258269"/>
                <a:gd name="connsiteX99" fmla="*/ 8499 w 2499287"/>
                <a:gd name="connsiteY99" fmla="*/ 1338262 h 2258269"/>
                <a:gd name="connsiteX100" fmla="*/ 22787 w 2499287"/>
                <a:gd name="connsiteY100" fmla="*/ 1252537 h 2258269"/>
                <a:gd name="connsiteX101" fmla="*/ 32312 w 2499287"/>
                <a:gd name="connsiteY101" fmla="*/ 1200150 h 2258269"/>
                <a:gd name="connsiteX102" fmla="*/ 56124 w 2499287"/>
                <a:gd name="connsiteY102" fmla="*/ 1147762 h 2258269"/>
                <a:gd name="connsiteX103" fmla="*/ 89462 w 2499287"/>
                <a:gd name="connsiteY103" fmla="*/ 1071562 h 2258269"/>
                <a:gd name="connsiteX104" fmla="*/ 118037 w 2499287"/>
                <a:gd name="connsiteY104" fmla="*/ 985837 h 2258269"/>
                <a:gd name="connsiteX105" fmla="*/ 183770 w 2499287"/>
                <a:gd name="connsiteY105" fmla="*/ 883617 h 2258269"/>
                <a:gd name="connsiteX106" fmla="*/ 232337 w 2499287"/>
                <a:gd name="connsiteY106" fmla="*/ 809625 h 2258269"/>
                <a:gd name="connsiteX107" fmla="*/ 308537 w 2499287"/>
                <a:gd name="connsiteY107" fmla="*/ 733425 h 2258269"/>
                <a:gd name="connsiteX108" fmla="*/ 370449 w 2499287"/>
                <a:gd name="connsiteY108" fmla="*/ 671512 h 2258269"/>
                <a:gd name="connsiteX109" fmla="*/ 484749 w 2499287"/>
                <a:gd name="connsiteY109" fmla="*/ 614362 h 2258269"/>
                <a:gd name="connsiteX110" fmla="*/ 589524 w 2499287"/>
                <a:gd name="connsiteY110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56349 w 2499287"/>
                <a:gd name="connsiteY25" fmla="*/ 842962 h 2258269"/>
                <a:gd name="connsiteX26" fmla="*/ 1851587 w 2499287"/>
                <a:gd name="connsiteY26" fmla="*/ 857250 h 2258269"/>
                <a:gd name="connsiteX27" fmla="*/ 1837299 w 2499287"/>
                <a:gd name="connsiteY27" fmla="*/ 862012 h 2258269"/>
                <a:gd name="connsiteX28" fmla="*/ 1813487 w 2499287"/>
                <a:gd name="connsiteY28" fmla="*/ 885825 h 2258269"/>
                <a:gd name="connsiteX29" fmla="*/ 1789674 w 2499287"/>
                <a:gd name="connsiteY29" fmla="*/ 942975 h 2258269"/>
                <a:gd name="connsiteX30" fmla="*/ 1784912 w 2499287"/>
                <a:gd name="connsiteY30" fmla="*/ 957262 h 2258269"/>
                <a:gd name="connsiteX31" fmla="*/ 1775387 w 2499287"/>
                <a:gd name="connsiteY31" fmla="*/ 990600 h 2258269"/>
                <a:gd name="connsiteX32" fmla="*/ 1765862 w 2499287"/>
                <a:gd name="connsiteY32" fmla="*/ 1066800 h 2258269"/>
                <a:gd name="connsiteX33" fmla="*/ 1756337 w 2499287"/>
                <a:gd name="connsiteY33" fmla="*/ 1085850 h 2258269"/>
                <a:gd name="connsiteX34" fmla="*/ 1751574 w 2499287"/>
                <a:gd name="connsiteY34" fmla="*/ 1128712 h 2258269"/>
                <a:gd name="connsiteX35" fmla="*/ 1742049 w 2499287"/>
                <a:gd name="connsiteY35" fmla="*/ 1147762 h 2258269"/>
                <a:gd name="connsiteX36" fmla="*/ 1737287 w 2499287"/>
                <a:gd name="connsiteY36" fmla="*/ 1485900 h 2258269"/>
                <a:gd name="connsiteX37" fmla="*/ 1722999 w 2499287"/>
                <a:gd name="connsiteY37" fmla="*/ 1533525 h 2258269"/>
                <a:gd name="connsiteX38" fmla="*/ 1718237 w 2499287"/>
                <a:gd name="connsiteY38" fmla="*/ 1562100 h 2258269"/>
                <a:gd name="connsiteX39" fmla="*/ 1708712 w 2499287"/>
                <a:gd name="connsiteY39" fmla="*/ 1590675 h 2258269"/>
                <a:gd name="connsiteX40" fmla="*/ 1699187 w 2499287"/>
                <a:gd name="connsiteY40" fmla="*/ 1633537 h 2258269"/>
                <a:gd name="connsiteX41" fmla="*/ 1689662 w 2499287"/>
                <a:gd name="connsiteY41" fmla="*/ 1647825 h 2258269"/>
                <a:gd name="connsiteX42" fmla="*/ 1684899 w 2499287"/>
                <a:gd name="connsiteY42" fmla="*/ 1695450 h 2258269"/>
                <a:gd name="connsiteX43" fmla="*/ 1675374 w 2499287"/>
                <a:gd name="connsiteY43" fmla="*/ 1714500 h 2258269"/>
                <a:gd name="connsiteX44" fmla="*/ 1670612 w 2499287"/>
                <a:gd name="connsiteY44" fmla="*/ 1733550 h 2258269"/>
                <a:gd name="connsiteX45" fmla="*/ 1646799 w 2499287"/>
                <a:gd name="connsiteY45" fmla="*/ 1800225 h 2258269"/>
                <a:gd name="connsiteX46" fmla="*/ 1632512 w 2499287"/>
                <a:gd name="connsiteY46" fmla="*/ 1809750 h 2258269"/>
                <a:gd name="connsiteX47" fmla="*/ 1618224 w 2499287"/>
                <a:gd name="connsiteY47" fmla="*/ 1857375 h 2258269"/>
                <a:gd name="connsiteX48" fmla="*/ 1599174 w 2499287"/>
                <a:gd name="connsiteY48" fmla="*/ 1895475 h 2258269"/>
                <a:gd name="connsiteX49" fmla="*/ 1561074 w 2499287"/>
                <a:gd name="connsiteY49" fmla="*/ 1919287 h 2258269"/>
                <a:gd name="connsiteX50" fmla="*/ 1513449 w 2499287"/>
                <a:gd name="connsiteY50" fmla="*/ 1952625 h 2258269"/>
                <a:gd name="connsiteX51" fmla="*/ 1494399 w 2499287"/>
                <a:gd name="connsiteY51" fmla="*/ 1962150 h 2258269"/>
                <a:gd name="connsiteX52" fmla="*/ 1475349 w 2499287"/>
                <a:gd name="connsiteY52" fmla="*/ 1990725 h 2258269"/>
                <a:gd name="connsiteX53" fmla="*/ 1451537 w 2499287"/>
                <a:gd name="connsiteY53" fmla="*/ 2019300 h 2258269"/>
                <a:gd name="connsiteX54" fmla="*/ 1413437 w 2499287"/>
                <a:gd name="connsiteY54" fmla="*/ 2043112 h 2258269"/>
                <a:gd name="connsiteX55" fmla="*/ 1408674 w 2499287"/>
                <a:gd name="connsiteY55" fmla="*/ 2062162 h 2258269"/>
                <a:gd name="connsiteX56" fmla="*/ 1389624 w 2499287"/>
                <a:gd name="connsiteY56" fmla="*/ 2071687 h 2258269"/>
                <a:gd name="connsiteX57" fmla="*/ 1361049 w 2499287"/>
                <a:gd name="connsiteY57" fmla="*/ 2090737 h 2258269"/>
                <a:gd name="connsiteX58" fmla="*/ 1351524 w 2499287"/>
                <a:gd name="connsiteY58" fmla="*/ 2109787 h 2258269"/>
                <a:gd name="connsiteX59" fmla="*/ 1313424 w 2499287"/>
                <a:gd name="connsiteY59" fmla="*/ 2124075 h 2258269"/>
                <a:gd name="connsiteX60" fmla="*/ 1294374 w 2499287"/>
                <a:gd name="connsiteY60" fmla="*/ 2133600 h 2258269"/>
                <a:gd name="connsiteX61" fmla="*/ 1284849 w 2499287"/>
                <a:gd name="connsiteY61" fmla="*/ 2147887 h 2258269"/>
                <a:gd name="connsiteX62" fmla="*/ 1265799 w 2499287"/>
                <a:gd name="connsiteY62" fmla="*/ 2152650 h 2258269"/>
                <a:gd name="connsiteX63" fmla="*/ 1218174 w 2499287"/>
                <a:gd name="connsiteY63" fmla="*/ 2166937 h 2258269"/>
                <a:gd name="connsiteX64" fmla="*/ 1122924 w 2499287"/>
                <a:gd name="connsiteY64" fmla="*/ 2190750 h 2258269"/>
                <a:gd name="connsiteX65" fmla="*/ 1084824 w 2499287"/>
                <a:gd name="connsiteY65" fmla="*/ 2205037 h 2258269"/>
                <a:gd name="connsiteX66" fmla="*/ 1065774 w 2499287"/>
                <a:gd name="connsiteY66" fmla="*/ 2224087 h 2258269"/>
                <a:gd name="connsiteX67" fmla="*/ 1046724 w 2499287"/>
                <a:gd name="connsiteY67" fmla="*/ 2228850 h 2258269"/>
                <a:gd name="connsiteX68" fmla="*/ 956237 w 2499287"/>
                <a:gd name="connsiteY68" fmla="*/ 2238375 h 2258269"/>
                <a:gd name="connsiteX69" fmla="*/ 741924 w 2499287"/>
                <a:gd name="connsiteY69" fmla="*/ 2238375 h 2258269"/>
                <a:gd name="connsiteX70" fmla="*/ 718112 w 2499287"/>
                <a:gd name="connsiteY70" fmla="*/ 2228850 h 2258269"/>
                <a:gd name="connsiteX71" fmla="*/ 660962 w 2499287"/>
                <a:gd name="connsiteY71" fmla="*/ 2219325 h 2258269"/>
                <a:gd name="connsiteX72" fmla="*/ 594287 w 2499287"/>
                <a:gd name="connsiteY72" fmla="*/ 2214562 h 2258269"/>
                <a:gd name="connsiteX73" fmla="*/ 575237 w 2499287"/>
                <a:gd name="connsiteY73" fmla="*/ 2205037 h 2258269"/>
                <a:gd name="connsiteX74" fmla="*/ 432362 w 2499287"/>
                <a:gd name="connsiteY74" fmla="*/ 2176462 h 2258269"/>
                <a:gd name="connsiteX75" fmla="*/ 413312 w 2499287"/>
                <a:gd name="connsiteY75" fmla="*/ 2166937 h 2258269"/>
                <a:gd name="connsiteX76" fmla="*/ 408549 w 2499287"/>
                <a:gd name="connsiteY76" fmla="*/ 2147887 h 2258269"/>
                <a:gd name="connsiteX77" fmla="*/ 399024 w 2499287"/>
                <a:gd name="connsiteY77" fmla="*/ 2128837 h 2258269"/>
                <a:gd name="connsiteX78" fmla="*/ 394262 w 2499287"/>
                <a:gd name="connsiteY78" fmla="*/ 2109787 h 2258269"/>
                <a:gd name="connsiteX79" fmla="*/ 379974 w 2499287"/>
                <a:gd name="connsiteY79" fmla="*/ 2100262 h 2258269"/>
                <a:gd name="connsiteX80" fmla="*/ 360924 w 2499287"/>
                <a:gd name="connsiteY80" fmla="*/ 2081212 h 2258269"/>
                <a:gd name="connsiteX81" fmla="*/ 351399 w 2499287"/>
                <a:gd name="connsiteY81" fmla="*/ 2066925 h 2258269"/>
                <a:gd name="connsiteX82" fmla="*/ 313299 w 2499287"/>
                <a:gd name="connsiteY82" fmla="*/ 2043112 h 2258269"/>
                <a:gd name="connsiteX83" fmla="*/ 299012 w 2499287"/>
                <a:gd name="connsiteY83" fmla="*/ 2033587 h 2258269"/>
                <a:gd name="connsiteX84" fmla="*/ 260912 w 2499287"/>
                <a:gd name="connsiteY84" fmla="*/ 2019300 h 2258269"/>
                <a:gd name="connsiteX85" fmla="*/ 256149 w 2499287"/>
                <a:gd name="connsiteY85" fmla="*/ 2005012 h 2258269"/>
                <a:gd name="connsiteX86" fmla="*/ 246624 w 2499287"/>
                <a:gd name="connsiteY86" fmla="*/ 1990725 h 2258269"/>
                <a:gd name="connsiteX87" fmla="*/ 241862 w 2499287"/>
                <a:gd name="connsiteY87" fmla="*/ 1971675 h 2258269"/>
                <a:gd name="connsiteX88" fmla="*/ 222812 w 2499287"/>
                <a:gd name="connsiteY88" fmla="*/ 1933575 h 2258269"/>
                <a:gd name="connsiteX89" fmla="*/ 160899 w 2499287"/>
                <a:gd name="connsiteY89" fmla="*/ 1828800 h 2258269"/>
                <a:gd name="connsiteX90" fmla="*/ 141849 w 2499287"/>
                <a:gd name="connsiteY90" fmla="*/ 1800225 h 2258269"/>
                <a:gd name="connsiteX91" fmla="*/ 137087 w 2499287"/>
                <a:gd name="connsiteY91" fmla="*/ 1785937 h 2258269"/>
                <a:gd name="connsiteX92" fmla="*/ 122799 w 2499287"/>
                <a:gd name="connsiteY92" fmla="*/ 1766887 h 2258269"/>
                <a:gd name="connsiteX93" fmla="*/ 98987 w 2499287"/>
                <a:gd name="connsiteY93" fmla="*/ 1733550 h 2258269"/>
                <a:gd name="connsiteX94" fmla="*/ 79937 w 2499287"/>
                <a:gd name="connsiteY94" fmla="*/ 1695450 h 2258269"/>
                <a:gd name="connsiteX95" fmla="*/ 60688 w 2499287"/>
                <a:gd name="connsiteY95" fmla="*/ 1653356 h 2258269"/>
                <a:gd name="connsiteX96" fmla="*/ 11079 w 2499287"/>
                <a:gd name="connsiteY96" fmla="*/ 1529134 h 2258269"/>
                <a:gd name="connsiteX97" fmla="*/ 2125 w 2499287"/>
                <a:gd name="connsiteY97" fmla="*/ 1435025 h 2258269"/>
                <a:gd name="connsiteX98" fmla="*/ 8499 w 2499287"/>
                <a:gd name="connsiteY98" fmla="*/ 1338262 h 2258269"/>
                <a:gd name="connsiteX99" fmla="*/ 22787 w 2499287"/>
                <a:gd name="connsiteY99" fmla="*/ 1252537 h 2258269"/>
                <a:gd name="connsiteX100" fmla="*/ 32312 w 2499287"/>
                <a:gd name="connsiteY100" fmla="*/ 1200150 h 2258269"/>
                <a:gd name="connsiteX101" fmla="*/ 56124 w 2499287"/>
                <a:gd name="connsiteY101" fmla="*/ 1147762 h 2258269"/>
                <a:gd name="connsiteX102" fmla="*/ 89462 w 2499287"/>
                <a:gd name="connsiteY102" fmla="*/ 1071562 h 2258269"/>
                <a:gd name="connsiteX103" fmla="*/ 118037 w 2499287"/>
                <a:gd name="connsiteY103" fmla="*/ 985837 h 2258269"/>
                <a:gd name="connsiteX104" fmla="*/ 183770 w 2499287"/>
                <a:gd name="connsiteY104" fmla="*/ 883617 h 2258269"/>
                <a:gd name="connsiteX105" fmla="*/ 232337 w 2499287"/>
                <a:gd name="connsiteY105" fmla="*/ 809625 h 2258269"/>
                <a:gd name="connsiteX106" fmla="*/ 308537 w 2499287"/>
                <a:gd name="connsiteY106" fmla="*/ 733425 h 2258269"/>
                <a:gd name="connsiteX107" fmla="*/ 370449 w 2499287"/>
                <a:gd name="connsiteY107" fmla="*/ 671512 h 2258269"/>
                <a:gd name="connsiteX108" fmla="*/ 484749 w 2499287"/>
                <a:gd name="connsiteY108" fmla="*/ 614362 h 2258269"/>
                <a:gd name="connsiteX109" fmla="*/ 589524 w 2499287"/>
                <a:gd name="connsiteY109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51587 w 2499287"/>
                <a:gd name="connsiteY25" fmla="*/ 857250 h 2258269"/>
                <a:gd name="connsiteX26" fmla="*/ 1837299 w 2499287"/>
                <a:gd name="connsiteY26" fmla="*/ 862012 h 2258269"/>
                <a:gd name="connsiteX27" fmla="*/ 1813487 w 2499287"/>
                <a:gd name="connsiteY27" fmla="*/ 885825 h 2258269"/>
                <a:gd name="connsiteX28" fmla="*/ 1789674 w 2499287"/>
                <a:gd name="connsiteY28" fmla="*/ 942975 h 2258269"/>
                <a:gd name="connsiteX29" fmla="*/ 1784912 w 2499287"/>
                <a:gd name="connsiteY29" fmla="*/ 957262 h 2258269"/>
                <a:gd name="connsiteX30" fmla="*/ 1775387 w 2499287"/>
                <a:gd name="connsiteY30" fmla="*/ 990600 h 2258269"/>
                <a:gd name="connsiteX31" fmla="*/ 1765862 w 2499287"/>
                <a:gd name="connsiteY31" fmla="*/ 1066800 h 2258269"/>
                <a:gd name="connsiteX32" fmla="*/ 1756337 w 2499287"/>
                <a:gd name="connsiteY32" fmla="*/ 1085850 h 2258269"/>
                <a:gd name="connsiteX33" fmla="*/ 1751574 w 2499287"/>
                <a:gd name="connsiteY33" fmla="*/ 1128712 h 2258269"/>
                <a:gd name="connsiteX34" fmla="*/ 1742049 w 2499287"/>
                <a:gd name="connsiteY34" fmla="*/ 1147762 h 2258269"/>
                <a:gd name="connsiteX35" fmla="*/ 1737287 w 2499287"/>
                <a:gd name="connsiteY35" fmla="*/ 1485900 h 2258269"/>
                <a:gd name="connsiteX36" fmla="*/ 1722999 w 2499287"/>
                <a:gd name="connsiteY36" fmla="*/ 1533525 h 2258269"/>
                <a:gd name="connsiteX37" fmla="*/ 1718237 w 2499287"/>
                <a:gd name="connsiteY37" fmla="*/ 1562100 h 2258269"/>
                <a:gd name="connsiteX38" fmla="*/ 1708712 w 2499287"/>
                <a:gd name="connsiteY38" fmla="*/ 1590675 h 2258269"/>
                <a:gd name="connsiteX39" fmla="*/ 1699187 w 2499287"/>
                <a:gd name="connsiteY39" fmla="*/ 1633537 h 2258269"/>
                <a:gd name="connsiteX40" fmla="*/ 1689662 w 2499287"/>
                <a:gd name="connsiteY40" fmla="*/ 1647825 h 2258269"/>
                <a:gd name="connsiteX41" fmla="*/ 1684899 w 2499287"/>
                <a:gd name="connsiteY41" fmla="*/ 1695450 h 2258269"/>
                <a:gd name="connsiteX42" fmla="*/ 1675374 w 2499287"/>
                <a:gd name="connsiteY42" fmla="*/ 1714500 h 2258269"/>
                <a:gd name="connsiteX43" fmla="*/ 1670612 w 2499287"/>
                <a:gd name="connsiteY43" fmla="*/ 1733550 h 2258269"/>
                <a:gd name="connsiteX44" fmla="*/ 1646799 w 2499287"/>
                <a:gd name="connsiteY44" fmla="*/ 1800225 h 2258269"/>
                <a:gd name="connsiteX45" fmla="*/ 1632512 w 2499287"/>
                <a:gd name="connsiteY45" fmla="*/ 1809750 h 2258269"/>
                <a:gd name="connsiteX46" fmla="*/ 1618224 w 2499287"/>
                <a:gd name="connsiteY46" fmla="*/ 1857375 h 2258269"/>
                <a:gd name="connsiteX47" fmla="*/ 1599174 w 2499287"/>
                <a:gd name="connsiteY47" fmla="*/ 1895475 h 2258269"/>
                <a:gd name="connsiteX48" fmla="*/ 1561074 w 2499287"/>
                <a:gd name="connsiteY48" fmla="*/ 1919287 h 2258269"/>
                <a:gd name="connsiteX49" fmla="*/ 1513449 w 2499287"/>
                <a:gd name="connsiteY49" fmla="*/ 1952625 h 2258269"/>
                <a:gd name="connsiteX50" fmla="*/ 1494399 w 2499287"/>
                <a:gd name="connsiteY50" fmla="*/ 1962150 h 2258269"/>
                <a:gd name="connsiteX51" fmla="*/ 1475349 w 2499287"/>
                <a:gd name="connsiteY51" fmla="*/ 1990725 h 2258269"/>
                <a:gd name="connsiteX52" fmla="*/ 1451537 w 2499287"/>
                <a:gd name="connsiteY52" fmla="*/ 2019300 h 2258269"/>
                <a:gd name="connsiteX53" fmla="*/ 1413437 w 2499287"/>
                <a:gd name="connsiteY53" fmla="*/ 2043112 h 2258269"/>
                <a:gd name="connsiteX54" fmla="*/ 1408674 w 2499287"/>
                <a:gd name="connsiteY54" fmla="*/ 2062162 h 2258269"/>
                <a:gd name="connsiteX55" fmla="*/ 1389624 w 2499287"/>
                <a:gd name="connsiteY55" fmla="*/ 2071687 h 2258269"/>
                <a:gd name="connsiteX56" fmla="*/ 1361049 w 2499287"/>
                <a:gd name="connsiteY56" fmla="*/ 2090737 h 2258269"/>
                <a:gd name="connsiteX57" fmla="*/ 1351524 w 2499287"/>
                <a:gd name="connsiteY57" fmla="*/ 2109787 h 2258269"/>
                <a:gd name="connsiteX58" fmla="*/ 1313424 w 2499287"/>
                <a:gd name="connsiteY58" fmla="*/ 2124075 h 2258269"/>
                <a:gd name="connsiteX59" fmla="*/ 1294374 w 2499287"/>
                <a:gd name="connsiteY59" fmla="*/ 2133600 h 2258269"/>
                <a:gd name="connsiteX60" fmla="*/ 1284849 w 2499287"/>
                <a:gd name="connsiteY60" fmla="*/ 2147887 h 2258269"/>
                <a:gd name="connsiteX61" fmla="*/ 1265799 w 2499287"/>
                <a:gd name="connsiteY61" fmla="*/ 2152650 h 2258269"/>
                <a:gd name="connsiteX62" fmla="*/ 1218174 w 2499287"/>
                <a:gd name="connsiteY62" fmla="*/ 2166937 h 2258269"/>
                <a:gd name="connsiteX63" fmla="*/ 1122924 w 2499287"/>
                <a:gd name="connsiteY63" fmla="*/ 2190750 h 2258269"/>
                <a:gd name="connsiteX64" fmla="*/ 1084824 w 2499287"/>
                <a:gd name="connsiteY64" fmla="*/ 2205037 h 2258269"/>
                <a:gd name="connsiteX65" fmla="*/ 1065774 w 2499287"/>
                <a:gd name="connsiteY65" fmla="*/ 2224087 h 2258269"/>
                <a:gd name="connsiteX66" fmla="*/ 1046724 w 2499287"/>
                <a:gd name="connsiteY66" fmla="*/ 2228850 h 2258269"/>
                <a:gd name="connsiteX67" fmla="*/ 956237 w 2499287"/>
                <a:gd name="connsiteY67" fmla="*/ 2238375 h 2258269"/>
                <a:gd name="connsiteX68" fmla="*/ 741924 w 2499287"/>
                <a:gd name="connsiteY68" fmla="*/ 2238375 h 2258269"/>
                <a:gd name="connsiteX69" fmla="*/ 718112 w 2499287"/>
                <a:gd name="connsiteY69" fmla="*/ 2228850 h 2258269"/>
                <a:gd name="connsiteX70" fmla="*/ 660962 w 2499287"/>
                <a:gd name="connsiteY70" fmla="*/ 2219325 h 2258269"/>
                <a:gd name="connsiteX71" fmla="*/ 594287 w 2499287"/>
                <a:gd name="connsiteY71" fmla="*/ 2214562 h 2258269"/>
                <a:gd name="connsiteX72" fmla="*/ 575237 w 2499287"/>
                <a:gd name="connsiteY72" fmla="*/ 2205037 h 2258269"/>
                <a:gd name="connsiteX73" fmla="*/ 432362 w 2499287"/>
                <a:gd name="connsiteY73" fmla="*/ 2176462 h 2258269"/>
                <a:gd name="connsiteX74" fmla="*/ 413312 w 2499287"/>
                <a:gd name="connsiteY74" fmla="*/ 2166937 h 2258269"/>
                <a:gd name="connsiteX75" fmla="*/ 408549 w 2499287"/>
                <a:gd name="connsiteY75" fmla="*/ 2147887 h 2258269"/>
                <a:gd name="connsiteX76" fmla="*/ 399024 w 2499287"/>
                <a:gd name="connsiteY76" fmla="*/ 2128837 h 2258269"/>
                <a:gd name="connsiteX77" fmla="*/ 394262 w 2499287"/>
                <a:gd name="connsiteY77" fmla="*/ 2109787 h 2258269"/>
                <a:gd name="connsiteX78" fmla="*/ 379974 w 2499287"/>
                <a:gd name="connsiteY78" fmla="*/ 2100262 h 2258269"/>
                <a:gd name="connsiteX79" fmla="*/ 360924 w 2499287"/>
                <a:gd name="connsiteY79" fmla="*/ 2081212 h 2258269"/>
                <a:gd name="connsiteX80" fmla="*/ 351399 w 2499287"/>
                <a:gd name="connsiteY80" fmla="*/ 2066925 h 2258269"/>
                <a:gd name="connsiteX81" fmla="*/ 313299 w 2499287"/>
                <a:gd name="connsiteY81" fmla="*/ 2043112 h 2258269"/>
                <a:gd name="connsiteX82" fmla="*/ 299012 w 2499287"/>
                <a:gd name="connsiteY82" fmla="*/ 2033587 h 2258269"/>
                <a:gd name="connsiteX83" fmla="*/ 260912 w 2499287"/>
                <a:gd name="connsiteY83" fmla="*/ 2019300 h 2258269"/>
                <a:gd name="connsiteX84" fmla="*/ 256149 w 2499287"/>
                <a:gd name="connsiteY84" fmla="*/ 2005012 h 2258269"/>
                <a:gd name="connsiteX85" fmla="*/ 246624 w 2499287"/>
                <a:gd name="connsiteY85" fmla="*/ 1990725 h 2258269"/>
                <a:gd name="connsiteX86" fmla="*/ 241862 w 2499287"/>
                <a:gd name="connsiteY86" fmla="*/ 1971675 h 2258269"/>
                <a:gd name="connsiteX87" fmla="*/ 222812 w 2499287"/>
                <a:gd name="connsiteY87" fmla="*/ 1933575 h 2258269"/>
                <a:gd name="connsiteX88" fmla="*/ 160899 w 2499287"/>
                <a:gd name="connsiteY88" fmla="*/ 1828800 h 2258269"/>
                <a:gd name="connsiteX89" fmla="*/ 141849 w 2499287"/>
                <a:gd name="connsiteY89" fmla="*/ 1800225 h 2258269"/>
                <a:gd name="connsiteX90" fmla="*/ 137087 w 2499287"/>
                <a:gd name="connsiteY90" fmla="*/ 1785937 h 2258269"/>
                <a:gd name="connsiteX91" fmla="*/ 122799 w 2499287"/>
                <a:gd name="connsiteY91" fmla="*/ 1766887 h 2258269"/>
                <a:gd name="connsiteX92" fmla="*/ 98987 w 2499287"/>
                <a:gd name="connsiteY92" fmla="*/ 1733550 h 2258269"/>
                <a:gd name="connsiteX93" fmla="*/ 79937 w 2499287"/>
                <a:gd name="connsiteY93" fmla="*/ 1695450 h 2258269"/>
                <a:gd name="connsiteX94" fmla="*/ 60688 w 2499287"/>
                <a:gd name="connsiteY94" fmla="*/ 1653356 h 2258269"/>
                <a:gd name="connsiteX95" fmla="*/ 11079 w 2499287"/>
                <a:gd name="connsiteY95" fmla="*/ 1529134 h 2258269"/>
                <a:gd name="connsiteX96" fmla="*/ 2125 w 2499287"/>
                <a:gd name="connsiteY96" fmla="*/ 1435025 h 2258269"/>
                <a:gd name="connsiteX97" fmla="*/ 8499 w 2499287"/>
                <a:gd name="connsiteY97" fmla="*/ 1338262 h 2258269"/>
                <a:gd name="connsiteX98" fmla="*/ 22787 w 2499287"/>
                <a:gd name="connsiteY98" fmla="*/ 1252537 h 2258269"/>
                <a:gd name="connsiteX99" fmla="*/ 32312 w 2499287"/>
                <a:gd name="connsiteY99" fmla="*/ 1200150 h 2258269"/>
                <a:gd name="connsiteX100" fmla="*/ 56124 w 2499287"/>
                <a:gd name="connsiteY100" fmla="*/ 1147762 h 2258269"/>
                <a:gd name="connsiteX101" fmla="*/ 89462 w 2499287"/>
                <a:gd name="connsiteY101" fmla="*/ 1071562 h 2258269"/>
                <a:gd name="connsiteX102" fmla="*/ 118037 w 2499287"/>
                <a:gd name="connsiteY102" fmla="*/ 985837 h 2258269"/>
                <a:gd name="connsiteX103" fmla="*/ 183770 w 2499287"/>
                <a:gd name="connsiteY103" fmla="*/ 883617 h 2258269"/>
                <a:gd name="connsiteX104" fmla="*/ 232337 w 2499287"/>
                <a:gd name="connsiteY104" fmla="*/ 809625 h 2258269"/>
                <a:gd name="connsiteX105" fmla="*/ 308537 w 2499287"/>
                <a:gd name="connsiteY105" fmla="*/ 733425 h 2258269"/>
                <a:gd name="connsiteX106" fmla="*/ 370449 w 2499287"/>
                <a:gd name="connsiteY106" fmla="*/ 671512 h 2258269"/>
                <a:gd name="connsiteX107" fmla="*/ 484749 w 2499287"/>
                <a:gd name="connsiteY107" fmla="*/ 614362 h 2258269"/>
                <a:gd name="connsiteX108" fmla="*/ 589524 w 2499287"/>
                <a:gd name="connsiteY108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37299 w 2499287"/>
                <a:gd name="connsiteY25" fmla="*/ 862012 h 2258269"/>
                <a:gd name="connsiteX26" fmla="*/ 1813487 w 2499287"/>
                <a:gd name="connsiteY26" fmla="*/ 885825 h 2258269"/>
                <a:gd name="connsiteX27" fmla="*/ 1789674 w 2499287"/>
                <a:gd name="connsiteY27" fmla="*/ 942975 h 2258269"/>
                <a:gd name="connsiteX28" fmla="*/ 1784912 w 2499287"/>
                <a:gd name="connsiteY28" fmla="*/ 957262 h 2258269"/>
                <a:gd name="connsiteX29" fmla="*/ 1775387 w 2499287"/>
                <a:gd name="connsiteY29" fmla="*/ 990600 h 2258269"/>
                <a:gd name="connsiteX30" fmla="*/ 1765862 w 2499287"/>
                <a:gd name="connsiteY30" fmla="*/ 1066800 h 2258269"/>
                <a:gd name="connsiteX31" fmla="*/ 1756337 w 2499287"/>
                <a:gd name="connsiteY31" fmla="*/ 1085850 h 2258269"/>
                <a:gd name="connsiteX32" fmla="*/ 1751574 w 2499287"/>
                <a:gd name="connsiteY32" fmla="*/ 1128712 h 2258269"/>
                <a:gd name="connsiteX33" fmla="*/ 1742049 w 2499287"/>
                <a:gd name="connsiteY33" fmla="*/ 1147762 h 2258269"/>
                <a:gd name="connsiteX34" fmla="*/ 1737287 w 2499287"/>
                <a:gd name="connsiteY34" fmla="*/ 1485900 h 2258269"/>
                <a:gd name="connsiteX35" fmla="*/ 1722999 w 2499287"/>
                <a:gd name="connsiteY35" fmla="*/ 1533525 h 2258269"/>
                <a:gd name="connsiteX36" fmla="*/ 1718237 w 2499287"/>
                <a:gd name="connsiteY36" fmla="*/ 1562100 h 2258269"/>
                <a:gd name="connsiteX37" fmla="*/ 1708712 w 2499287"/>
                <a:gd name="connsiteY37" fmla="*/ 1590675 h 2258269"/>
                <a:gd name="connsiteX38" fmla="*/ 1699187 w 2499287"/>
                <a:gd name="connsiteY38" fmla="*/ 1633537 h 2258269"/>
                <a:gd name="connsiteX39" fmla="*/ 1689662 w 2499287"/>
                <a:gd name="connsiteY39" fmla="*/ 1647825 h 2258269"/>
                <a:gd name="connsiteX40" fmla="*/ 1684899 w 2499287"/>
                <a:gd name="connsiteY40" fmla="*/ 1695450 h 2258269"/>
                <a:gd name="connsiteX41" fmla="*/ 1675374 w 2499287"/>
                <a:gd name="connsiteY41" fmla="*/ 1714500 h 2258269"/>
                <a:gd name="connsiteX42" fmla="*/ 1670612 w 2499287"/>
                <a:gd name="connsiteY42" fmla="*/ 1733550 h 2258269"/>
                <a:gd name="connsiteX43" fmla="*/ 1646799 w 2499287"/>
                <a:gd name="connsiteY43" fmla="*/ 1800225 h 2258269"/>
                <a:gd name="connsiteX44" fmla="*/ 1632512 w 2499287"/>
                <a:gd name="connsiteY44" fmla="*/ 1809750 h 2258269"/>
                <a:gd name="connsiteX45" fmla="*/ 1618224 w 2499287"/>
                <a:gd name="connsiteY45" fmla="*/ 1857375 h 2258269"/>
                <a:gd name="connsiteX46" fmla="*/ 1599174 w 2499287"/>
                <a:gd name="connsiteY46" fmla="*/ 1895475 h 2258269"/>
                <a:gd name="connsiteX47" fmla="*/ 1561074 w 2499287"/>
                <a:gd name="connsiteY47" fmla="*/ 1919287 h 2258269"/>
                <a:gd name="connsiteX48" fmla="*/ 1513449 w 2499287"/>
                <a:gd name="connsiteY48" fmla="*/ 1952625 h 2258269"/>
                <a:gd name="connsiteX49" fmla="*/ 1494399 w 2499287"/>
                <a:gd name="connsiteY49" fmla="*/ 1962150 h 2258269"/>
                <a:gd name="connsiteX50" fmla="*/ 1475349 w 2499287"/>
                <a:gd name="connsiteY50" fmla="*/ 1990725 h 2258269"/>
                <a:gd name="connsiteX51" fmla="*/ 1451537 w 2499287"/>
                <a:gd name="connsiteY51" fmla="*/ 2019300 h 2258269"/>
                <a:gd name="connsiteX52" fmla="*/ 1413437 w 2499287"/>
                <a:gd name="connsiteY52" fmla="*/ 2043112 h 2258269"/>
                <a:gd name="connsiteX53" fmla="*/ 1408674 w 2499287"/>
                <a:gd name="connsiteY53" fmla="*/ 2062162 h 2258269"/>
                <a:gd name="connsiteX54" fmla="*/ 1389624 w 2499287"/>
                <a:gd name="connsiteY54" fmla="*/ 2071687 h 2258269"/>
                <a:gd name="connsiteX55" fmla="*/ 1361049 w 2499287"/>
                <a:gd name="connsiteY55" fmla="*/ 2090737 h 2258269"/>
                <a:gd name="connsiteX56" fmla="*/ 1351524 w 2499287"/>
                <a:gd name="connsiteY56" fmla="*/ 2109787 h 2258269"/>
                <a:gd name="connsiteX57" fmla="*/ 1313424 w 2499287"/>
                <a:gd name="connsiteY57" fmla="*/ 2124075 h 2258269"/>
                <a:gd name="connsiteX58" fmla="*/ 1294374 w 2499287"/>
                <a:gd name="connsiteY58" fmla="*/ 2133600 h 2258269"/>
                <a:gd name="connsiteX59" fmla="*/ 1284849 w 2499287"/>
                <a:gd name="connsiteY59" fmla="*/ 2147887 h 2258269"/>
                <a:gd name="connsiteX60" fmla="*/ 1265799 w 2499287"/>
                <a:gd name="connsiteY60" fmla="*/ 2152650 h 2258269"/>
                <a:gd name="connsiteX61" fmla="*/ 1218174 w 2499287"/>
                <a:gd name="connsiteY61" fmla="*/ 2166937 h 2258269"/>
                <a:gd name="connsiteX62" fmla="*/ 1122924 w 2499287"/>
                <a:gd name="connsiteY62" fmla="*/ 2190750 h 2258269"/>
                <a:gd name="connsiteX63" fmla="*/ 1084824 w 2499287"/>
                <a:gd name="connsiteY63" fmla="*/ 2205037 h 2258269"/>
                <a:gd name="connsiteX64" fmla="*/ 1065774 w 2499287"/>
                <a:gd name="connsiteY64" fmla="*/ 2224087 h 2258269"/>
                <a:gd name="connsiteX65" fmla="*/ 1046724 w 2499287"/>
                <a:gd name="connsiteY65" fmla="*/ 2228850 h 2258269"/>
                <a:gd name="connsiteX66" fmla="*/ 956237 w 2499287"/>
                <a:gd name="connsiteY66" fmla="*/ 2238375 h 2258269"/>
                <a:gd name="connsiteX67" fmla="*/ 741924 w 2499287"/>
                <a:gd name="connsiteY67" fmla="*/ 2238375 h 2258269"/>
                <a:gd name="connsiteX68" fmla="*/ 718112 w 2499287"/>
                <a:gd name="connsiteY68" fmla="*/ 2228850 h 2258269"/>
                <a:gd name="connsiteX69" fmla="*/ 660962 w 2499287"/>
                <a:gd name="connsiteY69" fmla="*/ 2219325 h 2258269"/>
                <a:gd name="connsiteX70" fmla="*/ 594287 w 2499287"/>
                <a:gd name="connsiteY70" fmla="*/ 2214562 h 2258269"/>
                <a:gd name="connsiteX71" fmla="*/ 575237 w 2499287"/>
                <a:gd name="connsiteY71" fmla="*/ 2205037 h 2258269"/>
                <a:gd name="connsiteX72" fmla="*/ 432362 w 2499287"/>
                <a:gd name="connsiteY72" fmla="*/ 2176462 h 2258269"/>
                <a:gd name="connsiteX73" fmla="*/ 413312 w 2499287"/>
                <a:gd name="connsiteY73" fmla="*/ 2166937 h 2258269"/>
                <a:gd name="connsiteX74" fmla="*/ 408549 w 2499287"/>
                <a:gd name="connsiteY74" fmla="*/ 2147887 h 2258269"/>
                <a:gd name="connsiteX75" fmla="*/ 399024 w 2499287"/>
                <a:gd name="connsiteY75" fmla="*/ 2128837 h 2258269"/>
                <a:gd name="connsiteX76" fmla="*/ 394262 w 2499287"/>
                <a:gd name="connsiteY76" fmla="*/ 2109787 h 2258269"/>
                <a:gd name="connsiteX77" fmla="*/ 379974 w 2499287"/>
                <a:gd name="connsiteY77" fmla="*/ 2100262 h 2258269"/>
                <a:gd name="connsiteX78" fmla="*/ 360924 w 2499287"/>
                <a:gd name="connsiteY78" fmla="*/ 2081212 h 2258269"/>
                <a:gd name="connsiteX79" fmla="*/ 351399 w 2499287"/>
                <a:gd name="connsiteY79" fmla="*/ 2066925 h 2258269"/>
                <a:gd name="connsiteX80" fmla="*/ 313299 w 2499287"/>
                <a:gd name="connsiteY80" fmla="*/ 2043112 h 2258269"/>
                <a:gd name="connsiteX81" fmla="*/ 299012 w 2499287"/>
                <a:gd name="connsiteY81" fmla="*/ 2033587 h 2258269"/>
                <a:gd name="connsiteX82" fmla="*/ 260912 w 2499287"/>
                <a:gd name="connsiteY82" fmla="*/ 2019300 h 2258269"/>
                <a:gd name="connsiteX83" fmla="*/ 256149 w 2499287"/>
                <a:gd name="connsiteY83" fmla="*/ 2005012 h 2258269"/>
                <a:gd name="connsiteX84" fmla="*/ 246624 w 2499287"/>
                <a:gd name="connsiteY84" fmla="*/ 1990725 h 2258269"/>
                <a:gd name="connsiteX85" fmla="*/ 241862 w 2499287"/>
                <a:gd name="connsiteY85" fmla="*/ 1971675 h 2258269"/>
                <a:gd name="connsiteX86" fmla="*/ 222812 w 2499287"/>
                <a:gd name="connsiteY86" fmla="*/ 1933575 h 2258269"/>
                <a:gd name="connsiteX87" fmla="*/ 160899 w 2499287"/>
                <a:gd name="connsiteY87" fmla="*/ 1828800 h 2258269"/>
                <a:gd name="connsiteX88" fmla="*/ 141849 w 2499287"/>
                <a:gd name="connsiteY88" fmla="*/ 1800225 h 2258269"/>
                <a:gd name="connsiteX89" fmla="*/ 137087 w 2499287"/>
                <a:gd name="connsiteY89" fmla="*/ 1785937 h 2258269"/>
                <a:gd name="connsiteX90" fmla="*/ 122799 w 2499287"/>
                <a:gd name="connsiteY90" fmla="*/ 1766887 h 2258269"/>
                <a:gd name="connsiteX91" fmla="*/ 98987 w 2499287"/>
                <a:gd name="connsiteY91" fmla="*/ 1733550 h 2258269"/>
                <a:gd name="connsiteX92" fmla="*/ 79937 w 2499287"/>
                <a:gd name="connsiteY92" fmla="*/ 1695450 h 2258269"/>
                <a:gd name="connsiteX93" fmla="*/ 60688 w 2499287"/>
                <a:gd name="connsiteY93" fmla="*/ 1653356 h 2258269"/>
                <a:gd name="connsiteX94" fmla="*/ 11079 w 2499287"/>
                <a:gd name="connsiteY94" fmla="*/ 1529134 h 2258269"/>
                <a:gd name="connsiteX95" fmla="*/ 2125 w 2499287"/>
                <a:gd name="connsiteY95" fmla="*/ 1435025 h 2258269"/>
                <a:gd name="connsiteX96" fmla="*/ 8499 w 2499287"/>
                <a:gd name="connsiteY96" fmla="*/ 1338262 h 2258269"/>
                <a:gd name="connsiteX97" fmla="*/ 22787 w 2499287"/>
                <a:gd name="connsiteY97" fmla="*/ 1252537 h 2258269"/>
                <a:gd name="connsiteX98" fmla="*/ 32312 w 2499287"/>
                <a:gd name="connsiteY98" fmla="*/ 1200150 h 2258269"/>
                <a:gd name="connsiteX99" fmla="*/ 56124 w 2499287"/>
                <a:gd name="connsiteY99" fmla="*/ 1147762 h 2258269"/>
                <a:gd name="connsiteX100" fmla="*/ 89462 w 2499287"/>
                <a:gd name="connsiteY100" fmla="*/ 1071562 h 2258269"/>
                <a:gd name="connsiteX101" fmla="*/ 118037 w 2499287"/>
                <a:gd name="connsiteY101" fmla="*/ 985837 h 2258269"/>
                <a:gd name="connsiteX102" fmla="*/ 183770 w 2499287"/>
                <a:gd name="connsiteY102" fmla="*/ 883617 h 2258269"/>
                <a:gd name="connsiteX103" fmla="*/ 232337 w 2499287"/>
                <a:gd name="connsiteY103" fmla="*/ 809625 h 2258269"/>
                <a:gd name="connsiteX104" fmla="*/ 308537 w 2499287"/>
                <a:gd name="connsiteY104" fmla="*/ 733425 h 2258269"/>
                <a:gd name="connsiteX105" fmla="*/ 370449 w 2499287"/>
                <a:gd name="connsiteY105" fmla="*/ 671512 h 2258269"/>
                <a:gd name="connsiteX106" fmla="*/ 484749 w 2499287"/>
                <a:gd name="connsiteY106" fmla="*/ 614362 h 2258269"/>
                <a:gd name="connsiteX107" fmla="*/ 589524 w 2499287"/>
                <a:gd name="connsiteY107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89674 w 2499287"/>
                <a:gd name="connsiteY26" fmla="*/ 942975 h 2258269"/>
                <a:gd name="connsiteX27" fmla="*/ 1784912 w 2499287"/>
                <a:gd name="connsiteY27" fmla="*/ 957262 h 2258269"/>
                <a:gd name="connsiteX28" fmla="*/ 1775387 w 2499287"/>
                <a:gd name="connsiteY28" fmla="*/ 990600 h 2258269"/>
                <a:gd name="connsiteX29" fmla="*/ 1765862 w 2499287"/>
                <a:gd name="connsiteY29" fmla="*/ 1066800 h 2258269"/>
                <a:gd name="connsiteX30" fmla="*/ 1756337 w 2499287"/>
                <a:gd name="connsiteY30" fmla="*/ 1085850 h 2258269"/>
                <a:gd name="connsiteX31" fmla="*/ 1751574 w 2499287"/>
                <a:gd name="connsiteY31" fmla="*/ 1128712 h 2258269"/>
                <a:gd name="connsiteX32" fmla="*/ 1742049 w 2499287"/>
                <a:gd name="connsiteY32" fmla="*/ 1147762 h 2258269"/>
                <a:gd name="connsiteX33" fmla="*/ 1737287 w 2499287"/>
                <a:gd name="connsiteY33" fmla="*/ 1485900 h 2258269"/>
                <a:gd name="connsiteX34" fmla="*/ 1722999 w 2499287"/>
                <a:gd name="connsiteY34" fmla="*/ 1533525 h 2258269"/>
                <a:gd name="connsiteX35" fmla="*/ 1718237 w 2499287"/>
                <a:gd name="connsiteY35" fmla="*/ 1562100 h 2258269"/>
                <a:gd name="connsiteX36" fmla="*/ 1708712 w 2499287"/>
                <a:gd name="connsiteY36" fmla="*/ 1590675 h 2258269"/>
                <a:gd name="connsiteX37" fmla="*/ 1699187 w 2499287"/>
                <a:gd name="connsiteY37" fmla="*/ 1633537 h 2258269"/>
                <a:gd name="connsiteX38" fmla="*/ 1689662 w 2499287"/>
                <a:gd name="connsiteY38" fmla="*/ 1647825 h 2258269"/>
                <a:gd name="connsiteX39" fmla="*/ 1684899 w 2499287"/>
                <a:gd name="connsiteY39" fmla="*/ 1695450 h 2258269"/>
                <a:gd name="connsiteX40" fmla="*/ 1675374 w 2499287"/>
                <a:gd name="connsiteY40" fmla="*/ 1714500 h 2258269"/>
                <a:gd name="connsiteX41" fmla="*/ 1670612 w 2499287"/>
                <a:gd name="connsiteY41" fmla="*/ 1733550 h 2258269"/>
                <a:gd name="connsiteX42" fmla="*/ 1646799 w 2499287"/>
                <a:gd name="connsiteY42" fmla="*/ 1800225 h 2258269"/>
                <a:gd name="connsiteX43" fmla="*/ 1632512 w 2499287"/>
                <a:gd name="connsiteY43" fmla="*/ 1809750 h 2258269"/>
                <a:gd name="connsiteX44" fmla="*/ 1618224 w 2499287"/>
                <a:gd name="connsiteY44" fmla="*/ 1857375 h 2258269"/>
                <a:gd name="connsiteX45" fmla="*/ 1599174 w 2499287"/>
                <a:gd name="connsiteY45" fmla="*/ 1895475 h 2258269"/>
                <a:gd name="connsiteX46" fmla="*/ 1561074 w 2499287"/>
                <a:gd name="connsiteY46" fmla="*/ 1919287 h 2258269"/>
                <a:gd name="connsiteX47" fmla="*/ 1513449 w 2499287"/>
                <a:gd name="connsiteY47" fmla="*/ 1952625 h 2258269"/>
                <a:gd name="connsiteX48" fmla="*/ 1494399 w 2499287"/>
                <a:gd name="connsiteY48" fmla="*/ 1962150 h 2258269"/>
                <a:gd name="connsiteX49" fmla="*/ 1475349 w 2499287"/>
                <a:gd name="connsiteY49" fmla="*/ 1990725 h 2258269"/>
                <a:gd name="connsiteX50" fmla="*/ 1451537 w 2499287"/>
                <a:gd name="connsiteY50" fmla="*/ 2019300 h 2258269"/>
                <a:gd name="connsiteX51" fmla="*/ 1413437 w 2499287"/>
                <a:gd name="connsiteY51" fmla="*/ 2043112 h 2258269"/>
                <a:gd name="connsiteX52" fmla="*/ 1408674 w 2499287"/>
                <a:gd name="connsiteY52" fmla="*/ 2062162 h 2258269"/>
                <a:gd name="connsiteX53" fmla="*/ 1389624 w 2499287"/>
                <a:gd name="connsiteY53" fmla="*/ 2071687 h 2258269"/>
                <a:gd name="connsiteX54" fmla="*/ 1361049 w 2499287"/>
                <a:gd name="connsiteY54" fmla="*/ 2090737 h 2258269"/>
                <a:gd name="connsiteX55" fmla="*/ 1351524 w 2499287"/>
                <a:gd name="connsiteY55" fmla="*/ 2109787 h 2258269"/>
                <a:gd name="connsiteX56" fmla="*/ 1313424 w 2499287"/>
                <a:gd name="connsiteY56" fmla="*/ 2124075 h 2258269"/>
                <a:gd name="connsiteX57" fmla="*/ 1294374 w 2499287"/>
                <a:gd name="connsiteY57" fmla="*/ 2133600 h 2258269"/>
                <a:gd name="connsiteX58" fmla="*/ 1284849 w 2499287"/>
                <a:gd name="connsiteY58" fmla="*/ 2147887 h 2258269"/>
                <a:gd name="connsiteX59" fmla="*/ 1265799 w 2499287"/>
                <a:gd name="connsiteY59" fmla="*/ 2152650 h 2258269"/>
                <a:gd name="connsiteX60" fmla="*/ 1218174 w 2499287"/>
                <a:gd name="connsiteY60" fmla="*/ 2166937 h 2258269"/>
                <a:gd name="connsiteX61" fmla="*/ 1122924 w 2499287"/>
                <a:gd name="connsiteY61" fmla="*/ 2190750 h 2258269"/>
                <a:gd name="connsiteX62" fmla="*/ 1084824 w 2499287"/>
                <a:gd name="connsiteY62" fmla="*/ 2205037 h 2258269"/>
                <a:gd name="connsiteX63" fmla="*/ 1065774 w 2499287"/>
                <a:gd name="connsiteY63" fmla="*/ 2224087 h 2258269"/>
                <a:gd name="connsiteX64" fmla="*/ 1046724 w 2499287"/>
                <a:gd name="connsiteY64" fmla="*/ 2228850 h 2258269"/>
                <a:gd name="connsiteX65" fmla="*/ 956237 w 2499287"/>
                <a:gd name="connsiteY65" fmla="*/ 2238375 h 2258269"/>
                <a:gd name="connsiteX66" fmla="*/ 741924 w 2499287"/>
                <a:gd name="connsiteY66" fmla="*/ 2238375 h 2258269"/>
                <a:gd name="connsiteX67" fmla="*/ 718112 w 2499287"/>
                <a:gd name="connsiteY67" fmla="*/ 2228850 h 2258269"/>
                <a:gd name="connsiteX68" fmla="*/ 660962 w 2499287"/>
                <a:gd name="connsiteY68" fmla="*/ 2219325 h 2258269"/>
                <a:gd name="connsiteX69" fmla="*/ 594287 w 2499287"/>
                <a:gd name="connsiteY69" fmla="*/ 2214562 h 2258269"/>
                <a:gd name="connsiteX70" fmla="*/ 575237 w 2499287"/>
                <a:gd name="connsiteY70" fmla="*/ 2205037 h 2258269"/>
                <a:gd name="connsiteX71" fmla="*/ 432362 w 2499287"/>
                <a:gd name="connsiteY71" fmla="*/ 2176462 h 2258269"/>
                <a:gd name="connsiteX72" fmla="*/ 413312 w 2499287"/>
                <a:gd name="connsiteY72" fmla="*/ 2166937 h 2258269"/>
                <a:gd name="connsiteX73" fmla="*/ 408549 w 2499287"/>
                <a:gd name="connsiteY73" fmla="*/ 2147887 h 2258269"/>
                <a:gd name="connsiteX74" fmla="*/ 399024 w 2499287"/>
                <a:gd name="connsiteY74" fmla="*/ 2128837 h 2258269"/>
                <a:gd name="connsiteX75" fmla="*/ 394262 w 2499287"/>
                <a:gd name="connsiteY75" fmla="*/ 2109787 h 2258269"/>
                <a:gd name="connsiteX76" fmla="*/ 379974 w 2499287"/>
                <a:gd name="connsiteY76" fmla="*/ 2100262 h 2258269"/>
                <a:gd name="connsiteX77" fmla="*/ 360924 w 2499287"/>
                <a:gd name="connsiteY77" fmla="*/ 2081212 h 2258269"/>
                <a:gd name="connsiteX78" fmla="*/ 351399 w 2499287"/>
                <a:gd name="connsiteY78" fmla="*/ 2066925 h 2258269"/>
                <a:gd name="connsiteX79" fmla="*/ 313299 w 2499287"/>
                <a:gd name="connsiteY79" fmla="*/ 2043112 h 2258269"/>
                <a:gd name="connsiteX80" fmla="*/ 299012 w 2499287"/>
                <a:gd name="connsiteY80" fmla="*/ 2033587 h 2258269"/>
                <a:gd name="connsiteX81" fmla="*/ 260912 w 2499287"/>
                <a:gd name="connsiteY81" fmla="*/ 2019300 h 2258269"/>
                <a:gd name="connsiteX82" fmla="*/ 256149 w 2499287"/>
                <a:gd name="connsiteY82" fmla="*/ 2005012 h 2258269"/>
                <a:gd name="connsiteX83" fmla="*/ 246624 w 2499287"/>
                <a:gd name="connsiteY83" fmla="*/ 1990725 h 2258269"/>
                <a:gd name="connsiteX84" fmla="*/ 241862 w 2499287"/>
                <a:gd name="connsiteY84" fmla="*/ 1971675 h 2258269"/>
                <a:gd name="connsiteX85" fmla="*/ 222812 w 2499287"/>
                <a:gd name="connsiteY85" fmla="*/ 1933575 h 2258269"/>
                <a:gd name="connsiteX86" fmla="*/ 160899 w 2499287"/>
                <a:gd name="connsiteY86" fmla="*/ 1828800 h 2258269"/>
                <a:gd name="connsiteX87" fmla="*/ 141849 w 2499287"/>
                <a:gd name="connsiteY87" fmla="*/ 1800225 h 2258269"/>
                <a:gd name="connsiteX88" fmla="*/ 137087 w 2499287"/>
                <a:gd name="connsiteY88" fmla="*/ 1785937 h 2258269"/>
                <a:gd name="connsiteX89" fmla="*/ 122799 w 2499287"/>
                <a:gd name="connsiteY89" fmla="*/ 1766887 h 2258269"/>
                <a:gd name="connsiteX90" fmla="*/ 98987 w 2499287"/>
                <a:gd name="connsiteY90" fmla="*/ 1733550 h 2258269"/>
                <a:gd name="connsiteX91" fmla="*/ 79937 w 2499287"/>
                <a:gd name="connsiteY91" fmla="*/ 1695450 h 2258269"/>
                <a:gd name="connsiteX92" fmla="*/ 60688 w 2499287"/>
                <a:gd name="connsiteY92" fmla="*/ 1653356 h 2258269"/>
                <a:gd name="connsiteX93" fmla="*/ 11079 w 2499287"/>
                <a:gd name="connsiteY93" fmla="*/ 1529134 h 2258269"/>
                <a:gd name="connsiteX94" fmla="*/ 2125 w 2499287"/>
                <a:gd name="connsiteY94" fmla="*/ 1435025 h 2258269"/>
                <a:gd name="connsiteX95" fmla="*/ 8499 w 2499287"/>
                <a:gd name="connsiteY95" fmla="*/ 1338262 h 2258269"/>
                <a:gd name="connsiteX96" fmla="*/ 22787 w 2499287"/>
                <a:gd name="connsiteY96" fmla="*/ 1252537 h 2258269"/>
                <a:gd name="connsiteX97" fmla="*/ 32312 w 2499287"/>
                <a:gd name="connsiteY97" fmla="*/ 1200150 h 2258269"/>
                <a:gd name="connsiteX98" fmla="*/ 56124 w 2499287"/>
                <a:gd name="connsiteY98" fmla="*/ 1147762 h 2258269"/>
                <a:gd name="connsiteX99" fmla="*/ 89462 w 2499287"/>
                <a:gd name="connsiteY99" fmla="*/ 1071562 h 2258269"/>
                <a:gd name="connsiteX100" fmla="*/ 118037 w 2499287"/>
                <a:gd name="connsiteY100" fmla="*/ 985837 h 2258269"/>
                <a:gd name="connsiteX101" fmla="*/ 183770 w 2499287"/>
                <a:gd name="connsiteY101" fmla="*/ 883617 h 2258269"/>
                <a:gd name="connsiteX102" fmla="*/ 232337 w 2499287"/>
                <a:gd name="connsiteY102" fmla="*/ 809625 h 2258269"/>
                <a:gd name="connsiteX103" fmla="*/ 308537 w 2499287"/>
                <a:gd name="connsiteY103" fmla="*/ 733425 h 2258269"/>
                <a:gd name="connsiteX104" fmla="*/ 370449 w 2499287"/>
                <a:gd name="connsiteY104" fmla="*/ 671512 h 2258269"/>
                <a:gd name="connsiteX105" fmla="*/ 484749 w 2499287"/>
                <a:gd name="connsiteY105" fmla="*/ 614362 h 2258269"/>
                <a:gd name="connsiteX106" fmla="*/ 589524 w 2499287"/>
                <a:gd name="connsiteY106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89674 w 2499287"/>
                <a:gd name="connsiteY26" fmla="*/ 942975 h 2258269"/>
                <a:gd name="connsiteX27" fmla="*/ 1775387 w 2499287"/>
                <a:gd name="connsiteY27" fmla="*/ 990600 h 2258269"/>
                <a:gd name="connsiteX28" fmla="*/ 1765862 w 2499287"/>
                <a:gd name="connsiteY28" fmla="*/ 1066800 h 2258269"/>
                <a:gd name="connsiteX29" fmla="*/ 1756337 w 2499287"/>
                <a:gd name="connsiteY29" fmla="*/ 1085850 h 2258269"/>
                <a:gd name="connsiteX30" fmla="*/ 1751574 w 2499287"/>
                <a:gd name="connsiteY30" fmla="*/ 1128712 h 2258269"/>
                <a:gd name="connsiteX31" fmla="*/ 1742049 w 2499287"/>
                <a:gd name="connsiteY31" fmla="*/ 1147762 h 2258269"/>
                <a:gd name="connsiteX32" fmla="*/ 1737287 w 2499287"/>
                <a:gd name="connsiteY32" fmla="*/ 1485900 h 2258269"/>
                <a:gd name="connsiteX33" fmla="*/ 1722999 w 2499287"/>
                <a:gd name="connsiteY33" fmla="*/ 1533525 h 2258269"/>
                <a:gd name="connsiteX34" fmla="*/ 1718237 w 2499287"/>
                <a:gd name="connsiteY34" fmla="*/ 1562100 h 2258269"/>
                <a:gd name="connsiteX35" fmla="*/ 1708712 w 2499287"/>
                <a:gd name="connsiteY35" fmla="*/ 1590675 h 2258269"/>
                <a:gd name="connsiteX36" fmla="*/ 1699187 w 2499287"/>
                <a:gd name="connsiteY36" fmla="*/ 1633537 h 2258269"/>
                <a:gd name="connsiteX37" fmla="*/ 1689662 w 2499287"/>
                <a:gd name="connsiteY37" fmla="*/ 1647825 h 2258269"/>
                <a:gd name="connsiteX38" fmla="*/ 1684899 w 2499287"/>
                <a:gd name="connsiteY38" fmla="*/ 1695450 h 2258269"/>
                <a:gd name="connsiteX39" fmla="*/ 1675374 w 2499287"/>
                <a:gd name="connsiteY39" fmla="*/ 1714500 h 2258269"/>
                <a:gd name="connsiteX40" fmla="*/ 1670612 w 2499287"/>
                <a:gd name="connsiteY40" fmla="*/ 1733550 h 2258269"/>
                <a:gd name="connsiteX41" fmla="*/ 1646799 w 2499287"/>
                <a:gd name="connsiteY41" fmla="*/ 1800225 h 2258269"/>
                <a:gd name="connsiteX42" fmla="*/ 1632512 w 2499287"/>
                <a:gd name="connsiteY42" fmla="*/ 1809750 h 2258269"/>
                <a:gd name="connsiteX43" fmla="*/ 1618224 w 2499287"/>
                <a:gd name="connsiteY43" fmla="*/ 1857375 h 2258269"/>
                <a:gd name="connsiteX44" fmla="*/ 1599174 w 2499287"/>
                <a:gd name="connsiteY44" fmla="*/ 1895475 h 2258269"/>
                <a:gd name="connsiteX45" fmla="*/ 1561074 w 2499287"/>
                <a:gd name="connsiteY45" fmla="*/ 1919287 h 2258269"/>
                <a:gd name="connsiteX46" fmla="*/ 1513449 w 2499287"/>
                <a:gd name="connsiteY46" fmla="*/ 1952625 h 2258269"/>
                <a:gd name="connsiteX47" fmla="*/ 1494399 w 2499287"/>
                <a:gd name="connsiteY47" fmla="*/ 1962150 h 2258269"/>
                <a:gd name="connsiteX48" fmla="*/ 1475349 w 2499287"/>
                <a:gd name="connsiteY48" fmla="*/ 1990725 h 2258269"/>
                <a:gd name="connsiteX49" fmla="*/ 1451537 w 2499287"/>
                <a:gd name="connsiteY49" fmla="*/ 2019300 h 2258269"/>
                <a:gd name="connsiteX50" fmla="*/ 1413437 w 2499287"/>
                <a:gd name="connsiteY50" fmla="*/ 2043112 h 2258269"/>
                <a:gd name="connsiteX51" fmla="*/ 1408674 w 2499287"/>
                <a:gd name="connsiteY51" fmla="*/ 2062162 h 2258269"/>
                <a:gd name="connsiteX52" fmla="*/ 1389624 w 2499287"/>
                <a:gd name="connsiteY52" fmla="*/ 2071687 h 2258269"/>
                <a:gd name="connsiteX53" fmla="*/ 1361049 w 2499287"/>
                <a:gd name="connsiteY53" fmla="*/ 2090737 h 2258269"/>
                <a:gd name="connsiteX54" fmla="*/ 1351524 w 2499287"/>
                <a:gd name="connsiteY54" fmla="*/ 2109787 h 2258269"/>
                <a:gd name="connsiteX55" fmla="*/ 1313424 w 2499287"/>
                <a:gd name="connsiteY55" fmla="*/ 2124075 h 2258269"/>
                <a:gd name="connsiteX56" fmla="*/ 1294374 w 2499287"/>
                <a:gd name="connsiteY56" fmla="*/ 2133600 h 2258269"/>
                <a:gd name="connsiteX57" fmla="*/ 1284849 w 2499287"/>
                <a:gd name="connsiteY57" fmla="*/ 2147887 h 2258269"/>
                <a:gd name="connsiteX58" fmla="*/ 1265799 w 2499287"/>
                <a:gd name="connsiteY58" fmla="*/ 2152650 h 2258269"/>
                <a:gd name="connsiteX59" fmla="*/ 1218174 w 2499287"/>
                <a:gd name="connsiteY59" fmla="*/ 2166937 h 2258269"/>
                <a:gd name="connsiteX60" fmla="*/ 1122924 w 2499287"/>
                <a:gd name="connsiteY60" fmla="*/ 2190750 h 2258269"/>
                <a:gd name="connsiteX61" fmla="*/ 1084824 w 2499287"/>
                <a:gd name="connsiteY61" fmla="*/ 2205037 h 2258269"/>
                <a:gd name="connsiteX62" fmla="*/ 1065774 w 2499287"/>
                <a:gd name="connsiteY62" fmla="*/ 2224087 h 2258269"/>
                <a:gd name="connsiteX63" fmla="*/ 1046724 w 2499287"/>
                <a:gd name="connsiteY63" fmla="*/ 2228850 h 2258269"/>
                <a:gd name="connsiteX64" fmla="*/ 956237 w 2499287"/>
                <a:gd name="connsiteY64" fmla="*/ 2238375 h 2258269"/>
                <a:gd name="connsiteX65" fmla="*/ 741924 w 2499287"/>
                <a:gd name="connsiteY65" fmla="*/ 2238375 h 2258269"/>
                <a:gd name="connsiteX66" fmla="*/ 718112 w 2499287"/>
                <a:gd name="connsiteY66" fmla="*/ 2228850 h 2258269"/>
                <a:gd name="connsiteX67" fmla="*/ 660962 w 2499287"/>
                <a:gd name="connsiteY67" fmla="*/ 2219325 h 2258269"/>
                <a:gd name="connsiteX68" fmla="*/ 594287 w 2499287"/>
                <a:gd name="connsiteY68" fmla="*/ 2214562 h 2258269"/>
                <a:gd name="connsiteX69" fmla="*/ 575237 w 2499287"/>
                <a:gd name="connsiteY69" fmla="*/ 2205037 h 2258269"/>
                <a:gd name="connsiteX70" fmla="*/ 432362 w 2499287"/>
                <a:gd name="connsiteY70" fmla="*/ 2176462 h 2258269"/>
                <a:gd name="connsiteX71" fmla="*/ 413312 w 2499287"/>
                <a:gd name="connsiteY71" fmla="*/ 2166937 h 2258269"/>
                <a:gd name="connsiteX72" fmla="*/ 408549 w 2499287"/>
                <a:gd name="connsiteY72" fmla="*/ 2147887 h 2258269"/>
                <a:gd name="connsiteX73" fmla="*/ 399024 w 2499287"/>
                <a:gd name="connsiteY73" fmla="*/ 2128837 h 2258269"/>
                <a:gd name="connsiteX74" fmla="*/ 394262 w 2499287"/>
                <a:gd name="connsiteY74" fmla="*/ 2109787 h 2258269"/>
                <a:gd name="connsiteX75" fmla="*/ 379974 w 2499287"/>
                <a:gd name="connsiteY75" fmla="*/ 2100262 h 2258269"/>
                <a:gd name="connsiteX76" fmla="*/ 360924 w 2499287"/>
                <a:gd name="connsiteY76" fmla="*/ 2081212 h 2258269"/>
                <a:gd name="connsiteX77" fmla="*/ 351399 w 2499287"/>
                <a:gd name="connsiteY77" fmla="*/ 2066925 h 2258269"/>
                <a:gd name="connsiteX78" fmla="*/ 313299 w 2499287"/>
                <a:gd name="connsiteY78" fmla="*/ 2043112 h 2258269"/>
                <a:gd name="connsiteX79" fmla="*/ 299012 w 2499287"/>
                <a:gd name="connsiteY79" fmla="*/ 2033587 h 2258269"/>
                <a:gd name="connsiteX80" fmla="*/ 260912 w 2499287"/>
                <a:gd name="connsiteY80" fmla="*/ 2019300 h 2258269"/>
                <a:gd name="connsiteX81" fmla="*/ 256149 w 2499287"/>
                <a:gd name="connsiteY81" fmla="*/ 2005012 h 2258269"/>
                <a:gd name="connsiteX82" fmla="*/ 246624 w 2499287"/>
                <a:gd name="connsiteY82" fmla="*/ 1990725 h 2258269"/>
                <a:gd name="connsiteX83" fmla="*/ 241862 w 2499287"/>
                <a:gd name="connsiteY83" fmla="*/ 1971675 h 2258269"/>
                <a:gd name="connsiteX84" fmla="*/ 222812 w 2499287"/>
                <a:gd name="connsiteY84" fmla="*/ 1933575 h 2258269"/>
                <a:gd name="connsiteX85" fmla="*/ 160899 w 2499287"/>
                <a:gd name="connsiteY85" fmla="*/ 1828800 h 2258269"/>
                <a:gd name="connsiteX86" fmla="*/ 141849 w 2499287"/>
                <a:gd name="connsiteY86" fmla="*/ 1800225 h 2258269"/>
                <a:gd name="connsiteX87" fmla="*/ 137087 w 2499287"/>
                <a:gd name="connsiteY87" fmla="*/ 1785937 h 2258269"/>
                <a:gd name="connsiteX88" fmla="*/ 122799 w 2499287"/>
                <a:gd name="connsiteY88" fmla="*/ 1766887 h 2258269"/>
                <a:gd name="connsiteX89" fmla="*/ 98987 w 2499287"/>
                <a:gd name="connsiteY89" fmla="*/ 1733550 h 2258269"/>
                <a:gd name="connsiteX90" fmla="*/ 79937 w 2499287"/>
                <a:gd name="connsiteY90" fmla="*/ 1695450 h 2258269"/>
                <a:gd name="connsiteX91" fmla="*/ 60688 w 2499287"/>
                <a:gd name="connsiteY91" fmla="*/ 1653356 h 2258269"/>
                <a:gd name="connsiteX92" fmla="*/ 11079 w 2499287"/>
                <a:gd name="connsiteY92" fmla="*/ 1529134 h 2258269"/>
                <a:gd name="connsiteX93" fmla="*/ 2125 w 2499287"/>
                <a:gd name="connsiteY93" fmla="*/ 1435025 h 2258269"/>
                <a:gd name="connsiteX94" fmla="*/ 8499 w 2499287"/>
                <a:gd name="connsiteY94" fmla="*/ 1338262 h 2258269"/>
                <a:gd name="connsiteX95" fmla="*/ 22787 w 2499287"/>
                <a:gd name="connsiteY95" fmla="*/ 1252537 h 2258269"/>
                <a:gd name="connsiteX96" fmla="*/ 32312 w 2499287"/>
                <a:gd name="connsiteY96" fmla="*/ 1200150 h 2258269"/>
                <a:gd name="connsiteX97" fmla="*/ 56124 w 2499287"/>
                <a:gd name="connsiteY97" fmla="*/ 1147762 h 2258269"/>
                <a:gd name="connsiteX98" fmla="*/ 89462 w 2499287"/>
                <a:gd name="connsiteY98" fmla="*/ 1071562 h 2258269"/>
                <a:gd name="connsiteX99" fmla="*/ 118037 w 2499287"/>
                <a:gd name="connsiteY99" fmla="*/ 985837 h 2258269"/>
                <a:gd name="connsiteX100" fmla="*/ 183770 w 2499287"/>
                <a:gd name="connsiteY100" fmla="*/ 883617 h 2258269"/>
                <a:gd name="connsiteX101" fmla="*/ 232337 w 2499287"/>
                <a:gd name="connsiteY101" fmla="*/ 809625 h 2258269"/>
                <a:gd name="connsiteX102" fmla="*/ 308537 w 2499287"/>
                <a:gd name="connsiteY102" fmla="*/ 733425 h 2258269"/>
                <a:gd name="connsiteX103" fmla="*/ 370449 w 2499287"/>
                <a:gd name="connsiteY103" fmla="*/ 671512 h 2258269"/>
                <a:gd name="connsiteX104" fmla="*/ 484749 w 2499287"/>
                <a:gd name="connsiteY104" fmla="*/ 614362 h 2258269"/>
                <a:gd name="connsiteX105" fmla="*/ 589524 w 2499287"/>
                <a:gd name="connsiteY105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65862 w 2499287"/>
                <a:gd name="connsiteY27" fmla="*/ 1066800 h 2258269"/>
                <a:gd name="connsiteX28" fmla="*/ 1756337 w 2499287"/>
                <a:gd name="connsiteY28" fmla="*/ 1085850 h 2258269"/>
                <a:gd name="connsiteX29" fmla="*/ 1751574 w 2499287"/>
                <a:gd name="connsiteY29" fmla="*/ 1128712 h 2258269"/>
                <a:gd name="connsiteX30" fmla="*/ 1742049 w 2499287"/>
                <a:gd name="connsiteY30" fmla="*/ 1147762 h 2258269"/>
                <a:gd name="connsiteX31" fmla="*/ 1737287 w 2499287"/>
                <a:gd name="connsiteY31" fmla="*/ 1485900 h 2258269"/>
                <a:gd name="connsiteX32" fmla="*/ 1722999 w 2499287"/>
                <a:gd name="connsiteY32" fmla="*/ 1533525 h 2258269"/>
                <a:gd name="connsiteX33" fmla="*/ 1718237 w 2499287"/>
                <a:gd name="connsiteY33" fmla="*/ 1562100 h 2258269"/>
                <a:gd name="connsiteX34" fmla="*/ 1708712 w 2499287"/>
                <a:gd name="connsiteY34" fmla="*/ 1590675 h 2258269"/>
                <a:gd name="connsiteX35" fmla="*/ 1699187 w 2499287"/>
                <a:gd name="connsiteY35" fmla="*/ 1633537 h 2258269"/>
                <a:gd name="connsiteX36" fmla="*/ 1689662 w 2499287"/>
                <a:gd name="connsiteY36" fmla="*/ 1647825 h 2258269"/>
                <a:gd name="connsiteX37" fmla="*/ 1684899 w 2499287"/>
                <a:gd name="connsiteY37" fmla="*/ 1695450 h 2258269"/>
                <a:gd name="connsiteX38" fmla="*/ 1675374 w 2499287"/>
                <a:gd name="connsiteY38" fmla="*/ 1714500 h 2258269"/>
                <a:gd name="connsiteX39" fmla="*/ 1670612 w 2499287"/>
                <a:gd name="connsiteY39" fmla="*/ 1733550 h 2258269"/>
                <a:gd name="connsiteX40" fmla="*/ 1646799 w 2499287"/>
                <a:gd name="connsiteY40" fmla="*/ 1800225 h 2258269"/>
                <a:gd name="connsiteX41" fmla="*/ 1632512 w 2499287"/>
                <a:gd name="connsiteY41" fmla="*/ 1809750 h 2258269"/>
                <a:gd name="connsiteX42" fmla="*/ 1618224 w 2499287"/>
                <a:gd name="connsiteY42" fmla="*/ 1857375 h 2258269"/>
                <a:gd name="connsiteX43" fmla="*/ 1599174 w 2499287"/>
                <a:gd name="connsiteY43" fmla="*/ 1895475 h 2258269"/>
                <a:gd name="connsiteX44" fmla="*/ 1561074 w 2499287"/>
                <a:gd name="connsiteY44" fmla="*/ 1919287 h 2258269"/>
                <a:gd name="connsiteX45" fmla="*/ 1513449 w 2499287"/>
                <a:gd name="connsiteY45" fmla="*/ 1952625 h 2258269"/>
                <a:gd name="connsiteX46" fmla="*/ 1494399 w 2499287"/>
                <a:gd name="connsiteY46" fmla="*/ 1962150 h 2258269"/>
                <a:gd name="connsiteX47" fmla="*/ 1475349 w 2499287"/>
                <a:gd name="connsiteY47" fmla="*/ 1990725 h 2258269"/>
                <a:gd name="connsiteX48" fmla="*/ 1451537 w 2499287"/>
                <a:gd name="connsiteY48" fmla="*/ 2019300 h 2258269"/>
                <a:gd name="connsiteX49" fmla="*/ 1413437 w 2499287"/>
                <a:gd name="connsiteY49" fmla="*/ 2043112 h 2258269"/>
                <a:gd name="connsiteX50" fmla="*/ 1408674 w 2499287"/>
                <a:gd name="connsiteY50" fmla="*/ 2062162 h 2258269"/>
                <a:gd name="connsiteX51" fmla="*/ 1389624 w 2499287"/>
                <a:gd name="connsiteY51" fmla="*/ 2071687 h 2258269"/>
                <a:gd name="connsiteX52" fmla="*/ 1361049 w 2499287"/>
                <a:gd name="connsiteY52" fmla="*/ 2090737 h 2258269"/>
                <a:gd name="connsiteX53" fmla="*/ 1351524 w 2499287"/>
                <a:gd name="connsiteY53" fmla="*/ 2109787 h 2258269"/>
                <a:gd name="connsiteX54" fmla="*/ 1313424 w 2499287"/>
                <a:gd name="connsiteY54" fmla="*/ 2124075 h 2258269"/>
                <a:gd name="connsiteX55" fmla="*/ 1294374 w 2499287"/>
                <a:gd name="connsiteY55" fmla="*/ 2133600 h 2258269"/>
                <a:gd name="connsiteX56" fmla="*/ 1284849 w 2499287"/>
                <a:gd name="connsiteY56" fmla="*/ 2147887 h 2258269"/>
                <a:gd name="connsiteX57" fmla="*/ 1265799 w 2499287"/>
                <a:gd name="connsiteY57" fmla="*/ 2152650 h 2258269"/>
                <a:gd name="connsiteX58" fmla="*/ 1218174 w 2499287"/>
                <a:gd name="connsiteY58" fmla="*/ 2166937 h 2258269"/>
                <a:gd name="connsiteX59" fmla="*/ 1122924 w 2499287"/>
                <a:gd name="connsiteY59" fmla="*/ 2190750 h 2258269"/>
                <a:gd name="connsiteX60" fmla="*/ 1084824 w 2499287"/>
                <a:gd name="connsiteY60" fmla="*/ 2205037 h 2258269"/>
                <a:gd name="connsiteX61" fmla="*/ 1065774 w 2499287"/>
                <a:gd name="connsiteY61" fmla="*/ 2224087 h 2258269"/>
                <a:gd name="connsiteX62" fmla="*/ 1046724 w 2499287"/>
                <a:gd name="connsiteY62" fmla="*/ 2228850 h 2258269"/>
                <a:gd name="connsiteX63" fmla="*/ 956237 w 2499287"/>
                <a:gd name="connsiteY63" fmla="*/ 2238375 h 2258269"/>
                <a:gd name="connsiteX64" fmla="*/ 741924 w 2499287"/>
                <a:gd name="connsiteY64" fmla="*/ 2238375 h 2258269"/>
                <a:gd name="connsiteX65" fmla="*/ 718112 w 2499287"/>
                <a:gd name="connsiteY65" fmla="*/ 2228850 h 2258269"/>
                <a:gd name="connsiteX66" fmla="*/ 660962 w 2499287"/>
                <a:gd name="connsiteY66" fmla="*/ 2219325 h 2258269"/>
                <a:gd name="connsiteX67" fmla="*/ 594287 w 2499287"/>
                <a:gd name="connsiteY67" fmla="*/ 2214562 h 2258269"/>
                <a:gd name="connsiteX68" fmla="*/ 575237 w 2499287"/>
                <a:gd name="connsiteY68" fmla="*/ 2205037 h 2258269"/>
                <a:gd name="connsiteX69" fmla="*/ 432362 w 2499287"/>
                <a:gd name="connsiteY69" fmla="*/ 2176462 h 2258269"/>
                <a:gd name="connsiteX70" fmla="*/ 413312 w 2499287"/>
                <a:gd name="connsiteY70" fmla="*/ 2166937 h 2258269"/>
                <a:gd name="connsiteX71" fmla="*/ 408549 w 2499287"/>
                <a:gd name="connsiteY71" fmla="*/ 2147887 h 2258269"/>
                <a:gd name="connsiteX72" fmla="*/ 399024 w 2499287"/>
                <a:gd name="connsiteY72" fmla="*/ 2128837 h 2258269"/>
                <a:gd name="connsiteX73" fmla="*/ 394262 w 2499287"/>
                <a:gd name="connsiteY73" fmla="*/ 2109787 h 2258269"/>
                <a:gd name="connsiteX74" fmla="*/ 379974 w 2499287"/>
                <a:gd name="connsiteY74" fmla="*/ 2100262 h 2258269"/>
                <a:gd name="connsiteX75" fmla="*/ 360924 w 2499287"/>
                <a:gd name="connsiteY75" fmla="*/ 2081212 h 2258269"/>
                <a:gd name="connsiteX76" fmla="*/ 351399 w 2499287"/>
                <a:gd name="connsiteY76" fmla="*/ 2066925 h 2258269"/>
                <a:gd name="connsiteX77" fmla="*/ 313299 w 2499287"/>
                <a:gd name="connsiteY77" fmla="*/ 2043112 h 2258269"/>
                <a:gd name="connsiteX78" fmla="*/ 299012 w 2499287"/>
                <a:gd name="connsiteY78" fmla="*/ 2033587 h 2258269"/>
                <a:gd name="connsiteX79" fmla="*/ 260912 w 2499287"/>
                <a:gd name="connsiteY79" fmla="*/ 2019300 h 2258269"/>
                <a:gd name="connsiteX80" fmla="*/ 256149 w 2499287"/>
                <a:gd name="connsiteY80" fmla="*/ 2005012 h 2258269"/>
                <a:gd name="connsiteX81" fmla="*/ 246624 w 2499287"/>
                <a:gd name="connsiteY81" fmla="*/ 1990725 h 2258269"/>
                <a:gd name="connsiteX82" fmla="*/ 241862 w 2499287"/>
                <a:gd name="connsiteY82" fmla="*/ 1971675 h 2258269"/>
                <a:gd name="connsiteX83" fmla="*/ 222812 w 2499287"/>
                <a:gd name="connsiteY83" fmla="*/ 1933575 h 2258269"/>
                <a:gd name="connsiteX84" fmla="*/ 160899 w 2499287"/>
                <a:gd name="connsiteY84" fmla="*/ 1828800 h 2258269"/>
                <a:gd name="connsiteX85" fmla="*/ 141849 w 2499287"/>
                <a:gd name="connsiteY85" fmla="*/ 1800225 h 2258269"/>
                <a:gd name="connsiteX86" fmla="*/ 137087 w 2499287"/>
                <a:gd name="connsiteY86" fmla="*/ 1785937 h 2258269"/>
                <a:gd name="connsiteX87" fmla="*/ 122799 w 2499287"/>
                <a:gd name="connsiteY87" fmla="*/ 1766887 h 2258269"/>
                <a:gd name="connsiteX88" fmla="*/ 98987 w 2499287"/>
                <a:gd name="connsiteY88" fmla="*/ 1733550 h 2258269"/>
                <a:gd name="connsiteX89" fmla="*/ 79937 w 2499287"/>
                <a:gd name="connsiteY89" fmla="*/ 1695450 h 2258269"/>
                <a:gd name="connsiteX90" fmla="*/ 60688 w 2499287"/>
                <a:gd name="connsiteY90" fmla="*/ 1653356 h 2258269"/>
                <a:gd name="connsiteX91" fmla="*/ 11079 w 2499287"/>
                <a:gd name="connsiteY91" fmla="*/ 1529134 h 2258269"/>
                <a:gd name="connsiteX92" fmla="*/ 2125 w 2499287"/>
                <a:gd name="connsiteY92" fmla="*/ 1435025 h 2258269"/>
                <a:gd name="connsiteX93" fmla="*/ 8499 w 2499287"/>
                <a:gd name="connsiteY93" fmla="*/ 1338262 h 2258269"/>
                <a:gd name="connsiteX94" fmla="*/ 22787 w 2499287"/>
                <a:gd name="connsiteY94" fmla="*/ 1252537 h 2258269"/>
                <a:gd name="connsiteX95" fmla="*/ 32312 w 2499287"/>
                <a:gd name="connsiteY95" fmla="*/ 1200150 h 2258269"/>
                <a:gd name="connsiteX96" fmla="*/ 56124 w 2499287"/>
                <a:gd name="connsiteY96" fmla="*/ 1147762 h 2258269"/>
                <a:gd name="connsiteX97" fmla="*/ 89462 w 2499287"/>
                <a:gd name="connsiteY97" fmla="*/ 1071562 h 2258269"/>
                <a:gd name="connsiteX98" fmla="*/ 118037 w 2499287"/>
                <a:gd name="connsiteY98" fmla="*/ 985837 h 2258269"/>
                <a:gd name="connsiteX99" fmla="*/ 183770 w 2499287"/>
                <a:gd name="connsiteY99" fmla="*/ 883617 h 2258269"/>
                <a:gd name="connsiteX100" fmla="*/ 232337 w 2499287"/>
                <a:gd name="connsiteY100" fmla="*/ 809625 h 2258269"/>
                <a:gd name="connsiteX101" fmla="*/ 308537 w 2499287"/>
                <a:gd name="connsiteY101" fmla="*/ 733425 h 2258269"/>
                <a:gd name="connsiteX102" fmla="*/ 370449 w 2499287"/>
                <a:gd name="connsiteY102" fmla="*/ 671512 h 2258269"/>
                <a:gd name="connsiteX103" fmla="*/ 484749 w 2499287"/>
                <a:gd name="connsiteY103" fmla="*/ 614362 h 2258269"/>
                <a:gd name="connsiteX104" fmla="*/ 589524 w 2499287"/>
                <a:gd name="connsiteY104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56337 w 2499287"/>
                <a:gd name="connsiteY27" fmla="*/ 1085850 h 2258269"/>
                <a:gd name="connsiteX28" fmla="*/ 1751574 w 2499287"/>
                <a:gd name="connsiteY28" fmla="*/ 1128712 h 2258269"/>
                <a:gd name="connsiteX29" fmla="*/ 1742049 w 2499287"/>
                <a:gd name="connsiteY29" fmla="*/ 1147762 h 2258269"/>
                <a:gd name="connsiteX30" fmla="*/ 1737287 w 2499287"/>
                <a:gd name="connsiteY30" fmla="*/ 1485900 h 2258269"/>
                <a:gd name="connsiteX31" fmla="*/ 1722999 w 2499287"/>
                <a:gd name="connsiteY31" fmla="*/ 1533525 h 2258269"/>
                <a:gd name="connsiteX32" fmla="*/ 1718237 w 2499287"/>
                <a:gd name="connsiteY32" fmla="*/ 1562100 h 2258269"/>
                <a:gd name="connsiteX33" fmla="*/ 1708712 w 2499287"/>
                <a:gd name="connsiteY33" fmla="*/ 1590675 h 2258269"/>
                <a:gd name="connsiteX34" fmla="*/ 1699187 w 2499287"/>
                <a:gd name="connsiteY34" fmla="*/ 1633537 h 2258269"/>
                <a:gd name="connsiteX35" fmla="*/ 1689662 w 2499287"/>
                <a:gd name="connsiteY35" fmla="*/ 1647825 h 2258269"/>
                <a:gd name="connsiteX36" fmla="*/ 1684899 w 2499287"/>
                <a:gd name="connsiteY36" fmla="*/ 1695450 h 2258269"/>
                <a:gd name="connsiteX37" fmla="*/ 1675374 w 2499287"/>
                <a:gd name="connsiteY37" fmla="*/ 1714500 h 2258269"/>
                <a:gd name="connsiteX38" fmla="*/ 1670612 w 2499287"/>
                <a:gd name="connsiteY38" fmla="*/ 1733550 h 2258269"/>
                <a:gd name="connsiteX39" fmla="*/ 1646799 w 2499287"/>
                <a:gd name="connsiteY39" fmla="*/ 1800225 h 2258269"/>
                <a:gd name="connsiteX40" fmla="*/ 1632512 w 2499287"/>
                <a:gd name="connsiteY40" fmla="*/ 1809750 h 2258269"/>
                <a:gd name="connsiteX41" fmla="*/ 1618224 w 2499287"/>
                <a:gd name="connsiteY41" fmla="*/ 1857375 h 2258269"/>
                <a:gd name="connsiteX42" fmla="*/ 1599174 w 2499287"/>
                <a:gd name="connsiteY42" fmla="*/ 1895475 h 2258269"/>
                <a:gd name="connsiteX43" fmla="*/ 1561074 w 2499287"/>
                <a:gd name="connsiteY43" fmla="*/ 1919287 h 2258269"/>
                <a:gd name="connsiteX44" fmla="*/ 1513449 w 2499287"/>
                <a:gd name="connsiteY44" fmla="*/ 1952625 h 2258269"/>
                <a:gd name="connsiteX45" fmla="*/ 1494399 w 2499287"/>
                <a:gd name="connsiteY45" fmla="*/ 1962150 h 2258269"/>
                <a:gd name="connsiteX46" fmla="*/ 1475349 w 2499287"/>
                <a:gd name="connsiteY46" fmla="*/ 1990725 h 2258269"/>
                <a:gd name="connsiteX47" fmla="*/ 1451537 w 2499287"/>
                <a:gd name="connsiteY47" fmla="*/ 2019300 h 2258269"/>
                <a:gd name="connsiteX48" fmla="*/ 1413437 w 2499287"/>
                <a:gd name="connsiteY48" fmla="*/ 2043112 h 2258269"/>
                <a:gd name="connsiteX49" fmla="*/ 1408674 w 2499287"/>
                <a:gd name="connsiteY49" fmla="*/ 2062162 h 2258269"/>
                <a:gd name="connsiteX50" fmla="*/ 1389624 w 2499287"/>
                <a:gd name="connsiteY50" fmla="*/ 2071687 h 2258269"/>
                <a:gd name="connsiteX51" fmla="*/ 1361049 w 2499287"/>
                <a:gd name="connsiteY51" fmla="*/ 2090737 h 2258269"/>
                <a:gd name="connsiteX52" fmla="*/ 1351524 w 2499287"/>
                <a:gd name="connsiteY52" fmla="*/ 2109787 h 2258269"/>
                <a:gd name="connsiteX53" fmla="*/ 1313424 w 2499287"/>
                <a:gd name="connsiteY53" fmla="*/ 2124075 h 2258269"/>
                <a:gd name="connsiteX54" fmla="*/ 1294374 w 2499287"/>
                <a:gd name="connsiteY54" fmla="*/ 2133600 h 2258269"/>
                <a:gd name="connsiteX55" fmla="*/ 1284849 w 2499287"/>
                <a:gd name="connsiteY55" fmla="*/ 2147887 h 2258269"/>
                <a:gd name="connsiteX56" fmla="*/ 1265799 w 2499287"/>
                <a:gd name="connsiteY56" fmla="*/ 2152650 h 2258269"/>
                <a:gd name="connsiteX57" fmla="*/ 1218174 w 2499287"/>
                <a:gd name="connsiteY57" fmla="*/ 2166937 h 2258269"/>
                <a:gd name="connsiteX58" fmla="*/ 1122924 w 2499287"/>
                <a:gd name="connsiteY58" fmla="*/ 2190750 h 2258269"/>
                <a:gd name="connsiteX59" fmla="*/ 1084824 w 2499287"/>
                <a:gd name="connsiteY59" fmla="*/ 2205037 h 2258269"/>
                <a:gd name="connsiteX60" fmla="*/ 1065774 w 2499287"/>
                <a:gd name="connsiteY60" fmla="*/ 2224087 h 2258269"/>
                <a:gd name="connsiteX61" fmla="*/ 1046724 w 2499287"/>
                <a:gd name="connsiteY61" fmla="*/ 2228850 h 2258269"/>
                <a:gd name="connsiteX62" fmla="*/ 956237 w 2499287"/>
                <a:gd name="connsiteY62" fmla="*/ 2238375 h 2258269"/>
                <a:gd name="connsiteX63" fmla="*/ 741924 w 2499287"/>
                <a:gd name="connsiteY63" fmla="*/ 2238375 h 2258269"/>
                <a:gd name="connsiteX64" fmla="*/ 718112 w 2499287"/>
                <a:gd name="connsiteY64" fmla="*/ 2228850 h 2258269"/>
                <a:gd name="connsiteX65" fmla="*/ 660962 w 2499287"/>
                <a:gd name="connsiteY65" fmla="*/ 2219325 h 2258269"/>
                <a:gd name="connsiteX66" fmla="*/ 594287 w 2499287"/>
                <a:gd name="connsiteY66" fmla="*/ 2214562 h 2258269"/>
                <a:gd name="connsiteX67" fmla="*/ 575237 w 2499287"/>
                <a:gd name="connsiteY67" fmla="*/ 2205037 h 2258269"/>
                <a:gd name="connsiteX68" fmla="*/ 432362 w 2499287"/>
                <a:gd name="connsiteY68" fmla="*/ 2176462 h 2258269"/>
                <a:gd name="connsiteX69" fmla="*/ 413312 w 2499287"/>
                <a:gd name="connsiteY69" fmla="*/ 2166937 h 2258269"/>
                <a:gd name="connsiteX70" fmla="*/ 408549 w 2499287"/>
                <a:gd name="connsiteY70" fmla="*/ 2147887 h 2258269"/>
                <a:gd name="connsiteX71" fmla="*/ 399024 w 2499287"/>
                <a:gd name="connsiteY71" fmla="*/ 2128837 h 2258269"/>
                <a:gd name="connsiteX72" fmla="*/ 394262 w 2499287"/>
                <a:gd name="connsiteY72" fmla="*/ 2109787 h 2258269"/>
                <a:gd name="connsiteX73" fmla="*/ 379974 w 2499287"/>
                <a:gd name="connsiteY73" fmla="*/ 2100262 h 2258269"/>
                <a:gd name="connsiteX74" fmla="*/ 360924 w 2499287"/>
                <a:gd name="connsiteY74" fmla="*/ 2081212 h 2258269"/>
                <a:gd name="connsiteX75" fmla="*/ 351399 w 2499287"/>
                <a:gd name="connsiteY75" fmla="*/ 2066925 h 2258269"/>
                <a:gd name="connsiteX76" fmla="*/ 313299 w 2499287"/>
                <a:gd name="connsiteY76" fmla="*/ 2043112 h 2258269"/>
                <a:gd name="connsiteX77" fmla="*/ 299012 w 2499287"/>
                <a:gd name="connsiteY77" fmla="*/ 2033587 h 2258269"/>
                <a:gd name="connsiteX78" fmla="*/ 260912 w 2499287"/>
                <a:gd name="connsiteY78" fmla="*/ 2019300 h 2258269"/>
                <a:gd name="connsiteX79" fmla="*/ 256149 w 2499287"/>
                <a:gd name="connsiteY79" fmla="*/ 2005012 h 2258269"/>
                <a:gd name="connsiteX80" fmla="*/ 246624 w 2499287"/>
                <a:gd name="connsiteY80" fmla="*/ 1990725 h 2258269"/>
                <a:gd name="connsiteX81" fmla="*/ 241862 w 2499287"/>
                <a:gd name="connsiteY81" fmla="*/ 1971675 h 2258269"/>
                <a:gd name="connsiteX82" fmla="*/ 222812 w 2499287"/>
                <a:gd name="connsiteY82" fmla="*/ 1933575 h 2258269"/>
                <a:gd name="connsiteX83" fmla="*/ 160899 w 2499287"/>
                <a:gd name="connsiteY83" fmla="*/ 1828800 h 2258269"/>
                <a:gd name="connsiteX84" fmla="*/ 141849 w 2499287"/>
                <a:gd name="connsiteY84" fmla="*/ 1800225 h 2258269"/>
                <a:gd name="connsiteX85" fmla="*/ 137087 w 2499287"/>
                <a:gd name="connsiteY85" fmla="*/ 1785937 h 2258269"/>
                <a:gd name="connsiteX86" fmla="*/ 122799 w 2499287"/>
                <a:gd name="connsiteY86" fmla="*/ 1766887 h 2258269"/>
                <a:gd name="connsiteX87" fmla="*/ 98987 w 2499287"/>
                <a:gd name="connsiteY87" fmla="*/ 1733550 h 2258269"/>
                <a:gd name="connsiteX88" fmla="*/ 79937 w 2499287"/>
                <a:gd name="connsiteY88" fmla="*/ 1695450 h 2258269"/>
                <a:gd name="connsiteX89" fmla="*/ 60688 w 2499287"/>
                <a:gd name="connsiteY89" fmla="*/ 1653356 h 2258269"/>
                <a:gd name="connsiteX90" fmla="*/ 11079 w 2499287"/>
                <a:gd name="connsiteY90" fmla="*/ 1529134 h 2258269"/>
                <a:gd name="connsiteX91" fmla="*/ 2125 w 2499287"/>
                <a:gd name="connsiteY91" fmla="*/ 1435025 h 2258269"/>
                <a:gd name="connsiteX92" fmla="*/ 8499 w 2499287"/>
                <a:gd name="connsiteY92" fmla="*/ 1338262 h 2258269"/>
                <a:gd name="connsiteX93" fmla="*/ 22787 w 2499287"/>
                <a:gd name="connsiteY93" fmla="*/ 1252537 h 2258269"/>
                <a:gd name="connsiteX94" fmla="*/ 32312 w 2499287"/>
                <a:gd name="connsiteY94" fmla="*/ 1200150 h 2258269"/>
                <a:gd name="connsiteX95" fmla="*/ 56124 w 2499287"/>
                <a:gd name="connsiteY95" fmla="*/ 1147762 h 2258269"/>
                <a:gd name="connsiteX96" fmla="*/ 89462 w 2499287"/>
                <a:gd name="connsiteY96" fmla="*/ 1071562 h 2258269"/>
                <a:gd name="connsiteX97" fmla="*/ 118037 w 2499287"/>
                <a:gd name="connsiteY97" fmla="*/ 985837 h 2258269"/>
                <a:gd name="connsiteX98" fmla="*/ 183770 w 2499287"/>
                <a:gd name="connsiteY98" fmla="*/ 883617 h 2258269"/>
                <a:gd name="connsiteX99" fmla="*/ 232337 w 2499287"/>
                <a:gd name="connsiteY99" fmla="*/ 809625 h 2258269"/>
                <a:gd name="connsiteX100" fmla="*/ 308537 w 2499287"/>
                <a:gd name="connsiteY100" fmla="*/ 733425 h 2258269"/>
                <a:gd name="connsiteX101" fmla="*/ 370449 w 2499287"/>
                <a:gd name="connsiteY101" fmla="*/ 671512 h 2258269"/>
                <a:gd name="connsiteX102" fmla="*/ 484749 w 2499287"/>
                <a:gd name="connsiteY102" fmla="*/ 614362 h 2258269"/>
                <a:gd name="connsiteX103" fmla="*/ 589524 w 2499287"/>
                <a:gd name="connsiteY103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51574 w 2499287"/>
                <a:gd name="connsiteY27" fmla="*/ 1128712 h 2258269"/>
                <a:gd name="connsiteX28" fmla="*/ 1742049 w 2499287"/>
                <a:gd name="connsiteY28" fmla="*/ 1147762 h 2258269"/>
                <a:gd name="connsiteX29" fmla="*/ 1737287 w 2499287"/>
                <a:gd name="connsiteY29" fmla="*/ 1485900 h 2258269"/>
                <a:gd name="connsiteX30" fmla="*/ 1722999 w 2499287"/>
                <a:gd name="connsiteY30" fmla="*/ 1533525 h 2258269"/>
                <a:gd name="connsiteX31" fmla="*/ 1718237 w 2499287"/>
                <a:gd name="connsiteY31" fmla="*/ 1562100 h 2258269"/>
                <a:gd name="connsiteX32" fmla="*/ 1708712 w 2499287"/>
                <a:gd name="connsiteY32" fmla="*/ 1590675 h 2258269"/>
                <a:gd name="connsiteX33" fmla="*/ 1699187 w 2499287"/>
                <a:gd name="connsiteY33" fmla="*/ 1633537 h 2258269"/>
                <a:gd name="connsiteX34" fmla="*/ 1689662 w 2499287"/>
                <a:gd name="connsiteY34" fmla="*/ 1647825 h 2258269"/>
                <a:gd name="connsiteX35" fmla="*/ 1684899 w 2499287"/>
                <a:gd name="connsiteY35" fmla="*/ 1695450 h 2258269"/>
                <a:gd name="connsiteX36" fmla="*/ 1675374 w 2499287"/>
                <a:gd name="connsiteY36" fmla="*/ 1714500 h 2258269"/>
                <a:gd name="connsiteX37" fmla="*/ 1670612 w 2499287"/>
                <a:gd name="connsiteY37" fmla="*/ 1733550 h 2258269"/>
                <a:gd name="connsiteX38" fmla="*/ 1646799 w 2499287"/>
                <a:gd name="connsiteY38" fmla="*/ 1800225 h 2258269"/>
                <a:gd name="connsiteX39" fmla="*/ 1632512 w 2499287"/>
                <a:gd name="connsiteY39" fmla="*/ 1809750 h 2258269"/>
                <a:gd name="connsiteX40" fmla="*/ 1618224 w 2499287"/>
                <a:gd name="connsiteY40" fmla="*/ 1857375 h 2258269"/>
                <a:gd name="connsiteX41" fmla="*/ 1599174 w 2499287"/>
                <a:gd name="connsiteY41" fmla="*/ 1895475 h 2258269"/>
                <a:gd name="connsiteX42" fmla="*/ 1561074 w 2499287"/>
                <a:gd name="connsiteY42" fmla="*/ 1919287 h 2258269"/>
                <a:gd name="connsiteX43" fmla="*/ 1513449 w 2499287"/>
                <a:gd name="connsiteY43" fmla="*/ 1952625 h 2258269"/>
                <a:gd name="connsiteX44" fmla="*/ 1494399 w 2499287"/>
                <a:gd name="connsiteY44" fmla="*/ 1962150 h 2258269"/>
                <a:gd name="connsiteX45" fmla="*/ 1475349 w 2499287"/>
                <a:gd name="connsiteY45" fmla="*/ 1990725 h 2258269"/>
                <a:gd name="connsiteX46" fmla="*/ 1451537 w 2499287"/>
                <a:gd name="connsiteY46" fmla="*/ 2019300 h 2258269"/>
                <a:gd name="connsiteX47" fmla="*/ 1413437 w 2499287"/>
                <a:gd name="connsiteY47" fmla="*/ 2043112 h 2258269"/>
                <a:gd name="connsiteX48" fmla="*/ 1408674 w 2499287"/>
                <a:gd name="connsiteY48" fmla="*/ 2062162 h 2258269"/>
                <a:gd name="connsiteX49" fmla="*/ 1389624 w 2499287"/>
                <a:gd name="connsiteY49" fmla="*/ 2071687 h 2258269"/>
                <a:gd name="connsiteX50" fmla="*/ 1361049 w 2499287"/>
                <a:gd name="connsiteY50" fmla="*/ 2090737 h 2258269"/>
                <a:gd name="connsiteX51" fmla="*/ 1351524 w 2499287"/>
                <a:gd name="connsiteY51" fmla="*/ 2109787 h 2258269"/>
                <a:gd name="connsiteX52" fmla="*/ 1313424 w 2499287"/>
                <a:gd name="connsiteY52" fmla="*/ 2124075 h 2258269"/>
                <a:gd name="connsiteX53" fmla="*/ 1294374 w 2499287"/>
                <a:gd name="connsiteY53" fmla="*/ 2133600 h 2258269"/>
                <a:gd name="connsiteX54" fmla="*/ 1284849 w 2499287"/>
                <a:gd name="connsiteY54" fmla="*/ 2147887 h 2258269"/>
                <a:gd name="connsiteX55" fmla="*/ 1265799 w 2499287"/>
                <a:gd name="connsiteY55" fmla="*/ 2152650 h 2258269"/>
                <a:gd name="connsiteX56" fmla="*/ 1218174 w 2499287"/>
                <a:gd name="connsiteY56" fmla="*/ 2166937 h 2258269"/>
                <a:gd name="connsiteX57" fmla="*/ 1122924 w 2499287"/>
                <a:gd name="connsiteY57" fmla="*/ 2190750 h 2258269"/>
                <a:gd name="connsiteX58" fmla="*/ 1084824 w 2499287"/>
                <a:gd name="connsiteY58" fmla="*/ 2205037 h 2258269"/>
                <a:gd name="connsiteX59" fmla="*/ 1065774 w 2499287"/>
                <a:gd name="connsiteY59" fmla="*/ 2224087 h 2258269"/>
                <a:gd name="connsiteX60" fmla="*/ 1046724 w 2499287"/>
                <a:gd name="connsiteY60" fmla="*/ 2228850 h 2258269"/>
                <a:gd name="connsiteX61" fmla="*/ 956237 w 2499287"/>
                <a:gd name="connsiteY61" fmla="*/ 2238375 h 2258269"/>
                <a:gd name="connsiteX62" fmla="*/ 741924 w 2499287"/>
                <a:gd name="connsiteY62" fmla="*/ 2238375 h 2258269"/>
                <a:gd name="connsiteX63" fmla="*/ 718112 w 2499287"/>
                <a:gd name="connsiteY63" fmla="*/ 2228850 h 2258269"/>
                <a:gd name="connsiteX64" fmla="*/ 660962 w 2499287"/>
                <a:gd name="connsiteY64" fmla="*/ 2219325 h 2258269"/>
                <a:gd name="connsiteX65" fmla="*/ 594287 w 2499287"/>
                <a:gd name="connsiteY65" fmla="*/ 2214562 h 2258269"/>
                <a:gd name="connsiteX66" fmla="*/ 575237 w 2499287"/>
                <a:gd name="connsiteY66" fmla="*/ 2205037 h 2258269"/>
                <a:gd name="connsiteX67" fmla="*/ 432362 w 2499287"/>
                <a:gd name="connsiteY67" fmla="*/ 2176462 h 2258269"/>
                <a:gd name="connsiteX68" fmla="*/ 413312 w 2499287"/>
                <a:gd name="connsiteY68" fmla="*/ 2166937 h 2258269"/>
                <a:gd name="connsiteX69" fmla="*/ 408549 w 2499287"/>
                <a:gd name="connsiteY69" fmla="*/ 2147887 h 2258269"/>
                <a:gd name="connsiteX70" fmla="*/ 399024 w 2499287"/>
                <a:gd name="connsiteY70" fmla="*/ 2128837 h 2258269"/>
                <a:gd name="connsiteX71" fmla="*/ 394262 w 2499287"/>
                <a:gd name="connsiteY71" fmla="*/ 2109787 h 2258269"/>
                <a:gd name="connsiteX72" fmla="*/ 379974 w 2499287"/>
                <a:gd name="connsiteY72" fmla="*/ 2100262 h 2258269"/>
                <a:gd name="connsiteX73" fmla="*/ 360924 w 2499287"/>
                <a:gd name="connsiteY73" fmla="*/ 2081212 h 2258269"/>
                <a:gd name="connsiteX74" fmla="*/ 351399 w 2499287"/>
                <a:gd name="connsiteY74" fmla="*/ 2066925 h 2258269"/>
                <a:gd name="connsiteX75" fmla="*/ 313299 w 2499287"/>
                <a:gd name="connsiteY75" fmla="*/ 2043112 h 2258269"/>
                <a:gd name="connsiteX76" fmla="*/ 299012 w 2499287"/>
                <a:gd name="connsiteY76" fmla="*/ 2033587 h 2258269"/>
                <a:gd name="connsiteX77" fmla="*/ 260912 w 2499287"/>
                <a:gd name="connsiteY77" fmla="*/ 2019300 h 2258269"/>
                <a:gd name="connsiteX78" fmla="*/ 256149 w 2499287"/>
                <a:gd name="connsiteY78" fmla="*/ 2005012 h 2258269"/>
                <a:gd name="connsiteX79" fmla="*/ 246624 w 2499287"/>
                <a:gd name="connsiteY79" fmla="*/ 1990725 h 2258269"/>
                <a:gd name="connsiteX80" fmla="*/ 241862 w 2499287"/>
                <a:gd name="connsiteY80" fmla="*/ 1971675 h 2258269"/>
                <a:gd name="connsiteX81" fmla="*/ 222812 w 2499287"/>
                <a:gd name="connsiteY81" fmla="*/ 1933575 h 2258269"/>
                <a:gd name="connsiteX82" fmla="*/ 160899 w 2499287"/>
                <a:gd name="connsiteY82" fmla="*/ 1828800 h 2258269"/>
                <a:gd name="connsiteX83" fmla="*/ 141849 w 2499287"/>
                <a:gd name="connsiteY83" fmla="*/ 1800225 h 2258269"/>
                <a:gd name="connsiteX84" fmla="*/ 137087 w 2499287"/>
                <a:gd name="connsiteY84" fmla="*/ 1785937 h 2258269"/>
                <a:gd name="connsiteX85" fmla="*/ 122799 w 2499287"/>
                <a:gd name="connsiteY85" fmla="*/ 1766887 h 2258269"/>
                <a:gd name="connsiteX86" fmla="*/ 98987 w 2499287"/>
                <a:gd name="connsiteY86" fmla="*/ 1733550 h 2258269"/>
                <a:gd name="connsiteX87" fmla="*/ 79937 w 2499287"/>
                <a:gd name="connsiteY87" fmla="*/ 1695450 h 2258269"/>
                <a:gd name="connsiteX88" fmla="*/ 60688 w 2499287"/>
                <a:gd name="connsiteY88" fmla="*/ 1653356 h 2258269"/>
                <a:gd name="connsiteX89" fmla="*/ 11079 w 2499287"/>
                <a:gd name="connsiteY89" fmla="*/ 1529134 h 2258269"/>
                <a:gd name="connsiteX90" fmla="*/ 2125 w 2499287"/>
                <a:gd name="connsiteY90" fmla="*/ 1435025 h 2258269"/>
                <a:gd name="connsiteX91" fmla="*/ 8499 w 2499287"/>
                <a:gd name="connsiteY91" fmla="*/ 1338262 h 2258269"/>
                <a:gd name="connsiteX92" fmla="*/ 22787 w 2499287"/>
                <a:gd name="connsiteY92" fmla="*/ 1252537 h 2258269"/>
                <a:gd name="connsiteX93" fmla="*/ 32312 w 2499287"/>
                <a:gd name="connsiteY93" fmla="*/ 1200150 h 2258269"/>
                <a:gd name="connsiteX94" fmla="*/ 56124 w 2499287"/>
                <a:gd name="connsiteY94" fmla="*/ 1147762 h 2258269"/>
                <a:gd name="connsiteX95" fmla="*/ 89462 w 2499287"/>
                <a:gd name="connsiteY95" fmla="*/ 1071562 h 2258269"/>
                <a:gd name="connsiteX96" fmla="*/ 118037 w 2499287"/>
                <a:gd name="connsiteY96" fmla="*/ 985837 h 2258269"/>
                <a:gd name="connsiteX97" fmla="*/ 183770 w 2499287"/>
                <a:gd name="connsiteY97" fmla="*/ 883617 h 2258269"/>
                <a:gd name="connsiteX98" fmla="*/ 232337 w 2499287"/>
                <a:gd name="connsiteY98" fmla="*/ 809625 h 2258269"/>
                <a:gd name="connsiteX99" fmla="*/ 308537 w 2499287"/>
                <a:gd name="connsiteY99" fmla="*/ 733425 h 2258269"/>
                <a:gd name="connsiteX100" fmla="*/ 370449 w 2499287"/>
                <a:gd name="connsiteY100" fmla="*/ 671512 h 2258269"/>
                <a:gd name="connsiteX101" fmla="*/ 484749 w 2499287"/>
                <a:gd name="connsiteY101" fmla="*/ 614362 h 2258269"/>
                <a:gd name="connsiteX102" fmla="*/ 589524 w 2499287"/>
                <a:gd name="connsiteY102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722999 w 2499287"/>
                <a:gd name="connsiteY29" fmla="*/ 1533525 h 2258269"/>
                <a:gd name="connsiteX30" fmla="*/ 1718237 w 2499287"/>
                <a:gd name="connsiteY30" fmla="*/ 1562100 h 2258269"/>
                <a:gd name="connsiteX31" fmla="*/ 1708712 w 2499287"/>
                <a:gd name="connsiteY31" fmla="*/ 1590675 h 2258269"/>
                <a:gd name="connsiteX32" fmla="*/ 1699187 w 2499287"/>
                <a:gd name="connsiteY32" fmla="*/ 1633537 h 2258269"/>
                <a:gd name="connsiteX33" fmla="*/ 1689662 w 2499287"/>
                <a:gd name="connsiteY33" fmla="*/ 1647825 h 2258269"/>
                <a:gd name="connsiteX34" fmla="*/ 1684899 w 2499287"/>
                <a:gd name="connsiteY34" fmla="*/ 1695450 h 2258269"/>
                <a:gd name="connsiteX35" fmla="*/ 1675374 w 2499287"/>
                <a:gd name="connsiteY35" fmla="*/ 1714500 h 2258269"/>
                <a:gd name="connsiteX36" fmla="*/ 1670612 w 2499287"/>
                <a:gd name="connsiteY36" fmla="*/ 1733550 h 2258269"/>
                <a:gd name="connsiteX37" fmla="*/ 1646799 w 2499287"/>
                <a:gd name="connsiteY37" fmla="*/ 1800225 h 2258269"/>
                <a:gd name="connsiteX38" fmla="*/ 1632512 w 2499287"/>
                <a:gd name="connsiteY38" fmla="*/ 1809750 h 2258269"/>
                <a:gd name="connsiteX39" fmla="*/ 1618224 w 2499287"/>
                <a:gd name="connsiteY39" fmla="*/ 1857375 h 2258269"/>
                <a:gd name="connsiteX40" fmla="*/ 1599174 w 2499287"/>
                <a:gd name="connsiteY40" fmla="*/ 1895475 h 2258269"/>
                <a:gd name="connsiteX41" fmla="*/ 1561074 w 2499287"/>
                <a:gd name="connsiteY41" fmla="*/ 1919287 h 2258269"/>
                <a:gd name="connsiteX42" fmla="*/ 1513449 w 2499287"/>
                <a:gd name="connsiteY42" fmla="*/ 1952625 h 2258269"/>
                <a:gd name="connsiteX43" fmla="*/ 1494399 w 2499287"/>
                <a:gd name="connsiteY43" fmla="*/ 1962150 h 2258269"/>
                <a:gd name="connsiteX44" fmla="*/ 1475349 w 2499287"/>
                <a:gd name="connsiteY44" fmla="*/ 1990725 h 2258269"/>
                <a:gd name="connsiteX45" fmla="*/ 1451537 w 2499287"/>
                <a:gd name="connsiteY45" fmla="*/ 2019300 h 2258269"/>
                <a:gd name="connsiteX46" fmla="*/ 1413437 w 2499287"/>
                <a:gd name="connsiteY46" fmla="*/ 2043112 h 2258269"/>
                <a:gd name="connsiteX47" fmla="*/ 1408674 w 2499287"/>
                <a:gd name="connsiteY47" fmla="*/ 2062162 h 2258269"/>
                <a:gd name="connsiteX48" fmla="*/ 1389624 w 2499287"/>
                <a:gd name="connsiteY48" fmla="*/ 2071687 h 2258269"/>
                <a:gd name="connsiteX49" fmla="*/ 1361049 w 2499287"/>
                <a:gd name="connsiteY49" fmla="*/ 2090737 h 2258269"/>
                <a:gd name="connsiteX50" fmla="*/ 1351524 w 2499287"/>
                <a:gd name="connsiteY50" fmla="*/ 2109787 h 2258269"/>
                <a:gd name="connsiteX51" fmla="*/ 1313424 w 2499287"/>
                <a:gd name="connsiteY51" fmla="*/ 2124075 h 2258269"/>
                <a:gd name="connsiteX52" fmla="*/ 1294374 w 2499287"/>
                <a:gd name="connsiteY52" fmla="*/ 2133600 h 2258269"/>
                <a:gd name="connsiteX53" fmla="*/ 1284849 w 2499287"/>
                <a:gd name="connsiteY53" fmla="*/ 2147887 h 2258269"/>
                <a:gd name="connsiteX54" fmla="*/ 1265799 w 2499287"/>
                <a:gd name="connsiteY54" fmla="*/ 2152650 h 2258269"/>
                <a:gd name="connsiteX55" fmla="*/ 1218174 w 2499287"/>
                <a:gd name="connsiteY55" fmla="*/ 2166937 h 2258269"/>
                <a:gd name="connsiteX56" fmla="*/ 1122924 w 2499287"/>
                <a:gd name="connsiteY56" fmla="*/ 2190750 h 2258269"/>
                <a:gd name="connsiteX57" fmla="*/ 1084824 w 2499287"/>
                <a:gd name="connsiteY57" fmla="*/ 2205037 h 2258269"/>
                <a:gd name="connsiteX58" fmla="*/ 1065774 w 2499287"/>
                <a:gd name="connsiteY58" fmla="*/ 2224087 h 2258269"/>
                <a:gd name="connsiteX59" fmla="*/ 1046724 w 2499287"/>
                <a:gd name="connsiteY59" fmla="*/ 2228850 h 2258269"/>
                <a:gd name="connsiteX60" fmla="*/ 956237 w 2499287"/>
                <a:gd name="connsiteY60" fmla="*/ 2238375 h 2258269"/>
                <a:gd name="connsiteX61" fmla="*/ 741924 w 2499287"/>
                <a:gd name="connsiteY61" fmla="*/ 2238375 h 2258269"/>
                <a:gd name="connsiteX62" fmla="*/ 718112 w 2499287"/>
                <a:gd name="connsiteY62" fmla="*/ 2228850 h 2258269"/>
                <a:gd name="connsiteX63" fmla="*/ 660962 w 2499287"/>
                <a:gd name="connsiteY63" fmla="*/ 2219325 h 2258269"/>
                <a:gd name="connsiteX64" fmla="*/ 594287 w 2499287"/>
                <a:gd name="connsiteY64" fmla="*/ 2214562 h 2258269"/>
                <a:gd name="connsiteX65" fmla="*/ 575237 w 2499287"/>
                <a:gd name="connsiteY65" fmla="*/ 2205037 h 2258269"/>
                <a:gd name="connsiteX66" fmla="*/ 432362 w 2499287"/>
                <a:gd name="connsiteY66" fmla="*/ 2176462 h 2258269"/>
                <a:gd name="connsiteX67" fmla="*/ 413312 w 2499287"/>
                <a:gd name="connsiteY67" fmla="*/ 2166937 h 2258269"/>
                <a:gd name="connsiteX68" fmla="*/ 408549 w 2499287"/>
                <a:gd name="connsiteY68" fmla="*/ 2147887 h 2258269"/>
                <a:gd name="connsiteX69" fmla="*/ 399024 w 2499287"/>
                <a:gd name="connsiteY69" fmla="*/ 2128837 h 2258269"/>
                <a:gd name="connsiteX70" fmla="*/ 394262 w 2499287"/>
                <a:gd name="connsiteY70" fmla="*/ 2109787 h 2258269"/>
                <a:gd name="connsiteX71" fmla="*/ 379974 w 2499287"/>
                <a:gd name="connsiteY71" fmla="*/ 2100262 h 2258269"/>
                <a:gd name="connsiteX72" fmla="*/ 360924 w 2499287"/>
                <a:gd name="connsiteY72" fmla="*/ 2081212 h 2258269"/>
                <a:gd name="connsiteX73" fmla="*/ 351399 w 2499287"/>
                <a:gd name="connsiteY73" fmla="*/ 2066925 h 2258269"/>
                <a:gd name="connsiteX74" fmla="*/ 313299 w 2499287"/>
                <a:gd name="connsiteY74" fmla="*/ 2043112 h 2258269"/>
                <a:gd name="connsiteX75" fmla="*/ 299012 w 2499287"/>
                <a:gd name="connsiteY75" fmla="*/ 2033587 h 2258269"/>
                <a:gd name="connsiteX76" fmla="*/ 260912 w 2499287"/>
                <a:gd name="connsiteY76" fmla="*/ 2019300 h 2258269"/>
                <a:gd name="connsiteX77" fmla="*/ 256149 w 2499287"/>
                <a:gd name="connsiteY77" fmla="*/ 2005012 h 2258269"/>
                <a:gd name="connsiteX78" fmla="*/ 246624 w 2499287"/>
                <a:gd name="connsiteY78" fmla="*/ 1990725 h 2258269"/>
                <a:gd name="connsiteX79" fmla="*/ 241862 w 2499287"/>
                <a:gd name="connsiteY79" fmla="*/ 1971675 h 2258269"/>
                <a:gd name="connsiteX80" fmla="*/ 222812 w 2499287"/>
                <a:gd name="connsiteY80" fmla="*/ 1933575 h 2258269"/>
                <a:gd name="connsiteX81" fmla="*/ 160899 w 2499287"/>
                <a:gd name="connsiteY81" fmla="*/ 1828800 h 2258269"/>
                <a:gd name="connsiteX82" fmla="*/ 141849 w 2499287"/>
                <a:gd name="connsiteY82" fmla="*/ 1800225 h 2258269"/>
                <a:gd name="connsiteX83" fmla="*/ 137087 w 2499287"/>
                <a:gd name="connsiteY83" fmla="*/ 1785937 h 2258269"/>
                <a:gd name="connsiteX84" fmla="*/ 122799 w 2499287"/>
                <a:gd name="connsiteY84" fmla="*/ 1766887 h 2258269"/>
                <a:gd name="connsiteX85" fmla="*/ 98987 w 2499287"/>
                <a:gd name="connsiteY85" fmla="*/ 1733550 h 2258269"/>
                <a:gd name="connsiteX86" fmla="*/ 79937 w 2499287"/>
                <a:gd name="connsiteY86" fmla="*/ 1695450 h 2258269"/>
                <a:gd name="connsiteX87" fmla="*/ 60688 w 2499287"/>
                <a:gd name="connsiteY87" fmla="*/ 1653356 h 2258269"/>
                <a:gd name="connsiteX88" fmla="*/ 11079 w 2499287"/>
                <a:gd name="connsiteY88" fmla="*/ 1529134 h 2258269"/>
                <a:gd name="connsiteX89" fmla="*/ 2125 w 2499287"/>
                <a:gd name="connsiteY89" fmla="*/ 1435025 h 2258269"/>
                <a:gd name="connsiteX90" fmla="*/ 8499 w 2499287"/>
                <a:gd name="connsiteY90" fmla="*/ 1338262 h 2258269"/>
                <a:gd name="connsiteX91" fmla="*/ 22787 w 2499287"/>
                <a:gd name="connsiteY91" fmla="*/ 1252537 h 2258269"/>
                <a:gd name="connsiteX92" fmla="*/ 32312 w 2499287"/>
                <a:gd name="connsiteY92" fmla="*/ 1200150 h 2258269"/>
                <a:gd name="connsiteX93" fmla="*/ 56124 w 2499287"/>
                <a:gd name="connsiteY93" fmla="*/ 1147762 h 2258269"/>
                <a:gd name="connsiteX94" fmla="*/ 89462 w 2499287"/>
                <a:gd name="connsiteY94" fmla="*/ 1071562 h 2258269"/>
                <a:gd name="connsiteX95" fmla="*/ 118037 w 2499287"/>
                <a:gd name="connsiteY95" fmla="*/ 985837 h 2258269"/>
                <a:gd name="connsiteX96" fmla="*/ 183770 w 2499287"/>
                <a:gd name="connsiteY96" fmla="*/ 883617 h 2258269"/>
                <a:gd name="connsiteX97" fmla="*/ 232337 w 2499287"/>
                <a:gd name="connsiteY97" fmla="*/ 809625 h 2258269"/>
                <a:gd name="connsiteX98" fmla="*/ 308537 w 2499287"/>
                <a:gd name="connsiteY98" fmla="*/ 733425 h 2258269"/>
                <a:gd name="connsiteX99" fmla="*/ 370449 w 2499287"/>
                <a:gd name="connsiteY99" fmla="*/ 671512 h 2258269"/>
                <a:gd name="connsiteX100" fmla="*/ 484749 w 2499287"/>
                <a:gd name="connsiteY100" fmla="*/ 614362 h 2258269"/>
                <a:gd name="connsiteX101" fmla="*/ 589524 w 2499287"/>
                <a:gd name="connsiteY101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718237 w 2499287"/>
                <a:gd name="connsiteY29" fmla="*/ 1562100 h 2258269"/>
                <a:gd name="connsiteX30" fmla="*/ 1708712 w 2499287"/>
                <a:gd name="connsiteY30" fmla="*/ 1590675 h 2258269"/>
                <a:gd name="connsiteX31" fmla="*/ 1699187 w 2499287"/>
                <a:gd name="connsiteY31" fmla="*/ 1633537 h 2258269"/>
                <a:gd name="connsiteX32" fmla="*/ 1689662 w 2499287"/>
                <a:gd name="connsiteY32" fmla="*/ 1647825 h 2258269"/>
                <a:gd name="connsiteX33" fmla="*/ 1684899 w 2499287"/>
                <a:gd name="connsiteY33" fmla="*/ 1695450 h 2258269"/>
                <a:gd name="connsiteX34" fmla="*/ 1675374 w 2499287"/>
                <a:gd name="connsiteY34" fmla="*/ 1714500 h 2258269"/>
                <a:gd name="connsiteX35" fmla="*/ 1670612 w 2499287"/>
                <a:gd name="connsiteY35" fmla="*/ 1733550 h 2258269"/>
                <a:gd name="connsiteX36" fmla="*/ 1646799 w 2499287"/>
                <a:gd name="connsiteY36" fmla="*/ 1800225 h 2258269"/>
                <a:gd name="connsiteX37" fmla="*/ 1632512 w 2499287"/>
                <a:gd name="connsiteY37" fmla="*/ 1809750 h 2258269"/>
                <a:gd name="connsiteX38" fmla="*/ 1618224 w 2499287"/>
                <a:gd name="connsiteY38" fmla="*/ 1857375 h 2258269"/>
                <a:gd name="connsiteX39" fmla="*/ 1599174 w 2499287"/>
                <a:gd name="connsiteY39" fmla="*/ 1895475 h 2258269"/>
                <a:gd name="connsiteX40" fmla="*/ 1561074 w 2499287"/>
                <a:gd name="connsiteY40" fmla="*/ 1919287 h 2258269"/>
                <a:gd name="connsiteX41" fmla="*/ 1513449 w 2499287"/>
                <a:gd name="connsiteY41" fmla="*/ 1952625 h 2258269"/>
                <a:gd name="connsiteX42" fmla="*/ 1494399 w 2499287"/>
                <a:gd name="connsiteY42" fmla="*/ 1962150 h 2258269"/>
                <a:gd name="connsiteX43" fmla="*/ 1475349 w 2499287"/>
                <a:gd name="connsiteY43" fmla="*/ 1990725 h 2258269"/>
                <a:gd name="connsiteX44" fmla="*/ 1451537 w 2499287"/>
                <a:gd name="connsiteY44" fmla="*/ 2019300 h 2258269"/>
                <a:gd name="connsiteX45" fmla="*/ 1413437 w 2499287"/>
                <a:gd name="connsiteY45" fmla="*/ 2043112 h 2258269"/>
                <a:gd name="connsiteX46" fmla="*/ 1408674 w 2499287"/>
                <a:gd name="connsiteY46" fmla="*/ 2062162 h 2258269"/>
                <a:gd name="connsiteX47" fmla="*/ 1389624 w 2499287"/>
                <a:gd name="connsiteY47" fmla="*/ 2071687 h 2258269"/>
                <a:gd name="connsiteX48" fmla="*/ 1361049 w 2499287"/>
                <a:gd name="connsiteY48" fmla="*/ 2090737 h 2258269"/>
                <a:gd name="connsiteX49" fmla="*/ 1351524 w 2499287"/>
                <a:gd name="connsiteY49" fmla="*/ 2109787 h 2258269"/>
                <a:gd name="connsiteX50" fmla="*/ 1313424 w 2499287"/>
                <a:gd name="connsiteY50" fmla="*/ 2124075 h 2258269"/>
                <a:gd name="connsiteX51" fmla="*/ 1294374 w 2499287"/>
                <a:gd name="connsiteY51" fmla="*/ 2133600 h 2258269"/>
                <a:gd name="connsiteX52" fmla="*/ 1284849 w 2499287"/>
                <a:gd name="connsiteY52" fmla="*/ 2147887 h 2258269"/>
                <a:gd name="connsiteX53" fmla="*/ 1265799 w 2499287"/>
                <a:gd name="connsiteY53" fmla="*/ 2152650 h 2258269"/>
                <a:gd name="connsiteX54" fmla="*/ 1218174 w 2499287"/>
                <a:gd name="connsiteY54" fmla="*/ 2166937 h 2258269"/>
                <a:gd name="connsiteX55" fmla="*/ 1122924 w 2499287"/>
                <a:gd name="connsiteY55" fmla="*/ 2190750 h 2258269"/>
                <a:gd name="connsiteX56" fmla="*/ 1084824 w 2499287"/>
                <a:gd name="connsiteY56" fmla="*/ 2205037 h 2258269"/>
                <a:gd name="connsiteX57" fmla="*/ 1065774 w 2499287"/>
                <a:gd name="connsiteY57" fmla="*/ 2224087 h 2258269"/>
                <a:gd name="connsiteX58" fmla="*/ 1046724 w 2499287"/>
                <a:gd name="connsiteY58" fmla="*/ 2228850 h 2258269"/>
                <a:gd name="connsiteX59" fmla="*/ 956237 w 2499287"/>
                <a:gd name="connsiteY59" fmla="*/ 2238375 h 2258269"/>
                <a:gd name="connsiteX60" fmla="*/ 741924 w 2499287"/>
                <a:gd name="connsiteY60" fmla="*/ 2238375 h 2258269"/>
                <a:gd name="connsiteX61" fmla="*/ 718112 w 2499287"/>
                <a:gd name="connsiteY61" fmla="*/ 2228850 h 2258269"/>
                <a:gd name="connsiteX62" fmla="*/ 660962 w 2499287"/>
                <a:gd name="connsiteY62" fmla="*/ 2219325 h 2258269"/>
                <a:gd name="connsiteX63" fmla="*/ 594287 w 2499287"/>
                <a:gd name="connsiteY63" fmla="*/ 2214562 h 2258269"/>
                <a:gd name="connsiteX64" fmla="*/ 575237 w 2499287"/>
                <a:gd name="connsiteY64" fmla="*/ 2205037 h 2258269"/>
                <a:gd name="connsiteX65" fmla="*/ 432362 w 2499287"/>
                <a:gd name="connsiteY65" fmla="*/ 2176462 h 2258269"/>
                <a:gd name="connsiteX66" fmla="*/ 413312 w 2499287"/>
                <a:gd name="connsiteY66" fmla="*/ 2166937 h 2258269"/>
                <a:gd name="connsiteX67" fmla="*/ 408549 w 2499287"/>
                <a:gd name="connsiteY67" fmla="*/ 2147887 h 2258269"/>
                <a:gd name="connsiteX68" fmla="*/ 399024 w 2499287"/>
                <a:gd name="connsiteY68" fmla="*/ 2128837 h 2258269"/>
                <a:gd name="connsiteX69" fmla="*/ 394262 w 2499287"/>
                <a:gd name="connsiteY69" fmla="*/ 2109787 h 2258269"/>
                <a:gd name="connsiteX70" fmla="*/ 379974 w 2499287"/>
                <a:gd name="connsiteY70" fmla="*/ 2100262 h 2258269"/>
                <a:gd name="connsiteX71" fmla="*/ 360924 w 2499287"/>
                <a:gd name="connsiteY71" fmla="*/ 2081212 h 2258269"/>
                <a:gd name="connsiteX72" fmla="*/ 351399 w 2499287"/>
                <a:gd name="connsiteY72" fmla="*/ 2066925 h 2258269"/>
                <a:gd name="connsiteX73" fmla="*/ 313299 w 2499287"/>
                <a:gd name="connsiteY73" fmla="*/ 2043112 h 2258269"/>
                <a:gd name="connsiteX74" fmla="*/ 299012 w 2499287"/>
                <a:gd name="connsiteY74" fmla="*/ 2033587 h 2258269"/>
                <a:gd name="connsiteX75" fmla="*/ 260912 w 2499287"/>
                <a:gd name="connsiteY75" fmla="*/ 2019300 h 2258269"/>
                <a:gd name="connsiteX76" fmla="*/ 256149 w 2499287"/>
                <a:gd name="connsiteY76" fmla="*/ 2005012 h 2258269"/>
                <a:gd name="connsiteX77" fmla="*/ 246624 w 2499287"/>
                <a:gd name="connsiteY77" fmla="*/ 1990725 h 2258269"/>
                <a:gd name="connsiteX78" fmla="*/ 241862 w 2499287"/>
                <a:gd name="connsiteY78" fmla="*/ 1971675 h 2258269"/>
                <a:gd name="connsiteX79" fmla="*/ 222812 w 2499287"/>
                <a:gd name="connsiteY79" fmla="*/ 1933575 h 2258269"/>
                <a:gd name="connsiteX80" fmla="*/ 160899 w 2499287"/>
                <a:gd name="connsiteY80" fmla="*/ 1828800 h 2258269"/>
                <a:gd name="connsiteX81" fmla="*/ 141849 w 2499287"/>
                <a:gd name="connsiteY81" fmla="*/ 1800225 h 2258269"/>
                <a:gd name="connsiteX82" fmla="*/ 137087 w 2499287"/>
                <a:gd name="connsiteY82" fmla="*/ 1785937 h 2258269"/>
                <a:gd name="connsiteX83" fmla="*/ 122799 w 2499287"/>
                <a:gd name="connsiteY83" fmla="*/ 1766887 h 2258269"/>
                <a:gd name="connsiteX84" fmla="*/ 98987 w 2499287"/>
                <a:gd name="connsiteY84" fmla="*/ 1733550 h 2258269"/>
                <a:gd name="connsiteX85" fmla="*/ 79937 w 2499287"/>
                <a:gd name="connsiteY85" fmla="*/ 1695450 h 2258269"/>
                <a:gd name="connsiteX86" fmla="*/ 60688 w 2499287"/>
                <a:gd name="connsiteY86" fmla="*/ 1653356 h 2258269"/>
                <a:gd name="connsiteX87" fmla="*/ 11079 w 2499287"/>
                <a:gd name="connsiteY87" fmla="*/ 1529134 h 2258269"/>
                <a:gd name="connsiteX88" fmla="*/ 2125 w 2499287"/>
                <a:gd name="connsiteY88" fmla="*/ 1435025 h 2258269"/>
                <a:gd name="connsiteX89" fmla="*/ 8499 w 2499287"/>
                <a:gd name="connsiteY89" fmla="*/ 1338262 h 2258269"/>
                <a:gd name="connsiteX90" fmla="*/ 22787 w 2499287"/>
                <a:gd name="connsiteY90" fmla="*/ 1252537 h 2258269"/>
                <a:gd name="connsiteX91" fmla="*/ 32312 w 2499287"/>
                <a:gd name="connsiteY91" fmla="*/ 1200150 h 2258269"/>
                <a:gd name="connsiteX92" fmla="*/ 56124 w 2499287"/>
                <a:gd name="connsiteY92" fmla="*/ 1147762 h 2258269"/>
                <a:gd name="connsiteX93" fmla="*/ 89462 w 2499287"/>
                <a:gd name="connsiteY93" fmla="*/ 1071562 h 2258269"/>
                <a:gd name="connsiteX94" fmla="*/ 118037 w 2499287"/>
                <a:gd name="connsiteY94" fmla="*/ 985837 h 2258269"/>
                <a:gd name="connsiteX95" fmla="*/ 183770 w 2499287"/>
                <a:gd name="connsiteY95" fmla="*/ 883617 h 2258269"/>
                <a:gd name="connsiteX96" fmla="*/ 232337 w 2499287"/>
                <a:gd name="connsiteY96" fmla="*/ 809625 h 2258269"/>
                <a:gd name="connsiteX97" fmla="*/ 308537 w 2499287"/>
                <a:gd name="connsiteY97" fmla="*/ 733425 h 2258269"/>
                <a:gd name="connsiteX98" fmla="*/ 370449 w 2499287"/>
                <a:gd name="connsiteY98" fmla="*/ 671512 h 2258269"/>
                <a:gd name="connsiteX99" fmla="*/ 484749 w 2499287"/>
                <a:gd name="connsiteY99" fmla="*/ 614362 h 2258269"/>
                <a:gd name="connsiteX100" fmla="*/ 589524 w 2499287"/>
                <a:gd name="connsiteY100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708712 w 2499287"/>
                <a:gd name="connsiteY29" fmla="*/ 1590675 h 2258269"/>
                <a:gd name="connsiteX30" fmla="*/ 1699187 w 2499287"/>
                <a:gd name="connsiteY30" fmla="*/ 1633537 h 2258269"/>
                <a:gd name="connsiteX31" fmla="*/ 1689662 w 2499287"/>
                <a:gd name="connsiteY31" fmla="*/ 1647825 h 2258269"/>
                <a:gd name="connsiteX32" fmla="*/ 1684899 w 2499287"/>
                <a:gd name="connsiteY32" fmla="*/ 1695450 h 2258269"/>
                <a:gd name="connsiteX33" fmla="*/ 1675374 w 2499287"/>
                <a:gd name="connsiteY33" fmla="*/ 1714500 h 2258269"/>
                <a:gd name="connsiteX34" fmla="*/ 1670612 w 2499287"/>
                <a:gd name="connsiteY34" fmla="*/ 1733550 h 2258269"/>
                <a:gd name="connsiteX35" fmla="*/ 1646799 w 2499287"/>
                <a:gd name="connsiteY35" fmla="*/ 1800225 h 2258269"/>
                <a:gd name="connsiteX36" fmla="*/ 1632512 w 2499287"/>
                <a:gd name="connsiteY36" fmla="*/ 1809750 h 2258269"/>
                <a:gd name="connsiteX37" fmla="*/ 1618224 w 2499287"/>
                <a:gd name="connsiteY37" fmla="*/ 1857375 h 2258269"/>
                <a:gd name="connsiteX38" fmla="*/ 1599174 w 2499287"/>
                <a:gd name="connsiteY38" fmla="*/ 1895475 h 2258269"/>
                <a:gd name="connsiteX39" fmla="*/ 1561074 w 2499287"/>
                <a:gd name="connsiteY39" fmla="*/ 1919287 h 2258269"/>
                <a:gd name="connsiteX40" fmla="*/ 1513449 w 2499287"/>
                <a:gd name="connsiteY40" fmla="*/ 1952625 h 2258269"/>
                <a:gd name="connsiteX41" fmla="*/ 1494399 w 2499287"/>
                <a:gd name="connsiteY41" fmla="*/ 1962150 h 2258269"/>
                <a:gd name="connsiteX42" fmla="*/ 1475349 w 2499287"/>
                <a:gd name="connsiteY42" fmla="*/ 1990725 h 2258269"/>
                <a:gd name="connsiteX43" fmla="*/ 1451537 w 2499287"/>
                <a:gd name="connsiteY43" fmla="*/ 2019300 h 2258269"/>
                <a:gd name="connsiteX44" fmla="*/ 1413437 w 2499287"/>
                <a:gd name="connsiteY44" fmla="*/ 2043112 h 2258269"/>
                <a:gd name="connsiteX45" fmla="*/ 1408674 w 2499287"/>
                <a:gd name="connsiteY45" fmla="*/ 2062162 h 2258269"/>
                <a:gd name="connsiteX46" fmla="*/ 1389624 w 2499287"/>
                <a:gd name="connsiteY46" fmla="*/ 2071687 h 2258269"/>
                <a:gd name="connsiteX47" fmla="*/ 1361049 w 2499287"/>
                <a:gd name="connsiteY47" fmla="*/ 2090737 h 2258269"/>
                <a:gd name="connsiteX48" fmla="*/ 1351524 w 2499287"/>
                <a:gd name="connsiteY48" fmla="*/ 2109787 h 2258269"/>
                <a:gd name="connsiteX49" fmla="*/ 1313424 w 2499287"/>
                <a:gd name="connsiteY49" fmla="*/ 2124075 h 2258269"/>
                <a:gd name="connsiteX50" fmla="*/ 1294374 w 2499287"/>
                <a:gd name="connsiteY50" fmla="*/ 2133600 h 2258269"/>
                <a:gd name="connsiteX51" fmla="*/ 1284849 w 2499287"/>
                <a:gd name="connsiteY51" fmla="*/ 2147887 h 2258269"/>
                <a:gd name="connsiteX52" fmla="*/ 1265799 w 2499287"/>
                <a:gd name="connsiteY52" fmla="*/ 2152650 h 2258269"/>
                <a:gd name="connsiteX53" fmla="*/ 1218174 w 2499287"/>
                <a:gd name="connsiteY53" fmla="*/ 2166937 h 2258269"/>
                <a:gd name="connsiteX54" fmla="*/ 1122924 w 2499287"/>
                <a:gd name="connsiteY54" fmla="*/ 2190750 h 2258269"/>
                <a:gd name="connsiteX55" fmla="*/ 1084824 w 2499287"/>
                <a:gd name="connsiteY55" fmla="*/ 2205037 h 2258269"/>
                <a:gd name="connsiteX56" fmla="*/ 1065774 w 2499287"/>
                <a:gd name="connsiteY56" fmla="*/ 2224087 h 2258269"/>
                <a:gd name="connsiteX57" fmla="*/ 1046724 w 2499287"/>
                <a:gd name="connsiteY57" fmla="*/ 2228850 h 2258269"/>
                <a:gd name="connsiteX58" fmla="*/ 956237 w 2499287"/>
                <a:gd name="connsiteY58" fmla="*/ 2238375 h 2258269"/>
                <a:gd name="connsiteX59" fmla="*/ 741924 w 2499287"/>
                <a:gd name="connsiteY59" fmla="*/ 2238375 h 2258269"/>
                <a:gd name="connsiteX60" fmla="*/ 718112 w 2499287"/>
                <a:gd name="connsiteY60" fmla="*/ 2228850 h 2258269"/>
                <a:gd name="connsiteX61" fmla="*/ 660962 w 2499287"/>
                <a:gd name="connsiteY61" fmla="*/ 2219325 h 2258269"/>
                <a:gd name="connsiteX62" fmla="*/ 594287 w 2499287"/>
                <a:gd name="connsiteY62" fmla="*/ 2214562 h 2258269"/>
                <a:gd name="connsiteX63" fmla="*/ 575237 w 2499287"/>
                <a:gd name="connsiteY63" fmla="*/ 2205037 h 2258269"/>
                <a:gd name="connsiteX64" fmla="*/ 432362 w 2499287"/>
                <a:gd name="connsiteY64" fmla="*/ 2176462 h 2258269"/>
                <a:gd name="connsiteX65" fmla="*/ 413312 w 2499287"/>
                <a:gd name="connsiteY65" fmla="*/ 2166937 h 2258269"/>
                <a:gd name="connsiteX66" fmla="*/ 408549 w 2499287"/>
                <a:gd name="connsiteY66" fmla="*/ 2147887 h 2258269"/>
                <a:gd name="connsiteX67" fmla="*/ 399024 w 2499287"/>
                <a:gd name="connsiteY67" fmla="*/ 2128837 h 2258269"/>
                <a:gd name="connsiteX68" fmla="*/ 394262 w 2499287"/>
                <a:gd name="connsiteY68" fmla="*/ 2109787 h 2258269"/>
                <a:gd name="connsiteX69" fmla="*/ 379974 w 2499287"/>
                <a:gd name="connsiteY69" fmla="*/ 2100262 h 2258269"/>
                <a:gd name="connsiteX70" fmla="*/ 360924 w 2499287"/>
                <a:gd name="connsiteY70" fmla="*/ 2081212 h 2258269"/>
                <a:gd name="connsiteX71" fmla="*/ 351399 w 2499287"/>
                <a:gd name="connsiteY71" fmla="*/ 2066925 h 2258269"/>
                <a:gd name="connsiteX72" fmla="*/ 313299 w 2499287"/>
                <a:gd name="connsiteY72" fmla="*/ 2043112 h 2258269"/>
                <a:gd name="connsiteX73" fmla="*/ 299012 w 2499287"/>
                <a:gd name="connsiteY73" fmla="*/ 2033587 h 2258269"/>
                <a:gd name="connsiteX74" fmla="*/ 260912 w 2499287"/>
                <a:gd name="connsiteY74" fmla="*/ 2019300 h 2258269"/>
                <a:gd name="connsiteX75" fmla="*/ 256149 w 2499287"/>
                <a:gd name="connsiteY75" fmla="*/ 2005012 h 2258269"/>
                <a:gd name="connsiteX76" fmla="*/ 246624 w 2499287"/>
                <a:gd name="connsiteY76" fmla="*/ 1990725 h 2258269"/>
                <a:gd name="connsiteX77" fmla="*/ 241862 w 2499287"/>
                <a:gd name="connsiteY77" fmla="*/ 1971675 h 2258269"/>
                <a:gd name="connsiteX78" fmla="*/ 222812 w 2499287"/>
                <a:gd name="connsiteY78" fmla="*/ 1933575 h 2258269"/>
                <a:gd name="connsiteX79" fmla="*/ 160899 w 2499287"/>
                <a:gd name="connsiteY79" fmla="*/ 1828800 h 2258269"/>
                <a:gd name="connsiteX80" fmla="*/ 141849 w 2499287"/>
                <a:gd name="connsiteY80" fmla="*/ 1800225 h 2258269"/>
                <a:gd name="connsiteX81" fmla="*/ 137087 w 2499287"/>
                <a:gd name="connsiteY81" fmla="*/ 1785937 h 2258269"/>
                <a:gd name="connsiteX82" fmla="*/ 122799 w 2499287"/>
                <a:gd name="connsiteY82" fmla="*/ 1766887 h 2258269"/>
                <a:gd name="connsiteX83" fmla="*/ 98987 w 2499287"/>
                <a:gd name="connsiteY83" fmla="*/ 1733550 h 2258269"/>
                <a:gd name="connsiteX84" fmla="*/ 79937 w 2499287"/>
                <a:gd name="connsiteY84" fmla="*/ 1695450 h 2258269"/>
                <a:gd name="connsiteX85" fmla="*/ 60688 w 2499287"/>
                <a:gd name="connsiteY85" fmla="*/ 1653356 h 2258269"/>
                <a:gd name="connsiteX86" fmla="*/ 11079 w 2499287"/>
                <a:gd name="connsiteY86" fmla="*/ 1529134 h 2258269"/>
                <a:gd name="connsiteX87" fmla="*/ 2125 w 2499287"/>
                <a:gd name="connsiteY87" fmla="*/ 1435025 h 2258269"/>
                <a:gd name="connsiteX88" fmla="*/ 8499 w 2499287"/>
                <a:gd name="connsiteY88" fmla="*/ 1338262 h 2258269"/>
                <a:gd name="connsiteX89" fmla="*/ 22787 w 2499287"/>
                <a:gd name="connsiteY89" fmla="*/ 1252537 h 2258269"/>
                <a:gd name="connsiteX90" fmla="*/ 32312 w 2499287"/>
                <a:gd name="connsiteY90" fmla="*/ 1200150 h 2258269"/>
                <a:gd name="connsiteX91" fmla="*/ 56124 w 2499287"/>
                <a:gd name="connsiteY91" fmla="*/ 1147762 h 2258269"/>
                <a:gd name="connsiteX92" fmla="*/ 89462 w 2499287"/>
                <a:gd name="connsiteY92" fmla="*/ 1071562 h 2258269"/>
                <a:gd name="connsiteX93" fmla="*/ 118037 w 2499287"/>
                <a:gd name="connsiteY93" fmla="*/ 985837 h 2258269"/>
                <a:gd name="connsiteX94" fmla="*/ 183770 w 2499287"/>
                <a:gd name="connsiteY94" fmla="*/ 883617 h 2258269"/>
                <a:gd name="connsiteX95" fmla="*/ 232337 w 2499287"/>
                <a:gd name="connsiteY95" fmla="*/ 809625 h 2258269"/>
                <a:gd name="connsiteX96" fmla="*/ 308537 w 2499287"/>
                <a:gd name="connsiteY96" fmla="*/ 733425 h 2258269"/>
                <a:gd name="connsiteX97" fmla="*/ 370449 w 2499287"/>
                <a:gd name="connsiteY97" fmla="*/ 671512 h 2258269"/>
                <a:gd name="connsiteX98" fmla="*/ 484749 w 2499287"/>
                <a:gd name="connsiteY98" fmla="*/ 614362 h 2258269"/>
                <a:gd name="connsiteX99" fmla="*/ 589524 w 2499287"/>
                <a:gd name="connsiteY99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99187 w 2499287"/>
                <a:gd name="connsiteY29" fmla="*/ 1633537 h 2258269"/>
                <a:gd name="connsiteX30" fmla="*/ 1689662 w 2499287"/>
                <a:gd name="connsiteY30" fmla="*/ 1647825 h 2258269"/>
                <a:gd name="connsiteX31" fmla="*/ 1684899 w 2499287"/>
                <a:gd name="connsiteY31" fmla="*/ 1695450 h 2258269"/>
                <a:gd name="connsiteX32" fmla="*/ 1675374 w 2499287"/>
                <a:gd name="connsiteY32" fmla="*/ 1714500 h 2258269"/>
                <a:gd name="connsiteX33" fmla="*/ 1670612 w 2499287"/>
                <a:gd name="connsiteY33" fmla="*/ 1733550 h 2258269"/>
                <a:gd name="connsiteX34" fmla="*/ 1646799 w 2499287"/>
                <a:gd name="connsiteY34" fmla="*/ 1800225 h 2258269"/>
                <a:gd name="connsiteX35" fmla="*/ 1632512 w 2499287"/>
                <a:gd name="connsiteY35" fmla="*/ 1809750 h 2258269"/>
                <a:gd name="connsiteX36" fmla="*/ 1618224 w 2499287"/>
                <a:gd name="connsiteY36" fmla="*/ 1857375 h 2258269"/>
                <a:gd name="connsiteX37" fmla="*/ 1599174 w 2499287"/>
                <a:gd name="connsiteY37" fmla="*/ 1895475 h 2258269"/>
                <a:gd name="connsiteX38" fmla="*/ 1561074 w 2499287"/>
                <a:gd name="connsiteY38" fmla="*/ 1919287 h 2258269"/>
                <a:gd name="connsiteX39" fmla="*/ 1513449 w 2499287"/>
                <a:gd name="connsiteY39" fmla="*/ 1952625 h 2258269"/>
                <a:gd name="connsiteX40" fmla="*/ 1494399 w 2499287"/>
                <a:gd name="connsiteY40" fmla="*/ 1962150 h 2258269"/>
                <a:gd name="connsiteX41" fmla="*/ 1475349 w 2499287"/>
                <a:gd name="connsiteY41" fmla="*/ 1990725 h 2258269"/>
                <a:gd name="connsiteX42" fmla="*/ 1451537 w 2499287"/>
                <a:gd name="connsiteY42" fmla="*/ 2019300 h 2258269"/>
                <a:gd name="connsiteX43" fmla="*/ 1413437 w 2499287"/>
                <a:gd name="connsiteY43" fmla="*/ 2043112 h 2258269"/>
                <a:gd name="connsiteX44" fmla="*/ 1408674 w 2499287"/>
                <a:gd name="connsiteY44" fmla="*/ 2062162 h 2258269"/>
                <a:gd name="connsiteX45" fmla="*/ 1389624 w 2499287"/>
                <a:gd name="connsiteY45" fmla="*/ 2071687 h 2258269"/>
                <a:gd name="connsiteX46" fmla="*/ 1361049 w 2499287"/>
                <a:gd name="connsiteY46" fmla="*/ 2090737 h 2258269"/>
                <a:gd name="connsiteX47" fmla="*/ 1351524 w 2499287"/>
                <a:gd name="connsiteY47" fmla="*/ 2109787 h 2258269"/>
                <a:gd name="connsiteX48" fmla="*/ 1313424 w 2499287"/>
                <a:gd name="connsiteY48" fmla="*/ 2124075 h 2258269"/>
                <a:gd name="connsiteX49" fmla="*/ 1294374 w 2499287"/>
                <a:gd name="connsiteY49" fmla="*/ 2133600 h 2258269"/>
                <a:gd name="connsiteX50" fmla="*/ 1284849 w 2499287"/>
                <a:gd name="connsiteY50" fmla="*/ 2147887 h 2258269"/>
                <a:gd name="connsiteX51" fmla="*/ 1265799 w 2499287"/>
                <a:gd name="connsiteY51" fmla="*/ 2152650 h 2258269"/>
                <a:gd name="connsiteX52" fmla="*/ 1218174 w 2499287"/>
                <a:gd name="connsiteY52" fmla="*/ 2166937 h 2258269"/>
                <a:gd name="connsiteX53" fmla="*/ 1122924 w 2499287"/>
                <a:gd name="connsiteY53" fmla="*/ 2190750 h 2258269"/>
                <a:gd name="connsiteX54" fmla="*/ 1084824 w 2499287"/>
                <a:gd name="connsiteY54" fmla="*/ 2205037 h 2258269"/>
                <a:gd name="connsiteX55" fmla="*/ 1065774 w 2499287"/>
                <a:gd name="connsiteY55" fmla="*/ 2224087 h 2258269"/>
                <a:gd name="connsiteX56" fmla="*/ 1046724 w 2499287"/>
                <a:gd name="connsiteY56" fmla="*/ 2228850 h 2258269"/>
                <a:gd name="connsiteX57" fmla="*/ 956237 w 2499287"/>
                <a:gd name="connsiteY57" fmla="*/ 2238375 h 2258269"/>
                <a:gd name="connsiteX58" fmla="*/ 741924 w 2499287"/>
                <a:gd name="connsiteY58" fmla="*/ 2238375 h 2258269"/>
                <a:gd name="connsiteX59" fmla="*/ 718112 w 2499287"/>
                <a:gd name="connsiteY59" fmla="*/ 2228850 h 2258269"/>
                <a:gd name="connsiteX60" fmla="*/ 660962 w 2499287"/>
                <a:gd name="connsiteY60" fmla="*/ 2219325 h 2258269"/>
                <a:gd name="connsiteX61" fmla="*/ 594287 w 2499287"/>
                <a:gd name="connsiteY61" fmla="*/ 2214562 h 2258269"/>
                <a:gd name="connsiteX62" fmla="*/ 575237 w 2499287"/>
                <a:gd name="connsiteY62" fmla="*/ 2205037 h 2258269"/>
                <a:gd name="connsiteX63" fmla="*/ 432362 w 2499287"/>
                <a:gd name="connsiteY63" fmla="*/ 2176462 h 2258269"/>
                <a:gd name="connsiteX64" fmla="*/ 413312 w 2499287"/>
                <a:gd name="connsiteY64" fmla="*/ 2166937 h 2258269"/>
                <a:gd name="connsiteX65" fmla="*/ 408549 w 2499287"/>
                <a:gd name="connsiteY65" fmla="*/ 2147887 h 2258269"/>
                <a:gd name="connsiteX66" fmla="*/ 399024 w 2499287"/>
                <a:gd name="connsiteY66" fmla="*/ 2128837 h 2258269"/>
                <a:gd name="connsiteX67" fmla="*/ 394262 w 2499287"/>
                <a:gd name="connsiteY67" fmla="*/ 2109787 h 2258269"/>
                <a:gd name="connsiteX68" fmla="*/ 379974 w 2499287"/>
                <a:gd name="connsiteY68" fmla="*/ 2100262 h 2258269"/>
                <a:gd name="connsiteX69" fmla="*/ 360924 w 2499287"/>
                <a:gd name="connsiteY69" fmla="*/ 2081212 h 2258269"/>
                <a:gd name="connsiteX70" fmla="*/ 351399 w 2499287"/>
                <a:gd name="connsiteY70" fmla="*/ 2066925 h 2258269"/>
                <a:gd name="connsiteX71" fmla="*/ 313299 w 2499287"/>
                <a:gd name="connsiteY71" fmla="*/ 2043112 h 2258269"/>
                <a:gd name="connsiteX72" fmla="*/ 299012 w 2499287"/>
                <a:gd name="connsiteY72" fmla="*/ 2033587 h 2258269"/>
                <a:gd name="connsiteX73" fmla="*/ 260912 w 2499287"/>
                <a:gd name="connsiteY73" fmla="*/ 2019300 h 2258269"/>
                <a:gd name="connsiteX74" fmla="*/ 256149 w 2499287"/>
                <a:gd name="connsiteY74" fmla="*/ 2005012 h 2258269"/>
                <a:gd name="connsiteX75" fmla="*/ 246624 w 2499287"/>
                <a:gd name="connsiteY75" fmla="*/ 1990725 h 2258269"/>
                <a:gd name="connsiteX76" fmla="*/ 241862 w 2499287"/>
                <a:gd name="connsiteY76" fmla="*/ 1971675 h 2258269"/>
                <a:gd name="connsiteX77" fmla="*/ 222812 w 2499287"/>
                <a:gd name="connsiteY77" fmla="*/ 1933575 h 2258269"/>
                <a:gd name="connsiteX78" fmla="*/ 160899 w 2499287"/>
                <a:gd name="connsiteY78" fmla="*/ 1828800 h 2258269"/>
                <a:gd name="connsiteX79" fmla="*/ 141849 w 2499287"/>
                <a:gd name="connsiteY79" fmla="*/ 1800225 h 2258269"/>
                <a:gd name="connsiteX80" fmla="*/ 137087 w 2499287"/>
                <a:gd name="connsiteY80" fmla="*/ 1785937 h 2258269"/>
                <a:gd name="connsiteX81" fmla="*/ 122799 w 2499287"/>
                <a:gd name="connsiteY81" fmla="*/ 1766887 h 2258269"/>
                <a:gd name="connsiteX82" fmla="*/ 98987 w 2499287"/>
                <a:gd name="connsiteY82" fmla="*/ 1733550 h 2258269"/>
                <a:gd name="connsiteX83" fmla="*/ 79937 w 2499287"/>
                <a:gd name="connsiteY83" fmla="*/ 1695450 h 2258269"/>
                <a:gd name="connsiteX84" fmla="*/ 60688 w 2499287"/>
                <a:gd name="connsiteY84" fmla="*/ 1653356 h 2258269"/>
                <a:gd name="connsiteX85" fmla="*/ 11079 w 2499287"/>
                <a:gd name="connsiteY85" fmla="*/ 1529134 h 2258269"/>
                <a:gd name="connsiteX86" fmla="*/ 2125 w 2499287"/>
                <a:gd name="connsiteY86" fmla="*/ 1435025 h 2258269"/>
                <a:gd name="connsiteX87" fmla="*/ 8499 w 2499287"/>
                <a:gd name="connsiteY87" fmla="*/ 1338262 h 2258269"/>
                <a:gd name="connsiteX88" fmla="*/ 22787 w 2499287"/>
                <a:gd name="connsiteY88" fmla="*/ 1252537 h 2258269"/>
                <a:gd name="connsiteX89" fmla="*/ 32312 w 2499287"/>
                <a:gd name="connsiteY89" fmla="*/ 1200150 h 2258269"/>
                <a:gd name="connsiteX90" fmla="*/ 56124 w 2499287"/>
                <a:gd name="connsiteY90" fmla="*/ 1147762 h 2258269"/>
                <a:gd name="connsiteX91" fmla="*/ 89462 w 2499287"/>
                <a:gd name="connsiteY91" fmla="*/ 1071562 h 2258269"/>
                <a:gd name="connsiteX92" fmla="*/ 118037 w 2499287"/>
                <a:gd name="connsiteY92" fmla="*/ 985837 h 2258269"/>
                <a:gd name="connsiteX93" fmla="*/ 183770 w 2499287"/>
                <a:gd name="connsiteY93" fmla="*/ 883617 h 2258269"/>
                <a:gd name="connsiteX94" fmla="*/ 232337 w 2499287"/>
                <a:gd name="connsiteY94" fmla="*/ 809625 h 2258269"/>
                <a:gd name="connsiteX95" fmla="*/ 308537 w 2499287"/>
                <a:gd name="connsiteY95" fmla="*/ 733425 h 2258269"/>
                <a:gd name="connsiteX96" fmla="*/ 370449 w 2499287"/>
                <a:gd name="connsiteY96" fmla="*/ 671512 h 2258269"/>
                <a:gd name="connsiteX97" fmla="*/ 484749 w 2499287"/>
                <a:gd name="connsiteY97" fmla="*/ 614362 h 2258269"/>
                <a:gd name="connsiteX98" fmla="*/ 589524 w 2499287"/>
                <a:gd name="connsiteY98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9662 w 2499287"/>
                <a:gd name="connsiteY29" fmla="*/ 1647825 h 2258269"/>
                <a:gd name="connsiteX30" fmla="*/ 1684899 w 2499287"/>
                <a:gd name="connsiteY30" fmla="*/ 1695450 h 2258269"/>
                <a:gd name="connsiteX31" fmla="*/ 1675374 w 2499287"/>
                <a:gd name="connsiteY31" fmla="*/ 1714500 h 2258269"/>
                <a:gd name="connsiteX32" fmla="*/ 1670612 w 2499287"/>
                <a:gd name="connsiteY32" fmla="*/ 1733550 h 2258269"/>
                <a:gd name="connsiteX33" fmla="*/ 1646799 w 2499287"/>
                <a:gd name="connsiteY33" fmla="*/ 1800225 h 2258269"/>
                <a:gd name="connsiteX34" fmla="*/ 1632512 w 2499287"/>
                <a:gd name="connsiteY34" fmla="*/ 1809750 h 2258269"/>
                <a:gd name="connsiteX35" fmla="*/ 1618224 w 2499287"/>
                <a:gd name="connsiteY35" fmla="*/ 1857375 h 2258269"/>
                <a:gd name="connsiteX36" fmla="*/ 1599174 w 2499287"/>
                <a:gd name="connsiteY36" fmla="*/ 1895475 h 2258269"/>
                <a:gd name="connsiteX37" fmla="*/ 1561074 w 2499287"/>
                <a:gd name="connsiteY37" fmla="*/ 1919287 h 2258269"/>
                <a:gd name="connsiteX38" fmla="*/ 1513449 w 2499287"/>
                <a:gd name="connsiteY38" fmla="*/ 1952625 h 2258269"/>
                <a:gd name="connsiteX39" fmla="*/ 1494399 w 2499287"/>
                <a:gd name="connsiteY39" fmla="*/ 1962150 h 2258269"/>
                <a:gd name="connsiteX40" fmla="*/ 1475349 w 2499287"/>
                <a:gd name="connsiteY40" fmla="*/ 1990725 h 2258269"/>
                <a:gd name="connsiteX41" fmla="*/ 1451537 w 2499287"/>
                <a:gd name="connsiteY41" fmla="*/ 2019300 h 2258269"/>
                <a:gd name="connsiteX42" fmla="*/ 1413437 w 2499287"/>
                <a:gd name="connsiteY42" fmla="*/ 2043112 h 2258269"/>
                <a:gd name="connsiteX43" fmla="*/ 1408674 w 2499287"/>
                <a:gd name="connsiteY43" fmla="*/ 2062162 h 2258269"/>
                <a:gd name="connsiteX44" fmla="*/ 1389624 w 2499287"/>
                <a:gd name="connsiteY44" fmla="*/ 2071687 h 2258269"/>
                <a:gd name="connsiteX45" fmla="*/ 1361049 w 2499287"/>
                <a:gd name="connsiteY45" fmla="*/ 2090737 h 2258269"/>
                <a:gd name="connsiteX46" fmla="*/ 1351524 w 2499287"/>
                <a:gd name="connsiteY46" fmla="*/ 2109787 h 2258269"/>
                <a:gd name="connsiteX47" fmla="*/ 1313424 w 2499287"/>
                <a:gd name="connsiteY47" fmla="*/ 2124075 h 2258269"/>
                <a:gd name="connsiteX48" fmla="*/ 1294374 w 2499287"/>
                <a:gd name="connsiteY48" fmla="*/ 2133600 h 2258269"/>
                <a:gd name="connsiteX49" fmla="*/ 1284849 w 2499287"/>
                <a:gd name="connsiteY49" fmla="*/ 2147887 h 2258269"/>
                <a:gd name="connsiteX50" fmla="*/ 1265799 w 2499287"/>
                <a:gd name="connsiteY50" fmla="*/ 2152650 h 2258269"/>
                <a:gd name="connsiteX51" fmla="*/ 1218174 w 2499287"/>
                <a:gd name="connsiteY51" fmla="*/ 2166937 h 2258269"/>
                <a:gd name="connsiteX52" fmla="*/ 1122924 w 2499287"/>
                <a:gd name="connsiteY52" fmla="*/ 2190750 h 2258269"/>
                <a:gd name="connsiteX53" fmla="*/ 1084824 w 2499287"/>
                <a:gd name="connsiteY53" fmla="*/ 2205037 h 2258269"/>
                <a:gd name="connsiteX54" fmla="*/ 1065774 w 2499287"/>
                <a:gd name="connsiteY54" fmla="*/ 2224087 h 2258269"/>
                <a:gd name="connsiteX55" fmla="*/ 1046724 w 2499287"/>
                <a:gd name="connsiteY55" fmla="*/ 2228850 h 2258269"/>
                <a:gd name="connsiteX56" fmla="*/ 956237 w 2499287"/>
                <a:gd name="connsiteY56" fmla="*/ 2238375 h 2258269"/>
                <a:gd name="connsiteX57" fmla="*/ 741924 w 2499287"/>
                <a:gd name="connsiteY57" fmla="*/ 2238375 h 2258269"/>
                <a:gd name="connsiteX58" fmla="*/ 718112 w 2499287"/>
                <a:gd name="connsiteY58" fmla="*/ 2228850 h 2258269"/>
                <a:gd name="connsiteX59" fmla="*/ 660962 w 2499287"/>
                <a:gd name="connsiteY59" fmla="*/ 2219325 h 2258269"/>
                <a:gd name="connsiteX60" fmla="*/ 594287 w 2499287"/>
                <a:gd name="connsiteY60" fmla="*/ 2214562 h 2258269"/>
                <a:gd name="connsiteX61" fmla="*/ 575237 w 2499287"/>
                <a:gd name="connsiteY61" fmla="*/ 2205037 h 2258269"/>
                <a:gd name="connsiteX62" fmla="*/ 432362 w 2499287"/>
                <a:gd name="connsiteY62" fmla="*/ 2176462 h 2258269"/>
                <a:gd name="connsiteX63" fmla="*/ 413312 w 2499287"/>
                <a:gd name="connsiteY63" fmla="*/ 2166937 h 2258269"/>
                <a:gd name="connsiteX64" fmla="*/ 408549 w 2499287"/>
                <a:gd name="connsiteY64" fmla="*/ 2147887 h 2258269"/>
                <a:gd name="connsiteX65" fmla="*/ 399024 w 2499287"/>
                <a:gd name="connsiteY65" fmla="*/ 2128837 h 2258269"/>
                <a:gd name="connsiteX66" fmla="*/ 394262 w 2499287"/>
                <a:gd name="connsiteY66" fmla="*/ 2109787 h 2258269"/>
                <a:gd name="connsiteX67" fmla="*/ 379974 w 2499287"/>
                <a:gd name="connsiteY67" fmla="*/ 2100262 h 2258269"/>
                <a:gd name="connsiteX68" fmla="*/ 360924 w 2499287"/>
                <a:gd name="connsiteY68" fmla="*/ 2081212 h 2258269"/>
                <a:gd name="connsiteX69" fmla="*/ 351399 w 2499287"/>
                <a:gd name="connsiteY69" fmla="*/ 2066925 h 2258269"/>
                <a:gd name="connsiteX70" fmla="*/ 313299 w 2499287"/>
                <a:gd name="connsiteY70" fmla="*/ 2043112 h 2258269"/>
                <a:gd name="connsiteX71" fmla="*/ 299012 w 2499287"/>
                <a:gd name="connsiteY71" fmla="*/ 2033587 h 2258269"/>
                <a:gd name="connsiteX72" fmla="*/ 260912 w 2499287"/>
                <a:gd name="connsiteY72" fmla="*/ 2019300 h 2258269"/>
                <a:gd name="connsiteX73" fmla="*/ 256149 w 2499287"/>
                <a:gd name="connsiteY73" fmla="*/ 2005012 h 2258269"/>
                <a:gd name="connsiteX74" fmla="*/ 246624 w 2499287"/>
                <a:gd name="connsiteY74" fmla="*/ 1990725 h 2258269"/>
                <a:gd name="connsiteX75" fmla="*/ 241862 w 2499287"/>
                <a:gd name="connsiteY75" fmla="*/ 1971675 h 2258269"/>
                <a:gd name="connsiteX76" fmla="*/ 222812 w 2499287"/>
                <a:gd name="connsiteY76" fmla="*/ 1933575 h 2258269"/>
                <a:gd name="connsiteX77" fmla="*/ 160899 w 2499287"/>
                <a:gd name="connsiteY77" fmla="*/ 1828800 h 2258269"/>
                <a:gd name="connsiteX78" fmla="*/ 141849 w 2499287"/>
                <a:gd name="connsiteY78" fmla="*/ 1800225 h 2258269"/>
                <a:gd name="connsiteX79" fmla="*/ 137087 w 2499287"/>
                <a:gd name="connsiteY79" fmla="*/ 1785937 h 2258269"/>
                <a:gd name="connsiteX80" fmla="*/ 122799 w 2499287"/>
                <a:gd name="connsiteY80" fmla="*/ 1766887 h 2258269"/>
                <a:gd name="connsiteX81" fmla="*/ 98987 w 2499287"/>
                <a:gd name="connsiteY81" fmla="*/ 1733550 h 2258269"/>
                <a:gd name="connsiteX82" fmla="*/ 79937 w 2499287"/>
                <a:gd name="connsiteY82" fmla="*/ 1695450 h 2258269"/>
                <a:gd name="connsiteX83" fmla="*/ 60688 w 2499287"/>
                <a:gd name="connsiteY83" fmla="*/ 1653356 h 2258269"/>
                <a:gd name="connsiteX84" fmla="*/ 11079 w 2499287"/>
                <a:gd name="connsiteY84" fmla="*/ 1529134 h 2258269"/>
                <a:gd name="connsiteX85" fmla="*/ 2125 w 2499287"/>
                <a:gd name="connsiteY85" fmla="*/ 1435025 h 2258269"/>
                <a:gd name="connsiteX86" fmla="*/ 8499 w 2499287"/>
                <a:gd name="connsiteY86" fmla="*/ 1338262 h 2258269"/>
                <a:gd name="connsiteX87" fmla="*/ 22787 w 2499287"/>
                <a:gd name="connsiteY87" fmla="*/ 1252537 h 2258269"/>
                <a:gd name="connsiteX88" fmla="*/ 32312 w 2499287"/>
                <a:gd name="connsiteY88" fmla="*/ 1200150 h 2258269"/>
                <a:gd name="connsiteX89" fmla="*/ 56124 w 2499287"/>
                <a:gd name="connsiteY89" fmla="*/ 1147762 h 2258269"/>
                <a:gd name="connsiteX90" fmla="*/ 89462 w 2499287"/>
                <a:gd name="connsiteY90" fmla="*/ 1071562 h 2258269"/>
                <a:gd name="connsiteX91" fmla="*/ 118037 w 2499287"/>
                <a:gd name="connsiteY91" fmla="*/ 985837 h 2258269"/>
                <a:gd name="connsiteX92" fmla="*/ 183770 w 2499287"/>
                <a:gd name="connsiteY92" fmla="*/ 883617 h 2258269"/>
                <a:gd name="connsiteX93" fmla="*/ 232337 w 2499287"/>
                <a:gd name="connsiteY93" fmla="*/ 809625 h 2258269"/>
                <a:gd name="connsiteX94" fmla="*/ 308537 w 2499287"/>
                <a:gd name="connsiteY94" fmla="*/ 733425 h 2258269"/>
                <a:gd name="connsiteX95" fmla="*/ 370449 w 2499287"/>
                <a:gd name="connsiteY95" fmla="*/ 671512 h 2258269"/>
                <a:gd name="connsiteX96" fmla="*/ 484749 w 2499287"/>
                <a:gd name="connsiteY96" fmla="*/ 614362 h 2258269"/>
                <a:gd name="connsiteX97" fmla="*/ 589524 w 2499287"/>
                <a:gd name="connsiteY97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75374 w 2499287"/>
                <a:gd name="connsiteY30" fmla="*/ 1714500 h 2258269"/>
                <a:gd name="connsiteX31" fmla="*/ 1670612 w 2499287"/>
                <a:gd name="connsiteY31" fmla="*/ 1733550 h 2258269"/>
                <a:gd name="connsiteX32" fmla="*/ 1646799 w 2499287"/>
                <a:gd name="connsiteY32" fmla="*/ 1800225 h 2258269"/>
                <a:gd name="connsiteX33" fmla="*/ 1632512 w 2499287"/>
                <a:gd name="connsiteY33" fmla="*/ 1809750 h 2258269"/>
                <a:gd name="connsiteX34" fmla="*/ 1618224 w 2499287"/>
                <a:gd name="connsiteY34" fmla="*/ 1857375 h 2258269"/>
                <a:gd name="connsiteX35" fmla="*/ 1599174 w 2499287"/>
                <a:gd name="connsiteY35" fmla="*/ 1895475 h 2258269"/>
                <a:gd name="connsiteX36" fmla="*/ 1561074 w 2499287"/>
                <a:gd name="connsiteY36" fmla="*/ 1919287 h 2258269"/>
                <a:gd name="connsiteX37" fmla="*/ 1513449 w 2499287"/>
                <a:gd name="connsiteY37" fmla="*/ 1952625 h 2258269"/>
                <a:gd name="connsiteX38" fmla="*/ 1494399 w 2499287"/>
                <a:gd name="connsiteY38" fmla="*/ 1962150 h 2258269"/>
                <a:gd name="connsiteX39" fmla="*/ 1475349 w 2499287"/>
                <a:gd name="connsiteY39" fmla="*/ 1990725 h 2258269"/>
                <a:gd name="connsiteX40" fmla="*/ 1451537 w 2499287"/>
                <a:gd name="connsiteY40" fmla="*/ 2019300 h 2258269"/>
                <a:gd name="connsiteX41" fmla="*/ 1413437 w 2499287"/>
                <a:gd name="connsiteY41" fmla="*/ 2043112 h 2258269"/>
                <a:gd name="connsiteX42" fmla="*/ 1408674 w 2499287"/>
                <a:gd name="connsiteY42" fmla="*/ 2062162 h 2258269"/>
                <a:gd name="connsiteX43" fmla="*/ 1389624 w 2499287"/>
                <a:gd name="connsiteY43" fmla="*/ 2071687 h 2258269"/>
                <a:gd name="connsiteX44" fmla="*/ 1361049 w 2499287"/>
                <a:gd name="connsiteY44" fmla="*/ 2090737 h 2258269"/>
                <a:gd name="connsiteX45" fmla="*/ 1351524 w 2499287"/>
                <a:gd name="connsiteY45" fmla="*/ 2109787 h 2258269"/>
                <a:gd name="connsiteX46" fmla="*/ 1313424 w 2499287"/>
                <a:gd name="connsiteY46" fmla="*/ 2124075 h 2258269"/>
                <a:gd name="connsiteX47" fmla="*/ 1294374 w 2499287"/>
                <a:gd name="connsiteY47" fmla="*/ 2133600 h 2258269"/>
                <a:gd name="connsiteX48" fmla="*/ 1284849 w 2499287"/>
                <a:gd name="connsiteY48" fmla="*/ 2147887 h 2258269"/>
                <a:gd name="connsiteX49" fmla="*/ 1265799 w 2499287"/>
                <a:gd name="connsiteY49" fmla="*/ 2152650 h 2258269"/>
                <a:gd name="connsiteX50" fmla="*/ 1218174 w 2499287"/>
                <a:gd name="connsiteY50" fmla="*/ 2166937 h 2258269"/>
                <a:gd name="connsiteX51" fmla="*/ 1122924 w 2499287"/>
                <a:gd name="connsiteY51" fmla="*/ 2190750 h 2258269"/>
                <a:gd name="connsiteX52" fmla="*/ 1084824 w 2499287"/>
                <a:gd name="connsiteY52" fmla="*/ 2205037 h 2258269"/>
                <a:gd name="connsiteX53" fmla="*/ 1065774 w 2499287"/>
                <a:gd name="connsiteY53" fmla="*/ 2224087 h 2258269"/>
                <a:gd name="connsiteX54" fmla="*/ 1046724 w 2499287"/>
                <a:gd name="connsiteY54" fmla="*/ 2228850 h 2258269"/>
                <a:gd name="connsiteX55" fmla="*/ 956237 w 2499287"/>
                <a:gd name="connsiteY55" fmla="*/ 2238375 h 2258269"/>
                <a:gd name="connsiteX56" fmla="*/ 741924 w 2499287"/>
                <a:gd name="connsiteY56" fmla="*/ 2238375 h 2258269"/>
                <a:gd name="connsiteX57" fmla="*/ 718112 w 2499287"/>
                <a:gd name="connsiteY57" fmla="*/ 2228850 h 2258269"/>
                <a:gd name="connsiteX58" fmla="*/ 660962 w 2499287"/>
                <a:gd name="connsiteY58" fmla="*/ 2219325 h 2258269"/>
                <a:gd name="connsiteX59" fmla="*/ 594287 w 2499287"/>
                <a:gd name="connsiteY59" fmla="*/ 2214562 h 2258269"/>
                <a:gd name="connsiteX60" fmla="*/ 575237 w 2499287"/>
                <a:gd name="connsiteY60" fmla="*/ 2205037 h 2258269"/>
                <a:gd name="connsiteX61" fmla="*/ 432362 w 2499287"/>
                <a:gd name="connsiteY61" fmla="*/ 2176462 h 2258269"/>
                <a:gd name="connsiteX62" fmla="*/ 413312 w 2499287"/>
                <a:gd name="connsiteY62" fmla="*/ 2166937 h 2258269"/>
                <a:gd name="connsiteX63" fmla="*/ 408549 w 2499287"/>
                <a:gd name="connsiteY63" fmla="*/ 2147887 h 2258269"/>
                <a:gd name="connsiteX64" fmla="*/ 399024 w 2499287"/>
                <a:gd name="connsiteY64" fmla="*/ 2128837 h 2258269"/>
                <a:gd name="connsiteX65" fmla="*/ 394262 w 2499287"/>
                <a:gd name="connsiteY65" fmla="*/ 2109787 h 2258269"/>
                <a:gd name="connsiteX66" fmla="*/ 379974 w 2499287"/>
                <a:gd name="connsiteY66" fmla="*/ 2100262 h 2258269"/>
                <a:gd name="connsiteX67" fmla="*/ 360924 w 2499287"/>
                <a:gd name="connsiteY67" fmla="*/ 2081212 h 2258269"/>
                <a:gd name="connsiteX68" fmla="*/ 351399 w 2499287"/>
                <a:gd name="connsiteY68" fmla="*/ 2066925 h 2258269"/>
                <a:gd name="connsiteX69" fmla="*/ 313299 w 2499287"/>
                <a:gd name="connsiteY69" fmla="*/ 2043112 h 2258269"/>
                <a:gd name="connsiteX70" fmla="*/ 299012 w 2499287"/>
                <a:gd name="connsiteY70" fmla="*/ 2033587 h 2258269"/>
                <a:gd name="connsiteX71" fmla="*/ 260912 w 2499287"/>
                <a:gd name="connsiteY71" fmla="*/ 2019300 h 2258269"/>
                <a:gd name="connsiteX72" fmla="*/ 256149 w 2499287"/>
                <a:gd name="connsiteY72" fmla="*/ 2005012 h 2258269"/>
                <a:gd name="connsiteX73" fmla="*/ 246624 w 2499287"/>
                <a:gd name="connsiteY73" fmla="*/ 1990725 h 2258269"/>
                <a:gd name="connsiteX74" fmla="*/ 241862 w 2499287"/>
                <a:gd name="connsiteY74" fmla="*/ 1971675 h 2258269"/>
                <a:gd name="connsiteX75" fmla="*/ 222812 w 2499287"/>
                <a:gd name="connsiteY75" fmla="*/ 1933575 h 2258269"/>
                <a:gd name="connsiteX76" fmla="*/ 160899 w 2499287"/>
                <a:gd name="connsiteY76" fmla="*/ 1828800 h 2258269"/>
                <a:gd name="connsiteX77" fmla="*/ 141849 w 2499287"/>
                <a:gd name="connsiteY77" fmla="*/ 1800225 h 2258269"/>
                <a:gd name="connsiteX78" fmla="*/ 137087 w 2499287"/>
                <a:gd name="connsiteY78" fmla="*/ 1785937 h 2258269"/>
                <a:gd name="connsiteX79" fmla="*/ 122799 w 2499287"/>
                <a:gd name="connsiteY79" fmla="*/ 1766887 h 2258269"/>
                <a:gd name="connsiteX80" fmla="*/ 98987 w 2499287"/>
                <a:gd name="connsiteY80" fmla="*/ 1733550 h 2258269"/>
                <a:gd name="connsiteX81" fmla="*/ 79937 w 2499287"/>
                <a:gd name="connsiteY81" fmla="*/ 1695450 h 2258269"/>
                <a:gd name="connsiteX82" fmla="*/ 60688 w 2499287"/>
                <a:gd name="connsiteY82" fmla="*/ 1653356 h 2258269"/>
                <a:gd name="connsiteX83" fmla="*/ 11079 w 2499287"/>
                <a:gd name="connsiteY83" fmla="*/ 1529134 h 2258269"/>
                <a:gd name="connsiteX84" fmla="*/ 2125 w 2499287"/>
                <a:gd name="connsiteY84" fmla="*/ 1435025 h 2258269"/>
                <a:gd name="connsiteX85" fmla="*/ 8499 w 2499287"/>
                <a:gd name="connsiteY85" fmla="*/ 1338262 h 2258269"/>
                <a:gd name="connsiteX86" fmla="*/ 22787 w 2499287"/>
                <a:gd name="connsiteY86" fmla="*/ 1252537 h 2258269"/>
                <a:gd name="connsiteX87" fmla="*/ 32312 w 2499287"/>
                <a:gd name="connsiteY87" fmla="*/ 1200150 h 2258269"/>
                <a:gd name="connsiteX88" fmla="*/ 56124 w 2499287"/>
                <a:gd name="connsiteY88" fmla="*/ 1147762 h 2258269"/>
                <a:gd name="connsiteX89" fmla="*/ 89462 w 2499287"/>
                <a:gd name="connsiteY89" fmla="*/ 1071562 h 2258269"/>
                <a:gd name="connsiteX90" fmla="*/ 118037 w 2499287"/>
                <a:gd name="connsiteY90" fmla="*/ 985837 h 2258269"/>
                <a:gd name="connsiteX91" fmla="*/ 183770 w 2499287"/>
                <a:gd name="connsiteY91" fmla="*/ 883617 h 2258269"/>
                <a:gd name="connsiteX92" fmla="*/ 232337 w 2499287"/>
                <a:gd name="connsiteY92" fmla="*/ 809625 h 2258269"/>
                <a:gd name="connsiteX93" fmla="*/ 308537 w 2499287"/>
                <a:gd name="connsiteY93" fmla="*/ 733425 h 2258269"/>
                <a:gd name="connsiteX94" fmla="*/ 370449 w 2499287"/>
                <a:gd name="connsiteY94" fmla="*/ 671512 h 2258269"/>
                <a:gd name="connsiteX95" fmla="*/ 484749 w 2499287"/>
                <a:gd name="connsiteY95" fmla="*/ 614362 h 2258269"/>
                <a:gd name="connsiteX96" fmla="*/ 589524 w 2499287"/>
                <a:gd name="connsiteY96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75374 w 2499287"/>
                <a:gd name="connsiteY30" fmla="*/ 1714500 h 2258269"/>
                <a:gd name="connsiteX31" fmla="*/ 1646799 w 2499287"/>
                <a:gd name="connsiteY31" fmla="*/ 1800225 h 2258269"/>
                <a:gd name="connsiteX32" fmla="*/ 1632512 w 2499287"/>
                <a:gd name="connsiteY32" fmla="*/ 1809750 h 2258269"/>
                <a:gd name="connsiteX33" fmla="*/ 1618224 w 2499287"/>
                <a:gd name="connsiteY33" fmla="*/ 1857375 h 2258269"/>
                <a:gd name="connsiteX34" fmla="*/ 1599174 w 2499287"/>
                <a:gd name="connsiteY34" fmla="*/ 1895475 h 2258269"/>
                <a:gd name="connsiteX35" fmla="*/ 1561074 w 2499287"/>
                <a:gd name="connsiteY35" fmla="*/ 1919287 h 2258269"/>
                <a:gd name="connsiteX36" fmla="*/ 1513449 w 2499287"/>
                <a:gd name="connsiteY36" fmla="*/ 1952625 h 2258269"/>
                <a:gd name="connsiteX37" fmla="*/ 1494399 w 2499287"/>
                <a:gd name="connsiteY37" fmla="*/ 1962150 h 2258269"/>
                <a:gd name="connsiteX38" fmla="*/ 1475349 w 2499287"/>
                <a:gd name="connsiteY38" fmla="*/ 1990725 h 2258269"/>
                <a:gd name="connsiteX39" fmla="*/ 1451537 w 2499287"/>
                <a:gd name="connsiteY39" fmla="*/ 2019300 h 2258269"/>
                <a:gd name="connsiteX40" fmla="*/ 1413437 w 2499287"/>
                <a:gd name="connsiteY40" fmla="*/ 2043112 h 2258269"/>
                <a:gd name="connsiteX41" fmla="*/ 1408674 w 2499287"/>
                <a:gd name="connsiteY41" fmla="*/ 2062162 h 2258269"/>
                <a:gd name="connsiteX42" fmla="*/ 1389624 w 2499287"/>
                <a:gd name="connsiteY42" fmla="*/ 2071687 h 2258269"/>
                <a:gd name="connsiteX43" fmla="*/ 1361049 w 2499287"/>
                <a:gd name="connsiteY43" fmla="*/ 2090737 h 2258269"/>
                <a:gd name="connsiteX44" fmla="*/ 1351524 w 2499287"/>
                <a:gd name="connsiteY44" fmla="*/ 2109787 h 2258269"/>
                <a:gd name="connsiteX45" fmla="*/ 1313424 w 2499287"/>
                <a:gd name="connsiteY45" fmla="*/ 2124075 h 2258269"/>
                <a:gd name="connsiteX46" fmla="*/ 1294374 w 2499287"/>
                <a:gd name="connsiteY46" fmla="*/ 2133600 h 2258269"/>
                <a:gd name="connsiteX47" fmla="*/ 1284849 w 2499287"/>
                <a:gd name="connsiteY47" fmla="*/ 2147887 h 2258269"/>
                <a:gd name="connsiteX48" fmla="*/ 1265799 w 2499287"/>
                <a:gd name="connsiteY48" fmla="*/ 2152650 h 2258269"/>
                <a:gd name="connsiteX49" fmla="*/ 1218174 w 2499287"/>
                <a:gd name="connsiteY49" fmla="*/ 2166937 h 2258269"/>
                <a:gd name="connsiteX50" fmla="*/ 1122924 w 2499287"/>
                <a:gd name="connsiteY50" fmla="*/ 2190750 h 2258269"/>
                <a:gd name="connsiteX51" fmla="*/ 1084824 w 2499287"/>
                <a:gd name="connsiteY51" fmla="*/ 2205037 h 2258269"/>
                <a:gd name="connsiteX52" fmla="*/ 1065774 w 2499287"/>
                <a:gd name="connsiteY52" fmla="*/ 2224087 h 2258269"/>
                <a:gd name="connsiteX53" fmla="*/ 1046724 w 2499287"/>
                <a:gd name="connsiteY53" fmla="*/ 2228850 h 2258269"/>
                <a:gd name="connsiteX54" fmla="*/ 956237 w 2499287"/>
                <a:gd name="connsiteY54" fmla="*/ 2238375 h 2258269"/>
                <a:gd name="connsiteX55" fmla="*/ 741924 w 2499287"/>
                <a:gd name="connsiteY55" fmla="*/ 2238375 h 2258269"/>
                <a:gd name="connsiteX56" fmla="*/ 718112 w 2499287"/>
                <a:gd name="connsiteY56" fmla="*/ 2228850 h 2258269"/>
                <a:gd name="connsiteX57" fmla="*/ 660962 w 2499287"/>
                <a:gd name="connsiteY57" fmla="*/ 2219325 h 2258269"/>
                <a:gd name="connsiteX58" fmla="*/ 594287 w 2499287"/>
                <a:gd name="connsiteY58" fmla="*/ 2214562 h 2258269"/>
                <a:gd name="connsiteX59" fmla="*/ 575237 w 2499287"/>
                <a:gd name="connsiteY59" fmla="*/ 2205037 h 2258269"/>
                <a:gd name="connsiteX60" fmla="*/ 432362 w 2499287"/>
                <a:gd name="connsiteY60" fmla="*/ 2176462 h 2258269"/>
                <a:gd name="connsiteX61" fmla="*/ 413312 w 2499287"/>
                <a:gd name="connsiteY61" fmla="*/ 2166937 h 2258269"/>
                <a:gd name="connsiteX62" fmla="*/ 408549 w 2499287"/>
                <a:gd name="connsiteY62" fmla="*/ 2147887 h 2258269"/>
                <a:gd name="connsiteX63" fmla="*/ 399024 w 2499287"/>
                <a:gd name="connsiteY63" fmla="*/ 2128837 h 2258269"/>
                <a:gd name="connsiteX64" fmla="*/ 394262 w 2499287"/>
                <a:gd name="connsiteY64" fmla="*/ 2109787 h 2258269"/>
                <a:gd name="connsiteX65" fmla="*/ 379974 w 2499287"/>
                <a:gd name="connsiteY65" fmla="*/ 2100262 h 2258269"/>
                <a:gd name="connsiteX66" fmla="*/ 360924 w 2499287"/>
                <a:gd name="connsiteY66" fmla="*/ 2081212 h 2258269"/>
                <a:gd name="connsiteX67" fmla="*/ 351399 w 2499287"/>
                <a:gd name="connsiteY67" fmla="*/ 2066925 h 2258269"/>
                <a:gd name="connsiteX68" fmla="*/ 313299 w 2499287"/>
                <a:gd name="connsiteY68" fmla="*/ 2043112 h 2258269"/>
                <a:gd name="connsiteX69" fmla="*/ 299012 w 2499287"/>
                <a:gd name="connsiteY69" fmla="*/ 2033587 h 2258269"/>
                <a:gd name="connsiteX70" fmla="*/ 260912 w 2499287"/>
                <a:gd name="connsiteY70" fmla="*/ 2019300 h 2258269"/>
                <a:gd name="connsiteX71" fmla="*/ 256149 w 2499287"/>
                <a:gd name="connsiteY71" fmla="*/ 2005012 h 2258269"/>
                <a:gd name="connsiteX72" fmla="*/ 246624 w 2499287"/>
                <a:gd name="connsiteY72" fmla="*/ 1990725 h 2258269"/>
                <a:gd name="connsiteX73" fmla="*/ 241862 w 2499287"/>
                <a:gd name="connsiteY73" fmla="*/ 1971675 h 2258269"/>
                <a:gd name="connsiteX74" fmla="*/ 222812 w 2499287"/>
                <a:gd name="connsiteY74" fmla="*/ 1933575 h 2258269"/>
                <a:gd name="connsiteX75" fmla="*/ 160899 w 2499287"/>
                <a:gd name="connsiteY75" fmla="*/ 1828800 h 2258269"/>
                <a:gd name="connsiteX76" fmla="*/ 141849 w 2499287"/>
                <a:gd name="connsiteY76" fmla="*/ 1800225 h 2258269"/>
                <a:gd name="connsiteX77" fmla="*/ 137087 w 2499287"/>
                <a:gd name="connsiteY77" fmla="*/ 1785937 h 2258269"/>
                <a:gd name="connsiteX78" fmla="*/ 122799 w 2499287"/>
                <a:gd name="connsiteY78" fmla="*/ 1766887 h 2258269"/>
                <a:gd name="connsiteX79" fmla="*/ 98987 w 2499287"/>
                <a:gd name="connsiteY79" fmla="*/ 1733550 h 2258269"/>
                <a:gd name="connsiteX80" fmla="*/ 79937 w 2499287"/>
                <a:gd name="connsiteY80" fmla="*/ 1695450 h 2258269"/>
                <a:gd name="connsiteX81" fmla="*/ 60688 w 2499287"/>
                <a:gd name="connsiteY81" fmla="*/ 1653356 h 2258269"/>
                <a:gd name="connsiteX82" fmla="*/ 11079 w 2499287"/>
                <a:gd name="connsiteY82" fmla="*/ 1529134 h 2258269"/>
                <a:gd name="connsiteX83" fmla="*/ 2125 w 2499287"/>
                <a:gd name="connsiteY83" fmla="*/ 1435025 h 2258269"/>
                <a:gd name="connsiteX84" fmla="*/ 8499 w 2499287"/>
                <a:gd name="connsiteY84" fmla="*/ 1338262 h 2258269"/>
                <a:gd name="connsiteX85" fmla="*/ 22787 w 2499287"/>
                <a:gd name="connsiteY85" fmla="*/ 1252537 h 2258269"/>
                <a:gd name="connsiteX86" fmla="*/ 32312 w 2499287"/>
                <a:gd name="connsiteY86" fmla="*/ 1200150 h 2258269"/>
                <a:gd name="connsiteX87" fmla="*/ 56124 w 2499287"/>
                <a:gd name="connsiteY87" fmla="*/ 1147762 h 2258269"/>
                <a:gd name="connsiteX88" fmla="*/ 89462 w 2499287"/>
                <a:gd name="connsiteY88" fmla="*/ 1071562 h 2258269"/>
                <a:gd name="connsiteX89" fmla="*/ 118037 w 2499287"/>
                <a:gd name="connsiteY89" fmla="*/ 985837 h 2258269"/>
                <a:gd name="connsiteX90" fmla="*/ 183770 w 2499287"/>
                <a:gd name="connsiteY90" fmla="*/ 883617 h 2258269"/>
                <a:gd name="connsiteX91" fmla="*/ 232337 w 2499287"/>
                <a:gd name="connsiteY91" fmla="*/ 809625 h 2258269"/>
                <a:gd name="connsiteX92" fmla="*/ 308537 w 2499287"/>
                <a:gd name="connsiteY92" fmla="*/ 733425 h 2258269"/>
                <a:gd name="connsiteX93" fmla="*/ 370449 w 2499287"/>
                <a:gd name="connsiteY93" fmla="*/ 671512 h 2258269"/>
                <a:gd name="connsiteX94" fmla="*/ 484749 w 2499287"/>
                <a:gd name="connsiteY94" fmla="*/ 614362 h 2258269"/>
                <a:gd name="connsiteX95" fmla="*/ 589524 w 2499287"/>
                <a:gd name="connsiteY95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632512 w 2499287"/>
                <a:gd name="connsiteY31" fmla="*/ 1809750 h 2258269"/>
                <a:gd name="connsiteX32" fmla="*/ 1618224 w 2499287"/>
                <a:gd name="connsiteY32" fmla="*/ 1857375 h 2258269"/>
                <a:gd name="connsiteX33" fmla="*/ 1599174 w 2499287"/>
                <a:gd name="connsiteY33" fmla="*/ 1895475 h 2258269"/>
                <a:gd name="connsiteX34" fmla="*/ 1561074 w 2499287"/>
                <a:gd name="connsiteY34" fmla="*/ 1919287 h 2258269"/>
                <a:gd name="connsiteX35" fmla="*/ 1513449 w 2499287"/>
                <a:gd name="connsiteY35" fmla="*/ 1952625 h 2258269"/>
                <a:gd name="connsiteX36" fmla="*/ 1494399 w 2499287"/>
                <a:gd name="connsiteY36" fmla="*/ 1962150 h 2258269"/>
                <a:gd name="connsiteX37" fmla="*/ 1475349 w 2499287"/>
                <a:gd name="connsiteY37" fmla="*/ 1990725 h 2258269"/>
                <a:gd name="connsiteX38" fmla="*/ 1451537 w 2499287"/>
                <a:gd name="connsiteY38" fmla="*/ 2019300 h 2258269"/>
                <a:gd name="connsiteX39" fmla="*/ 1413437 w 2499287"/>
                <a:gd name="connsiteY39" fmla="*/ 2043112 h 2258269"/>
                <a:gd name="connsiteX40" fmla="*/ 1408674 w 2499287"/>
                <a:gd name="connsiteY40" fmla="*/ 2062162 h 2258269"/>
                <a:gd name="connsiteX41" fmla="*/ 1389624 w 2499287"/>
                <a:gd name="connsiteY41" fmla="*/ 2071687 h 2258269"/>
                <a:gd name="connsiteX42" fmla="*/ 1361049 w 2499287"/>
                <a:gd name="connsiteY42" fmla="*/ 2090737 h 2258269"/>
                <a:gd name="connsiteX43" fmla="*/ 1351524 w 2499287"/>
                <a:gd name="connsiteY43" fmla="*/ 2109787 h 2258269"/>
                <a:gd name="connsiteX44" fmla="*/ 1313424 w 2499287"/>
                <a:gd name="connsiteY44" fmla="*/ 2124075 h 2258269"/>
                <a:gd name="connsiteX45" fmla="*/ 1294374 w 2499287"/>
                <a:gd name="connsiteY45" fmla="*/ 2133600 h 2258269"/>
                <a:gd name="connsiteX46" fmla="*/ 1284849 w 2499287"/>
                <a:gd name="connsiteY46" fmla="*/ 2147887 h 2258269"/>
                <a:gd name="connsiteX47" fmla="*/ 1265799 w 2499287"/>
                <a:gd name="connsiteY47" fmla="*/ 2152650 h 2258269"/>
                <a:gd name="connsiteX48" fmla="*/ 1218174 w 2499287"/>
                <a:gd name="connsiteY48" fmla="*/ 2166937 h 2258269"/>
                <a:gd name="connsiteX49" fmla="*/ 1122924 w 2499287"/>
                <a:gd name="connsiteY49" fmla="*/ 2190750 h 2258269"/>
                <a:gd name="connsiteX50" fmla="*/ 1084824 w 2499287"/>
                <a:gd name="connsiteY50" fmla="*/ 2205037 h 2258269"/>
                <a:gd name="connsiteX51" fmla="*/ 1065774 w 2499287"/>
                <a:gd name="connsiteY51" fmla="*/ 2224087 h 2258269"/>
                <a:gd name="connsiteX52" fmla="*/ 1046724 w 2499287"/>
                <a:gd name="connsiteY52" fmla="*/ 2228850 h 2258269"/>
                <a:gd name="connsiteX53" fmla="*/ 956237 w 2499287"/>
                <a:gd name="connsiteY53" fmla="*/ 2238375 h 2258269"/>
                <a:gd name="connsiteX54" fmla="*/ 741924 w 2499287"/>
                <a:gd name="connsiteY54" fmla="*/ 2238375 h 2258269"/>
                <a:gd name="connsiteX55" fmla="*/ 718112 w 2499287"/>
                <a:gd name="connsiteY55" fmla="*/ 2228850 h 2258269"/>
                <a:gd name="connsiteX56" fmla="*/ 660962 w 2499287"/>
                <a:gd name="connsiteY56" fmla="*/ 2219325 h 2258269"/>
                <a:gd name="connsiteX57" fmla="*/ 594287 w 2499287"/>
                <a:gd name="connsiteY57" fmla="*/ 2214562 h 2258269"/>
                <a:gd name="connsiteX58" fmla="*/ 575237 w 2499287"/>
                <a:gd name="connsiteY58" fmla="*/ 2205037 h 2258269"/>
                <a:gd name="connsiteX59" fmla="*/ 432362 w 2499287"/>
                <a:gd name="connsiteY59" fmla="*/ 2176462 h 2258269"/>
                <a:gd name="connsiteX60" fmla="*/ 413312 w 2499287"/>
                <a:gd name="connsiteY60" fmla="*/ 2166937 h 2258269"/>
                <a:gd name="connsiteX61" fmla="*/ 408549 w 2499287"/>
                <a:gd name="connsiteY61" fmla="*/ 2147887 h 2258269"/>
                <a:gd name="connsiteX62" fmla="*/ 399024 w 2499287"/>
                <a:gd name="connsiteY62" fmla="*/ 2128837 h 2258269"/>
                <a:gd name="connsiteX63" fmla="*/ 394262 w 2499287"/>
                <a:gd name="connsiteY63" fmla="*/ 2109787 h 2258269"/>
                <a:gd name="connsiteX64" fmla="*/ 379974 w 2499287"/>
                <a:gd name="connsiteY64" fmla="*/ 2100262 h 2258269"/>
                <a:gd name="connsiteX65" fmla="*/ 360924 w 2499287"/>
                <a:gd name="connsiteY65" fmla="*/ 2081212 h 2258269"/>
                <a:gd name="connsiteX66" fmla="*/ 351399 w 2499287"/>
                <a:gd name="connsiteY66" fmla="*/ 2066925 h 2258269"/>
                <a:gd name="connsiteX67" fmla="*/ 313299 w 2499287"/>
                <a:gd name="connsiteY67" fmla="*/ 2043112 h 2258269"/>
                <a:gd name="connsiteX68" fmla="*/ 299012 w 2499287"/>
                <a:gd name="connsiteY68" fmla="*/ 2033587 h 2258269"/>
                <a:gd name="connsiteX69" fmla="*/ 260912 w 2499287"/>
                <a:gd name="connsiteY69" fmla="*/ 2019300 h 2258269"/>
                <a:gd name="connsiteX70" fmla="*/ 256149 w 2499287"/>
                <a:gd name="connsiteY70" fmla="*/ 2005012 h 2258269"/>
                <a:gd name="connsiteX71" fmla="*/ 246624 w 2499287"/>
                <a:gd name="connsiteY71" fmla="*/ 1990725 h 2258269"/>
                <a:gd name="connsiteX72" fmla="*/ 241862 w 2499287"/>
                <a:gd name="connsiteY72" fmla="*/ 1971675 h 2258269"/>
                <a:gd name="connsiteX73" fmla="*/ 222812 w 2499287"/>
                <a:gd name="connsiteY73" fmla="*/ 1933575 h 2258269"/>
                <a:gd name="connsiteX74" fmla="*/ 160899 w 2499287"/>
                <a:gd name="connsiteY74" fmla="*/ 1828800 h 2258269"/>
                <a:gd name="connsiteX75" fmla="*/ 141849 w 2499287"/>
                <a:gd name="connsiteY75" fmla="*/ 1800225 h 2258269"/>
                <a:gd name="connsiteX76" fmla="*/ 137087 w 2499287"/>
                <a:gd name="connsiteY76" fmla="*/ 1785937 h 2258269"/>
                <a:gd name="connsiteX77" fmla="*/ 122799 w 2499287"/>
                <a:gd name="connsiteY77" fmla="*/ 1766887 h 2258269"/>
                <a:gd name="connsiteX78" fmla="*/ 98987 w 2499287"/>
                <a:gd name="connsiteY78" fmla="*/ 1733550 h 2258269"/>
                <a:gd name="connsiteX79" fmla="*/ 79937 w 2499287"/>
                <a:gd name="connsiteY79" fmla="*/ 1695450 h 2258269"/>
                <a:gd name="connsiteX80" fmla="*/ 60688 w 2499287"/>
                <a:gd name="connsiteY80" fmla="*/ 1653356 h 2258269"/>
                <a:gd name="connsiteX81" fmla="*/ 11079 w 2499287"/>
                <a:gd name="connsiteY81" fmla="*/ 1529134 h 2258269"/>
                <a:gd name="connsiteX82" fmla="*/ 2125 w 2499287"/>
                <a:gd name="connsiteY82" fmla="*/ 1435025 h 2258269"/>
                <a:gd name="connsiteX83" fmla="*/ 8499 w 2499287"/>
                <a:gd name="connsiteY83" fmla="*/ 1338262 h 2258269"/>
                <a:gd name="connsiteX84" fmla="*/ 22787 w 2499287"/>
                <a:gd name="connsiteY84" fmla="*/ 1252537 h 2258269"/>
                <a:gd name="connsiteX85" fmla="*/ 32312 w 2499287"/>
                <a:gd name="connsiteY85" fmla="*/ 1200150 h 2258269"/>
                <a:gd name="connsiteX86" fmla="*/ 56124 w 2499287"/>
                <a:gd name="connsiteY86" fmla="*/ 1147762 h 2258269"/>
                <a:gd name="connsiteX87" fmla="*/ 89462 w 2499287"/>
                <a:gd name="connsiteY87" fmla="*/ 1071562 h 2258269"/>
                <a:gd name="connsiteX88" fmla="*/ 118037 w 2499287"/>
                <a:gd name="connsiteY88" fmla="*/ 985837 h 2258269"/>
                <a:gd name="connsiteX89" fmla="*/ 183770 w 2499287"/>
                <a:gd name="connsiteY89" fmla="*/ 883617 h 2258269"/>
                <a:gd name="connsiteX90" fmla="*/ 232337 w 2499287"/>
                <a:gd name="connsiteY90" fmla="*/ 809625 h 2258269"/>
                <a:gd name="connsiteX91" fmla="*/ 308537 w 2499287"/>
                <a:gd name="connsiteY91" fmla="*/ 733425 h 2258269"/>
                <a:gd name="connsiteX92" fmla="*/ 370449 w 2499287"/>
                <a:gd name="connsiteY92" fmla="*/ 671512 h 2258269"/>
                <a:gd name="connsiteX93" fmla="*/ 484749 w 2499287"/>
                <a:gd name="connsiteY93" fmla="*/ 614362 h 2258269"/>
                <a:gd name="connsiteX94" fmla="*/ 589524 w 2499287"/>
                <a:gd name="connsiteY94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618224 w 2499287"/>
                <a:gd name="connsiteY31" fmla="*/ 1857375 h 2258269"/>
                <a:gd name="connsiteX32" fmla="*/ 1599174 w 2499287"/>
                <a:gd name="connsiteY32" fmla="*/ 1895475 h 2258269"/>
                <a:gd name="connsiteX33" fmla="*/ 1561074 w 2499287"/>
                <a:gd name="connsiteY33" fmla="*/ 1919287 h 2258269"/>
                <a:gd name="connsiteX34" fmla="*/ 1513449 w 2499287"/>
                <a:gd name="connsiteY34" fmla="*/ 1952625 h 2258269"/>
                <a:gd name="connsiteX35" fmla="*/ 1494399 w 2499287"/>
                <a:gd name="connsiteY35" fmla="*/ 1962150 h 2258269"/>
                <a:gd name="connsiteX36" fmla="*/ 1475349 w 2499287"/>
                <a:gd name="connsiteY36" fmla="*/ 1990725 h 2258269"/>
                <a:gd name="connsiteX37" fmla="*/ 1451537 w 2499287"/>
                <a:gd name="connsiteY37" fmla="*/ 2019300 h 2258269"/>
                <a:gd name="connsiteX38" fmla="*/ 1413437 w 2499287"/>
                <a:gd name="connsiteY38" fmla="*/ 2043112 h 2258269"/>
                <a:gd name="connsiteX39" fmla="*/ 1408674 w 2499287"/>
                <a:gd name="connsiteY39" fmla="*/ 2062162 h 2258269"/>
                <a:gd name="connsiteX40" fmla="*/ 1389624 w 2499287"/>
                <a:gd name="connsiteY40" fmla="*/ 2071687 h 2258269"/>
                <a:gd name="connsiteX41" fmla="*/ 1361049 w 2499287"/>
                <a:gd name="connsiteY41" fmla="*/ 2090737 h 2258269"/>
                <a:gd name="connsiteX42" fmla="*/ 1351524 w 2499287"/>
                <a:gd name="connsiteY42" fmla="*/ 2109787 h 2258269"/>
                <a:gd name="connsiteX43" fmla="*/ 1313424 w 2499287"/>
                <a:gd name="connsiteY43" fmla="*/ 2124075 h 2258269"/>
                <a:gd name="connsiteX44" fmla="*/ 1294374 w 2499287"/>
                <a:gd name="connsiteY44" fmla="*/ 2133600 h 2258269"/>
                <a:gd name="connsiteX45" fmla="*/ 1284849 w 2499287"/>
                <a:gd name="connsiteY45" fmla="*/ 2147887 h 2258269"/>
                <a:gd name="connsiteX46" fmla="*/ 1265799 w 2499287"/>
                <a:gd name="connsiteY46" fmla="*/ 2152650 h 2258269"/>
                <a:gd name="connsiteX47" fmla="*/ 1218174 w 2499287"/>
                <a:gd name="connsiteY47" fmla="*/ 2166937 h 2258269"/>
                <a:gd name="connsiteX48" fmla="*/ 1122924 w 2499287"/>
                <a:gd name="connsiteY48" fmla="*/ 2190750 h 2258269"/>
                <a:gd name="connsiteX49" fmla="*/ 1084824 w 2499287"/>
                <a:gd name="connsiteY49" fmla="*/ 2205037 h 2258269"/>
                <a:gd name="connsiteX50" fmla="*/ 1065774 w 2499287"/>
                <a:gd name="connsiteY50" fmla="*/ 2224087 h 2258269"/>
                <a:gd name="connsiteX51" fmla="*/ 1046724 w 2499287"/>
                <a:gd name="connsiteY51" fmla="*/ 2228850 h 2258269"/>
                <a:gd name="connsiteX52" fmla="*/ 956237 w 2499287"/>
                <a:gd name="connsiteY52" fmla="*/ 2238375 h 2258269"/>
                <a:gd name="connsiteX53" fmla="*/ 741924 w 2499287"/>
                <a:gd name="connsiteY53" fmla="*/ 2238375 h 2258269"/>
                <a:gd name="connsiteX54" fmla="*/ 718112 w 2499287"/>
                <a:gd name="connsiteY54" fmla="*/ 2228850 h 2258269"/>
                <a:gd name="connsiteX55" fmla="*/ 660962 w 2499287"/>
                <a:gd name="connsiteY55" fmla="*/ 2219325 h 2258269"/>
                <a:gd name="connsiteX56" fmla="*/ 594287 w 2499287"/>
                <a:gd name="connsiteY56" fmla="*/ 2214562 h 2258269"/>
                <a:gd name="connsiteX57" fmla="*/ 575237 w 2499287"/>
                <a:gd name="connsiteY57" fmla="*/ 2205037 h 2258269"/>
                <a:gd name="connsiteX58" fmla="*/ 432362 w 2499287"/>
                <a:gd name="connsiteY58" fmla="*/ 2176462 h 2258269"/>
                <a:gd name="connsiteX59" fmla="*/ 413312 w 2499287"/>
                <a:gd name="connsiteY59" fmla="*/ 2166937 h 2258269"/>
                <a:gd name="connsiteX60" fmla="*/ 408549 w 2499287"/>
                <a:gd name="connsiteY60" fmla="*/ 2147887 h 2258269"/>
                <a:gd name="connsiteX61" fmla="*/ 399024 w 2499287"/>
                <a:gd name="connsiteY61" fmla="*/ 2128837 h 2258269"/>
                <a:gd name="connsiteX62" fmla="*/ 394262 w 2499287"/>
                <a:gd name="connsiteY62" fmla="*/ 2109787 h 2258269"/>
                <a:gd name="connsiteX63" fmla="*/ 379974 w 2499287"/>
                <a:gd name="connsiteY63" fmla="*/ 2100262 h 2258269"/>
                <a:gd name="connsiteX64" fmla="*/ 360924 w 2499287"/>
                <a:gd name="connsiteY64" fmla="*/ 2081212 h 2258269"/>
                <a:gd name="connsiteX65" fmla="*/ 351399 w 2499287"/>
                <a:gd name="connsiteY65" fmla="*/ 2066925 h 2258269"/>
                <a:gd name="connsiteX66" fmla="*/ 313299 w 2499287"/>
                <a:gd name="connsiteY66" fmla="*/ 2043112 h 2258269"/>
                <a:gd name="connsiteX67" fmla="*/ 299012 w 2499287"/>
                <a:gd name="connsiteY67" fmla="*/ 2033587 h 2258269"/>
                <a:gd name="connsiteX68" fmla="*/ 260912 w 2499287"/>
                <a:gd name="connsiteY68" fmla="*/ 2019300 h 2258269"/>
                <a:gd name="connsiteX69" fmla="*/ 256149 w 2499287"/>
                <a:gd name="connsiteY69" fmla="*/ 2005012 h 2258269"/>
                <a:gd name="connsiteX70" fmla="*/ 246624 w 2499287"/>
                <a:gd name="connsiteY70" fmla="*/ 1990725 h 2258269"/>
                <a:gd name="connsiteX71" fmla="*/ 241862 w 2499287"/>
                <a:gd name="connsiteY71" fmla="*/ 1971675 h 2258269"/>
                <a:gd name="connsiteX72" fmla="*/ 222812 w 2499287"/>
                <a:gd name="connsiteY72" fmla="*/ 1933575 h 2258269"/>
                <a:gd name="connsiteX73" fmla="*/ 160899 w 2499287"/>
                <a:gd name="connsiteY73" fmla="*/ 1828800 h 2258269"/>
                <a:gd name="connsiteX74" fmla="*/ 141849 w 2499287"/>
                <a:gd name="connsiteY74" fmla="*/ 1800225 h 2258269"/>
                <a:gd name="connsiteX75" fmla="*/ 137087 w 2499287"/>
                <a:gd name="connsiteY75" fmla="*/ 1785937 h 2258269"/>
                <a:gd name="connsiteX76" fmla="*/ 122799 w 2499287"/>
                <a:gd name="connsiteY76" fmla="*/ 1766887 h 2258269"/>
                <a:gd name="connsiteX77" fmla="*/ 98987 w 2499287"/>
                <a:gd name="connsiteY77" fmla="*/ 1733550 h 2258269"/>
                <a:gd name="connsiteX78" fmla="*/ 79937 w 2499287"/>
                <a:gd name="connsiteY78" fmla="*/ 1695450 h 2258269"/>
                <a:gd name="connsiteX79" fmla="*/ 60688 w 2499287"/>
                <a:gd name="connsiteY79" fmla="*/ 1653356 h 2258269"/>
                <a:gd name="connsiteX80" fmla="*/ 11079 w 2499287"/>
                <a:gd name="connsiteY80" fmla="*/ 1529134 h 2258269"/>
                <a:gd name="connsiteX81" fmla="*/ 2125 w 2499287"/>
                <a:gd name="connsiteY81" fmla="*/ 1435025 h 2258269"/>
                <a:gd name="connsiteX82" fmla="*/ 8499 w 2499287"/>
                <a:gd name="connsiteY82" fmla="*/ 1338262 h 2258269"/>
                <a:gd name="connsiteX83" fmla="*/ 22787 w 2499287"/>
                <a:gd name="connsiteY83" fmla="*/ 1252537 h 2258269"/>
                <a:gd name="connsiteX84" fmla="*/ 32312 w 2499287"/>
                <a:gd name="connsiteY84" fmla="*/ 1200150 h 2258269"/>
                <a:gd name="connsiteX85" fmla="*/ 56124 w 2499287"/>
                <a:gd name="connsiteY85" fmla="*/ 1147762 h 2258269"/>
                <a:gd name="connsiteX86" fmla="*/ 89462 w 2499287"/>
                <a:gd name="connsiteY86" fmla="*/ 1071562 h 2258269"/>
                <a:gd name="connsiteX87" fmla="*/ 118037 w 2499287"/>
                <a:gd name="connsiteY87" fmla="*/ 985837 h 2258269"/>
                <a:gd name="connsiteX88" fmla="*/ 183770 w 2499287"/>
                <a:gd name="connsiteY88" fmla="*/ 883617 h 2258269"/>
                <a:gd name="connsiteX89" fmla="*/ 232337 w 2499287"/>
                <a:gd name="connsiteY89" fmla="*/ 809625 h 2258269"/>
                <a:gd name="connsiteX90" fmla="*/ 308537 w 2499287"/>
                <a:gd name="connsiteY90" fmla="*/ 733425 h 2258269"/>
                <a:gd name="connsiteX91" fmla="*/ 370449 w 2499287"/>
                <a:gd name="connsiteY91" fmla="*/ 671512 h 2258269"/>
                <a:gd name="connsiteX92" fmla="*/ 484749 w 2499287"/>
                <a:gd name="connsiteY92" fmla="*/ 614362 h 2258269"/>
                <a:gd name="connsiteX93" fmla="*/ 589524 w 2499287"/>
                <a:gd name="connsiteY93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618224 w 2499287"/>
                <a:gd name="connsiteY31" fmla="*/ 1857375 h 2258269"/>
                <a:gd name="connsiteX32" fmla="*/ 1561074 w 2499287"/>
                <a:gd name="connsiteY32" fmla="*/ 1919287 h 2258269"/>
                <a:gd name="connsiteX33" fmla="*/ 1513449 w 2499287"/>
                <a:gd name="connsiteY33" fmla="*/ 1952625 h 2258269"/>
                <a:gd name="connsiteX34" fmla="*/ 1494399 w 2499287"/>
                <a:gd name="connsiteY34" fmla="*/ 1962150 h 2258269"/>
                <a:gd name="connsiteX35" fmla="*/ 1475349 w 2499287"/>
                <a:gd name="connsiteY35" fmla="*/ 1990725 h 2258269"/>
                <a:gd name="connsiteX36" fmla="*/ 1451537 w 2499287"/>
                <a:gd name="connsiteY36" fmla="*/ 2019300 h 2258269"/>
                <a:gd name="connsiteX37" fmla="*/ 1413437 w 2499287"/>
                <a:gd name="connsiteY37" fmla="*/ 2043112 h 2258269"/>
                <a:gd name="connsiteX38" fmla="*/ 1408674 w 2499287"/>
                <a:gd name="connsiteY38" fmla="*/ 2062162 h 2258269"/>
                <a:gd name="connsiteX39" fmla="*/ 1389624 w 2499287"/>
                <a:gd name="connsiteY39" fmla="*/ 2071687 h 2258269"/>
                <a:gd name="connsiteX40" fmla="*/ 1361049 w 2499287"/>
                <a:gd name="connsiteY40" fmla="*/ 2090737 h 2258269"/>
                <a:gd name="connsiteX41" fmla="*/ 1351524 w 2499287"/>
                <a:gd name="connsiteY41" fmla="*/ 2109787 h 2258269"/>
                <a:gd name="connsiteX42" fmla="*/ 1313424 w 2499287"/>
                <a:gd name="connsiteY42" fmla="*/ 2124075 h 2258269"/>
                <a:gd name="connsiteX43" fmla="*/ 1294374 w 2499287"/>
                <a:gd name="connsiteY43" fmla="*/ 2133600 h 2258269"/>
                <a:gd name="connsiteX44" fmla="*/ 1284849 w 2499287"/>
                <a:gd name="connsiteY44" fmla="*/ 2147887 h 2258269"/>
                <a:gd name="connsiteX45" fmla="*/ 1265799 w 2499287"/>
                <a:gd name="connsiteY45" fmla="*/ 2152650 h 2258269"/>
                <a:gd name="connsiteX46" fmla="*/ 1218174 w 2499287"/>
                <a:gd name="connsiteY46" fmla="*/ 2166937 h 2258269"/>
                <a:gd name="connsiteX47" fmla="*/ 1122924 w 2499287"/>
                <a:gd name="connsiteY47" fmla="*/ 2190750 h 2258269"/>
                <a:gd name="connsiteX48" fmla="*/ 1084824 w 2499287"/>
                <a:gd name="connsiteY48" fmla="*/ 2205037 h 2258269"/>
                <a:gd name="connsiteX49" fmla="*/ 1065774 w 2499287"/>
                <a:gd name="connsiteY49" fmla="*/ 2224087 h 2258269"/>
                <a:gd name="connsiteX50" fmla="*/ 1046724 w 2499287"/>
                <a:gd name="connsiteY50" fmla="*/ 2228850 h 2258269"/>
                <a:gd name="connsiteX51" fmla="*/ 956237 w 2499287"/>
                <a:gd name="connsiteY51" fmla="*/ 2238375 h 2258269"/>
                <a:gd name="connsiteX52" fmla="*/ 741924 w 2499287"/>
                <a:gd name="connsiteY52" fmla="*/ 2238375 h 2258269"/>
                <a:gd name="connsiteX53" fmla="*/ 718112 w 2499287"/>
                <a:gd name="connsiteY53" fmla="*/ 2228850 h 2258269"/>
                <a:gd name="connsiteX54" fmla="*/ 660962 w 2499287"/>
                <a:gd name="connsiteY54" fmla="*/ 2219325 h 2258269"/>
                <a:gd name="connsiteX55" fmla="*/ 594287 w 2499287"/>
                <a:gd name="connsiteY55" fmla="*/ 2214562 h 2258269"/>
                <a:gd name="connsiteX56" fmla="*/ 575237 w 2499287"/>
                <a:gd name="connsiteY56" fmla="*/ 2205037 h 2258269"/>
                <a:gd name="connsiteX57" fmla="*/ 432362 w 2499287"/>
                <a:gd name="connsiteY57" fmla="*/ 2176462 h 2258269"/>
                <a:gd name="connsiteX58" fmla="*/ 413312 w 2499287"/>
                <a:gd name="connsiteY58" fmla="*/ 2166937 h 2258269"/>
                <a:gd name="connsiteX59" fmla="*/ 408549 w 2499287"/>
                <a:gd name="connsiteY59" fmla="*/ 2147887 h 2258269"/>
                <a:gd name="connsiteX60" fmla="*/ 399024 w 2499287"/>
                <a:gd name="connsiteY60" fmla="*/ 2128837 h 2258269"/>
                <a:gd name="connsiteX61" fmla="*/ 394262 w 2499287"/>
                <a:gd name="connsiteY61" fmla="*/ 2109787 h 2258269"/>
                <a:gd name="connsiteX62" fmla="*/ 379974 w 2499287"/>
                <a:gd name="connsiteY62" fmla="*/ 2100262 h 2258269"/>
                <a:gd name="connsiteX63" fmla="*/ 360924 w 2499287"/>
                <a:gd name="connsiteY63" fmla="*/ 2081212 h 2258269"/>
                <a:gd name="connsiteX64" fmla="*/ 351399 w 2499287"/>
                <a:gd name="connsiteY64" fmla="*/ 2066925 h 2258269"/>
                <a:gd name="connsiteX65" fmla="*/ 313299 w 2499287"/>
                <a:gd name="connsiteY65" fmla="*/ 2043112 h 2258269"/>
                <a:gd name="connsiteX66" fmla="*/ 299012 w 2499287"/>
                <a:gd name="connsiteY66" fmla="*/ 2033587 h 2258269"/>
                <a:gd name="connsiteX67" fmla="*/ 260912 w 2499287"/>
                <a:gd name="connsiteY67" fmla="*/ 2019300 h 2258269"/>
                <a:gd name="connsiteX68" fmla="*/ 256149 w 2499287"/>
                <a:gd name="connsiteY68" fmla="*/ 2005012 h 2258269"/>
                <a:gd name="connsiteX69" fmla="*/ 246624 w 2499287"/>
                <a:gd name="connsiteY69" fmla="*/ 1990725 h 2258269"/>
                <a:gd name="connsiteX70" fmla="*/ 241862 w 2499287"/>
                <a:gd name="connsiteY70" fmla="*/ 1971675 h 2258269"/>
                <a:gd name="connsiteX71" fmla="*/ 222812 w 2499287"/>
                <a:gd name="connsiteY71" fmla="*/ 1933575 h 2258269"/>
                <a:gd name="connsiteX72" fmla="*/ 160899 w 2499287"/>
                <a:gd name="connsiteY72" fmla="*/ 1828800 h 2258269"/>
                <a:gd name="connsiteX73" fmla="*/ 141849 w 2499287"/>
                <a:gd name="connsiteY73" fmla="*/ 1800225 h 2258269"/>
                <a:gd name="connsiteX74" fmla="*/ 137087 w 2499287"/>
                <a:gd name="connsiteY74" fmla="*/ 1785937 h 2258269"/>
                <a:gd name="connsiteX75" fmla="*/ 122799 w 2499287"/>
                <a:gd name="connsiteY75" fmla="*/ 1766887 h 2258269"/>
                <a:gd name="connsiteX76" fmla="*/ 98987 w 2499287"/>
                <a:gd name="connsiteY76" fmla="*/ 1733550 h 2258269"/>
                <a:gd name="connsiteX77" fmla="*/ 79937 w 2499287"/>
                <a:gd name="connsiteY77" fmla="*/ 1695450 h 2258269"/>
                <a:gd name="connsiteX78" fmla="*/ 60688 w 2499287"/>
                <a:gd name="connsiteY78" fmla="*/ 1653356 h 2258269"/>
                <a:gd name="connsiteX79" fmla="*/ 11079 w 2499287"/>
                <a:gd name="connsiteY79" fmla="*/ 1529134 h 2258269"/>
                <a:gd name="connsiteX80" fmla="*/ 2125 w 2499287"/>
                <a:gd name="connsiteY80" fmla="*/ 1435025 h 2258269"/>
                <a:gd name="connsiteX81" fmla="*/ 8499 w 2499287"/>
                <a:gd name="connsiteY81" fmla="*/ 1338262 h 2258269"/>
                <a:gd name="connsiteX82" fmla="*/ 22787 w 2499287"/>
                <a:gd name="connsiteY82" fmla="*/ 1252537 h 2258269"/>
                <a:gd name="connsiteX83" fmla="*/ 32312 w 2499287"/>
                <a:gd name="connsiteY83" fmla="*/ 1200150 h 2258269"/>
                <a:gd name="connsiteX84" fmla="*/ 56124 w 2499287"/>
                <a:gd name="connsiteY84" fmla="*/ 1147762 h 2258269"/>
                <a:gd name="connsiteX85" fmla="*/ 89462 w 2499287"/>
                <a:gd name="connsiteY85" fmla="*/ 1071562 h 2258269"/>
                <a:gd name="connsiteX86" fmla="*/ 118037 w 2499287"/>
                <a:gd name="connsiteY86" fmla="*/ 985837 h 2258269"/>
                <a:gd name="connsiteX87" fmla="*/ 183770 w 2499287"/>
                <a:gd name="connsiteY87" fmla="*/ 883617 h 2258269"/>
                <a:gd name="connsiteX88" fmla="*/ 232337 w 2499287"/>
                <a:gd name="connsiteY88" fmla="*/ 809625 h 2258269"/>
                <a:gd name="connsiteX89" fmla="*/ 308537 w 2499287"/>
                <a:gd name="connsiteY89" fmla="*/ 733425 h 2258269"/>
                <a:gd name="connsiteX90" fmla="*/ 370449 w 2499287"/>
                <a:gd name="connsiteY90" fmla="*/ 671512 h 2258269"/>
                <a:gd name="connsiteX91" fmla="*/ 484749 w 2499287"/>
                <a:gd name="connsiteY91" fmla="*/ 614362 h 2258269"/>
                <a:gd name="connsiteX92" fmla="*/ 589524 w 2499287"/>
                <a:gd name="connsiteY92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513449 w 2499287"/>
                <a:gd name="connsiteY32" fmla="*/ 1952625 h 2258269"/>
                <a:gd name="connsiteX33" fmla="*/ 1494399 w 2499287"/>
                <a:gd name="connsiteY33" fmla="*/ 1962150 h 2258269"/>
                <a:gd name="connsiteX34" fmla="*/ 1475349 w 2499287"/>
                <a:gd name="connsiteY34" fmla="*/ 1990725 h 2258269"/>
                <a:gd name="connsiteX35" fmla="*/ 1451537 w 2499287"/>
                <a:gd name="connsiteY35" fmla="*/ 2019300 h 2258269"/>
                <a:gd name="connsiteX36" fmla="*/ 1413437 w 2499287"/>
                <a:gd name="connsiteY36" fmla="*/ 2043112 h 2258269"/>
                <a:gd name="connsiteX37" fmla="*/ 1408674 w 2499287"/>
                <a:gd name="connsiteY37" fmla="*/ 2062162 h 2258269"/>
                <a:gd name="connsiteX38" fmla="*/ 1389624 w 2499287"/>
                <a:gd name="connsiteY38" fmla="*/ 2071687 h 2258269"/>
                <a:gd name="connsiteX39" fmla="*/ 1361049 w 2499287"/>
                <a:gd name="connsiteY39" fmla="*/ 2090737 h 2258269"/>
                <a:gd name="connsiteX40" fmla="*/ 1351524 w 2499287"/>
                <a:gd name="connsiteY40" fmla="*/ 2109787 h 2258269"/>
                <a:gd name="connsiteX41" fmla="*/ 1313424 w 2499287"/>
                <a:gd name="connsiteY41" fmla="*/ 2124075 h 2258269"/>
                <a:gd name="connsiteX42" fmla="*/ 1294374 w 2499287"/>
                <a:gd name="connsiteY42" fmla="*/ 2133600 h 2258269"/>
                <a:gd name="connsiteX43" fmla="*/ 1284849 w 2499287"/>
                <a:gd name="connsiteY43" fmla="*/ 2147887 h 2258269"/>
                <a:gd name="connsiteX44" fmla="*/ 1265799 w 2499287"/>
                <a:gd name="connsiteY44" fmla="*/ 2152650 h 2258269"/>
                <a:gd name="connsiteX45" fmla="*/ 1218174 w 2499287"/>
                <a:gd name="connsiteY45" fmla="*/ 2166937 h 2258269"/>
                <a:gd name="connsiteX46" fmla="*/ 1122924 w 2499287"/>
                <a:gd name="connsiteY46" fmla="*/ 2190750 h 2258269"/>
                <a:gd name="connsiteX47" fmla="*/ 1084824 w 2499287"/>
                <a:gd name="connsiteY47" fmla="*/ 2205037 h 2258269"/>
                <a:gd name="connsiteX48" fmla="*/ 1065774 w 2499287"/>
                <a:gd name="connsiteY48" fmla="*/ 2224087 h 2258269"/>
                <a:gd name="connsiteX49" fmla="*/ 1046724 w 2499287"/>
                <a:gd name="connsiteY49" fmla="*/ 2228850 h 2258269"/>
                <a:gd name="connsiteX50" fmla="*/ 956237 w 2499287"/>
                <a:gd name="connsiteY50" fmla="*/ 2238375 h 2258269"/>
                <a:gd name="connsiteX51" fmla="*/ 741924 w 2499287"/>
                <a:gd name="connsiteY51" fmla="*/ 2238375 h 2258269"/>
                <a:gd name="connsiteX52" fmla="*/ 718112 w 2499287"/>
                <a:gd name="connsiteY52" fmla="*/ 2228850 h 2258269"/>
                <a:gd name="connsiteX53" fmla="*/ 660962 w 2499287"/>
                <a:gd name="connsiteY53" fmla="*/ 2219325 h 2258269"/>
                <a:gd name="connsiteX54" fmla="*/ 594287 w 2499287"/>
                <a:gd name="connsiteY54" fmla="*/ 2214562 h 2258269"/>
                <a:gd name="connsiteX55" fmla="*/ 575237 w 2499287"/>
                <a:gd name="connsiteY55" fmla="*/ 2205037 h 2258269"/>
                <a:gd name="connsiteX56" fmla="*/ 432362 w 2499287"/>
                <a:gd name="connsiteY56" fmla="*/ 2176462 h 2258269"/>
                <a:gd name="connsiteX57" fmla="*/ 413312 w 2499287"/>
                <a:gd name="connsiteY57" fmla="*/ 2166937 h 2258269"/>
                <a:gd name="connsiteX58" fmla="*/ 408549 w 2499287"/>
                <a:gd name="connsiteY58" fmla="*/ 2147887 h 2258269"/>
                <a:gd name="connsiteX59" fmla="*/ 399024 w 2499287"/>
                <a:gd name="connsiteY59" fmla="*/ 2128837 h 2258269"/>
                <a:gd name="connsiteX60" fmla="*/ 394262 w 2499287"/>
                <a:gd name="connsiteY60" fmla="*/ 2109787 h 2258269"/>
                <a:gd name="connsiteX61" fmla="*/ 379974 w 2499287"/>
                <a:gd name="connsiteY61" fmla="*/ 2100262 h 2258269"/>
                <a:gd name="connsiteX62" fmla="*/ 360924 w 2499287"/>
                <a:gd name="connsiteY62" fmla="*/ 2081212 h 2258269"/>
                <a:gd name="connsiteX63" fmla="*/ 351399 w 2499287"/>
                <a:gd name="connsiteY63" fmla="*/ 2066925 h 2258269"/>
                <a:gd name="connsiteX64" fmla="*/ 313299 w 2499287"/>
                <a:gd name="connsiteY64" fmla="*/ 2043112 h 2258269"/>
                <a:gd name="connsiteX65" fmla="*/ 299012 w 2499287"/>
                <a:gd name="connsiteY65" fmla="*/ 2033587 h 2258269"/>
                <a:gd name="connsiteX66" fmla="*/ 260912 w 2499287"/>
                <a:gd name="connsiteY66" fmla="*/ 2019300 h 2258269"/>
                <a:gd name="connsiteX67" fmla="*/ 256149 w 2499287"/>
                <a:gd name="connsiteY67" fmla="*/ 2005012 h 2258269"/>
                <a:gd name="connsiteX68" fmla="*/ 246624 w 2499287"/>
                <a:gd name="connsiteY68" fmla="*/ 1990725 h 2258269"/>
                <a:gd name="connsiteX69" fmla="*/ 241862 w 2499287"/>
                <a:gd name="connsiteY69" fmla="*/ 1971675 h 2258269"/>
                <a:gd name="connsiteX70" fmla="*/ 222812 w 2499287"/>
                <a:gd name="connsiteY70" fmla="*/ 1933575 h 2258269"/>
                <a:gd name="connsiteX71" fmla="*/ 160899 w 2499287"/>
                <a:gd name="connsiteY71" fmla="*/ 1828800 h 2258269"/>
                <a:gd name="connsiteX72" fmla="*/ 141849 w 2499287"/>
                <a:gd name="connsiteY72" fmla="*/ 1800225 h 2258269"/>
                <a:gd name="connsiteX73" fmla="*/ 137087 w 2499287"/>
                <a:gd name="connsiteY73" fmla="*/ 1785937 h 2258269"/>
                <a:gd name="connsiteX74" fmla="*/ 122799 w 2499287"/>
                <a:gd name="connsiteY74" fmla="*/ 1766887 h 2258269"/>
                <a:gd name="connsiteX75" fmla="*/ 98987 w 2499287"/>
                <a:gd name="connsiteY75" fmla="*/ 1733550 h 2258269"/>
                <a:gd name="connsiteX76" fmla="*/ 79937 w 2499287"/>
                <a:gd name="connsiteY76" fmla="*/ 1695450 h 2258269"/>
                <a:gd name="connsiteX77" fmla="*/ 60688 w 2499287"/>
                <a:gd name="connsiteY77" fmla="*/ 1653356 h 2258269"/>
                <a:gd name="connsiteX78" fmla="*/ 11079 w 2499287"/>
                <a:gd name="connsiteY78" fmla="*/ 1529134 h 2258269"/>
                <a:gd name="connsiteX79" fmla="*/ 2125 w 2499287"/>
                <a:gd name="connsiteY79" fmla="*/ 1435025 h 2258269"/>
                <a:gd name="connsiteX80" fmla="*/ 8499 w 2499287"/>
                <a:gd name="connsiteY80" fmla="*/ 1338262 h 2258269"/>
                <a:gd name="connsiteX81" fmla="*/ 22787 w 2499287"/>
                <a:gd name="connsiteY81" fmla="*/ 1252537 h 2258269"/>
                <a:gd name="connsiteX82" fmla="*/ 32312 w 2499287"/>
                <a:gd name="connsiteY82" fmla="*/ 1200150 h 2258269"/>
                <a:gd name="connsiteX83" fmla="*/ 56124 w 2499287"/>
                <a:gd name="connsiteY83" fmla="*/ 1147762 h 2258269"/>
                <a:gd name="connsiteX84" fmla="*/ 89462 w 2499287"/>
                <a:gd name="connsiteY84" fmla="*/ 1071562 h 2258269"/>
                <a:gd name="connsiteX85" fmla="*/ 118037 w 2499287"/>
                <a:gd name="connsiteY85" fmla="*/ 985837 h 2258269"/>
                <a:gd name="connsiteX86" fmla="*/ 183770 w 2499287"/>
                <a:gd name="connsiteY86" fmla="*/ 883617 h 2258269"/>
                <a:gd name="connsiteX87" fmla="*/ 232337 w 2499287"/>
                <a:gd name="connsiteY87" fmla="*/ 809625 h 2258269"/>
                <a:gd name="connsiteX88" fmla="*/ 308537 w 2499287"/>
                <a:gd name="connsiteY88" fmla="*/ 733425 h 2258269"/>
                <a:gd name="connsiteX89" fmla="*/ 370449 w 2499287"/>
                <a:gd name="connsiteY89" fmla="*/ 671512 h 2258269"/>
                <a:gd name="connsiteX90" fmla="*/ 484749 w 2499287"/>
                <a:gd name="connsiteY90" fmla="*/ 614362 h 2258269"/>
                <a:gd name="connsiteX91" fmla="*/ 589524 w 2499287"/>
                <a:gd name="connsiteY91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513449 w 2499287"/>
                <a:gd name="connsiteY32" fmla="*/ 1952625 h 2258269"/>
                <a:gd name="connsiteX33" fmla="*/ 1475349 w 2499287"/>
                <a:gd name="connsiteY33" fmla="*/ 1990725 h 2258269"/>
                <a:gd name="connsiteX34" fmla="*/ 1451537 w 2499287"/>
                <a:gd name="connsiteY34" fmla="*/ 2019300 h 2258269"/>
                <a:gd name="connsiteX35" fmla="*/ 1413437 w 2499287"/>
                <a:gd name="connsiteY35" fmla="*/ 2043112 h 2258269"/>
                <a:gd name="connsiteX36" fmla="*/ 1408674 w 2499287"/>
                <a:gd name="connsiteY36" fmla="*/ 2062162 h 2258269"/>
                <a:gd name="connsiteX37" fmla="*/ 1389624 w 2499287"/>
                <a:gd name="connsiteY37" fmla="*/ 2071687 h 2258269"/>
                <a:gd name="connsiteX38" fmla="*/ 1361049 w 2499287"/>
                <a:gd name="connsiteY38" fmla="*/ 2090737 h 2258269"/>
                <a:gd name="connsiteX39" fmla="*/ 1351524 w 2499287"/>
                <a:gd name="connsiteY39" fmla="*/ 2109787 h 2258269"/>
                <a:gd name="connsiteX40" fmla="*/ 1313424 w 2499287"/>
                <a:gd name="connsiteY40" fmla="*/ 2124075 h 2258269"/>
                <a:gd name="connsiteX41" fmla="*/ 1294374 w 2499287"/>
                <a:gd name="connsiteY41" fmla="*/ 2133600 h 2258269"/>
                <a:gd name="connsiteX42" fmla="*/ 1284849 w 2499287"/>
                <a:gd name="connsiteY42" fmla="*/ 2147887 h 2258269"/>
                <a:gd name="connsiteX43" fmla="*/ 1265799 w 2499287"/>
                <a:gd name="connsiteY43" fmla="*/ 2152650 h 2258269"/>
                <a:gd name="connsiteX44" fmla="*/ 1218174 w 2499287"/>
                <a:gd name="connsiteY44" fmla="*/ 2166937 h 2258269"/>
                <a:gd name="connsiteX45" fmla="*/ 1122924 w 2499287"/>
                <a:gd name="connsiteY45" fmla="*/ 2190750 h 2258269"/>
                <a:gd name="connsiteX46" fmla="*/ 1084824 w 2499287"/>
                <a:gd name="connsiteY46" fmla="*/ 2205037 h 2258269"/>
                <a:gd name="connsiteX47" fmla="*/ 1065774 w 2499287"/>
                <a:gd name="connsiteY47" fmla="*/ 2224087 h 2258269"/>
                <a:gd name="connsiteX48" fmla="*/ 1046724 w 2499287"/>
                <a:gd name="connsiteY48" fmla="*/ 2228850 h 2258269"/>
                <a:gd name="connsiteX49" fmla="*/ 956237 w 2499287"/>
                <a:gd name="connsiteY49" fmla="*/ 2238375 h 2258269"/>
                <a:gd name="connsiteX50" fmla="*/ 741924 w 2499287"/>
                <a:gd name="connsiteY50" fmla="*/ 2238375 h 2258269"/>
                <a:gd name="connsiteX51" fmla="*/ 718112 w 2499287"/>
                <a:gd name="connsiteY51" fmla="*/ 2228850 h 2258269"/>
                <a:gd name="connsiteX52" fmla="*/ 660962 w 2499287"/>
                <a:gd name="connsiteY52" fmla="*/ 2219325 h 2258269"/>
                <a:gd name="connsiteX53" fmla="*/ 594287 w 2499287"/>
                <a:gd name="connsiteY53" fmla="*/ 2214562 h 2258269"/>
                <a:gd name="connsiteX54" fmla="*/ 575237 w 2499287"/>
                <a:gd name="connsiteY54" fmla="*/ 2205037 h 2258269"/>
                <a:gd name="connsiteX55" fmla="*/ 432362 w 2499287"/>
                <a:gd name="connsiteY55" fmla="*/ 2176462 h 2258269"/>
                <a:gd name="connsiteX56" fmla="*/ 413312 w 2499287"/>
                <a:gd name="connsiteY56" fmla="*/ 2166937 h 2258269"/>
                <a:gd name="connsiteX57" fmla="*/ 408549 w 2499287"/>
                <a:gd name="connsiteY57" fmla="*/ 2147887 h 2258269"/>
                <a:gd name="connsiteX58" fmla="*/ 399024 w 2499287"/>
                <a:gd name="connsiteY58" fmla="*/ 2128837 h 2258269"/>
                <a:gd name="connsiteX59" fmla="*/ 394262 w 2499287"/>
                <a:gd name="connsiteY59" fmla="*/ 2109787 h 2258269"/>
                <a:gd name="connsiteX60" fmla="*/ 379974 w 2499287"/>
                <a:gd name="connsiteY60" fmla="*/ 2100262 h 2258269"/>
                <a:gd name="connsiteX61" fmla="*/ 360924 w 2499287"/>
                <a:gd name="connsiteY61" fmla="*/ 2081212 h 2258269"/>
                <a:gd name="connsiteX62" fmla="*/ 351399 w 2499287"/>
                <a:gd name="connsiteY62" fmla="*/ 2066925 h 2258269"/>
                <a:gd name="connsiteX63" fmla="*/ 313299 w 2499287"/>
                <a:gd name="connsiteY63" fmla="*/ 2043112 h 2258269"/>
                <a:gd name="connsiteX64" fmla="*/ 299012 w 2499287"/>
                <a:gd name="connsiteY64" fmla="*/ 2033587 h 2258269"/>
                <a:gd name="connsiteX65" fmla="*/ 260912 w 2499287"/>
                <a:gd name="connsiteY65" fmla="*/ 2019300 h 2258269"/>
                <a:gd name="connsiteX66" fmla="*/ 256149 w 2499287"/>
                <a:gd name="connsiteY66" fmla="*/ 2005012 h 2258269"/>
                <a:gd name="connsiteX67" fmla="*/ 246624 w 2499287"/>
                <a:gd name="connsiteY67" fmla="*/ 1990725 h 2258269"/>
                <a:gd name="connsiteX68" fmla="*/ 241862 w 2499287"/>
                <a:gd name="connsiteY68" fmla="*/ 1971675 h 2258269"/>
                <a:gd name="connsiteX69" fmla="*/ 222812 w 2499287"/>
                <a:gd name="connsiteY69" fmla="*/ 1933575 h 2258269"/>
                <a:gd name="connsiteX70" fmla="*/ 160899 w 2499287"/>
                <a:gd name="connsiteY70" fmla="*/ 1828800 h 2258269"/>
                <a:gd name="connsiteX71" fmla="*/ 141849 w 2499287"/>
                <a:gd name="connsiteY71" fmla="*/ 1800225 h 2258269"/>
                <a:gd name="connsiteX72" fmla="*/ 137087 w 2499287"/>
                <a:gd name="connsiteY72" fmla="*/ 1785937 h 2258269"/>
                <a:gd name="connsiteX73" fmla="*/ 122799 w 2499287"/>
                <a:gd name="connsiteY73" fmla="*/ 1766887 h 2258269"/>
                <a:gd name="connsiteX74" fmla="*/ 98987 w 2499287"/>
                <a:gd name="connsiteY74" fmla="*/ 1733550 h 2258269"/>
                <a:gd name="connsiteX75" fmla="*/ 79937 w 2499287"/>
                <a:gd name="connsiteY75" fmla="*/ 1695450 h 2258269"/>
                <a:gd name="connsiteX76" fmla="*/ 60688 w 2499287"/>
                <a:gd name="connsiteY76" fmla="*/ 1653356 h 2258269"/>
                <a:gd name="connsiteX77" fmla="*/ 11079 w 2499287"/>
                <a:gd name="connsiteY77" fmla="*/ 1529134 h 2258269"/>
                <a:gd name="connsiteX78" fmla="*/ 2125 w 2499287"/>
                <a:gd name="connsiteY78" fmla="*/ 1435025 h 2258269"/>
                <a:gd name="connsiteX79" fmla="*/ 8499 w 2499287"/>
                <a:gd name="connsiteY79" fmla="*/ 1338262 h 2258269"/>
                <a:gd name="connsiteX80" fmla="*/ 22787 w 2499287"/>
                <a:gd name="connsiteY80" fmla="*/ 1252537 h 2258269"/>
                <a:gd name="connsiteX81" fmla="*/ 32312 w 2499287"/>
                <a:gd name="connsiteY81" fmla="*/ 1200150 h 2258269"/>
                <a:gd name="connsiteX82" fmla="*/ 56124 w 2499287"/>
                <a:gd name="connsiteY82" fmla="*/ 1147762 h 2258269"/>
                <a:gd name="connsiteX83" fmla="*/ 89462 w 2499287"/>
                <a:gd name="connsiteY83" fmla="*/ 1071562 h 2258269"/>
                <a:gd name="connsiteX84" fmla="*/ 118037 w 2499287"/>
                <a:gd name="connsiteY84" fmla="*/ 985837 h 2258269"/>
                <a:gd name="connsiteX85" fmla="*/ 183770 w 2499287"/>
                <a:gd name="connsiteY85" fmla="*/ 883617 h 2258269"/>
                <a:gd name="connsiteX86" fmla="*/ 232337 w 2499287"/>
                <a:gd name="connsiteY86" fmla="*/ 809625 h 2258269"/>
                <a:gd name="connsiteX87" fmla="*/ 308537 w 2499287"/>
                <a:gd name="connsiteY87" fmla="*/ 733425 h 2258269"/>
                <a:gd name="connsiteX88" fmla="*/ 370449 w 2499287"/>
                <a:gd name="connsiteY88" fmla="*/ 671512 h 2258269"/>
                <a:gd name="connsiteX89" fmla="*/ 484749 w 2499287"/>
                <a:gd name="connsiteY89" fmla="*/ 614362 h 2258269"/>
                <a:gd name="connsiteX90" fmla="*/ 589524 w 2499287"/>
                <a:gd name="connsiteY90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75349 w 2499287"/>
                <a:gd name="connsiteY32" fmla="*/ 1990725 h 2258269"/>
                <a:gd name="connsiteX33" fmla="*/ 1451537 w 2499287"/>
                <a:gd name="connsiteY33" fmla="*/ 2019300 h 2258269"/>
                <a:gd name="connsiteX34" fmla="*/ 1413437 w 2499287"/>
                <a:gd name="connsiteY34" fmla="*/ 2043112 h 2258269"/>
                <a:gd name="connsiteX35" fmla="*/ 1408674 w 2499287"/>
                <a:gd name="connsiteY35" fmla="*/ 2062162 h 2258269"/>
                <a:gd name="connsiteX36" fmla="*/ 1389624 w 2499287"/>
                <a:gd name="connsiteY36" fmla="*/ 2071687 h 2258269"/>
                <a:gd name="connsiteX37" fmla="*/ 1361049 w 2499287"/>
                <a:gd name="connsiteY37" fmla="*/ 2090737 h 2258269"/>
                <a:gd name="connsiteX38" fmla="*/ 1351524 w 2499287"/>
                <a:gd name="connsiteY38" fmla="*/ 2109787 h 2258269"/>
                <a:gd name="connsiteX39" fmla="*/ 1313424 w 2499287"/>
                <a:gd name="connsiteY39" fmla="*/ 2124075 h 2258269"/>
                <a:gd name="connsiteX40" fmla="*/ 1294374 w 2499287"/>
                <a:gd name="connsiteY40" fmla="*/ 2133600 h 2258269"/>
                <a:gd name="connsiteX41" fmla="*/ 1284849 w 2499287"/>
                <a:gd name="connsiteY41" fmla="*/ 2147887 h 2258269"/>
                <a:gd name="connsiteX42" fmla="*/ 1265799 w 2499287"/>
                <a:gd name="connsiteY42" fmla="*/ 2152650 h 2258269"/>
                <a:gd name="connsiteX43" fmla="*/ 1218174 w 2499287"/>
                <a:gd name="connsiteY43" fmla="*/ 2166937 h 2258269"/>
                <a:gd name="connsiteX44" fmla="*/ 1122924 w 2499287"/>
                <a:gd name="connsiteY44" fmla="*/ 2190750 h 2258269"/>
                <a:gd name="connsiteX45" fmla="*/ 1084824 w 2499287"/>
                <a:gd name="connsiteY45" fmla="*/ 2205037 h 2258269"/>
                <a:gd name="connsiteX46" fmla="*/ 1065774 w 2499287"/>
                <a:gd name="connsiteY46" fmla="*/ 2224087 h 2258269"/>
                <a:gd name="connsiteX47" fmla="*/ 1046724 w 2499287"/>
                <a:gd name="connsiteY47" fmla="*/ 2228850 h 2258269"/>
                <a:gd name="connsiteX48" fmla="*/ 956237 w 2499287"/>
                <a:gd name="connsiteY48" fmla="*/ 2238375 h 2258269"/>
                <a:gd name="connsiteX49" fmla="*/ 741924 w 2499287"/>
                <a:gd name="connsiteY49" fmla="*/ 2238375 h 2258269"/>
                <a:gd name="connsiteX50" fmla="*/ 718112 w 2499287"/>
                <a:gd name="connsiteY50" fmla="*/ 2228850 h 2258269"/>
                <a:gd name="connsiteX51" fmla="*/ 660962 w 2499287"/>
                <a:gd name="connsiteY51" fmla="*/ 2219325 h 2258269"/>
                <a:gd name="connsiteX52" fmla="*/ 594287 w 2499287"/>
                <a:gd name="connsiteY52" fmla="*/ 2214562 h 2258269"/>
                <a:gd name="connsiteX53" fmla="*/ 575237 w 2499287"/>
                <a:gd name="connsiteY53" fmla="*/ 2205037 h 2258269"/>
                <a:gd name="connsiteX54" fmla="*/ 432362 w 2499287"/>
                <a:gd name="connsiteY54" fmla="*/ 2176462 h 2258269"/>
                <a:gd name="connsiteX55" fmla="*/ 413312 w 2499287"/>
                <a:gd name="connsiteY55" fmla="*/ 2166937 h 2258269"/>
                <a:gd name="connsiteX56" fmla="*/ 408549 w 2499287"/>
                <a:gd name="connsiteY56" fmla="*/ 2147887 h 2258269"/>
                <a:gd name="connsiteX57" fmla="*/ 399024 w 2499287"/>
                <a:gd name="connsiteY57" fmla="*/ 2128837 h 2258269"/>
                <a:gd name="connsiteX58" fmla="*/ 394262 w 2499287"/>
                <a:gd name="connsiteY58" fmla="*/ 2109787 h 2258269"/>
                <a:gd name="connsiteX59" fmla="*/ 379974 w 2499287"/>
                <a:gd name="connsiteY59" fmla="*/ 2100262 h 2258269"/>
                <a:gd name="connsiteX60" fmla="*/ 360924 w 2499287"/>
                <a:gd name="connsiteY60" fmla="*/ 2081212 h 2258269"/>
                <a:gd name="connsiteX61" fmla="*/ 351399 w 2499287"/>
                <a:gd name="connsiteY61" fmla="*/ 2066925 h 2258269"/>
                <a:gd name="connsiteX62" fmla="*/ 313299 w 2499287"/>
                <a:gd name="connsiteY62" fmla="*/ 2043112 h 2258269"/>
                <a:gd name="connsiteX63" fmla="*/ 299012 w 2499287"/>
                <a:gd name="connsiteY63" fmla="*/ 2033587 h 2258269"/>
                <a:gd name="connsiteX64" fmla="*/ 260912 w 2499287"/>
                <a:gd name="connsiteY64" fmla="*/ 2019300 h 2258269"/>
                <a:gd name="connsiteX65" fmla="*/ 256149 w 2499287"/>
                <a:gd name="connsiteY65" fmla="*/ 2005012 h 2258269"/>
                <a:gd name="connsiteX66" fmla="*/ 246624 w 2499287"/>
                <a:gd name="connsiteY66" fmla="*/ 1990725 h 2258269"/>
                <a:gd name="connsiteX67" fmla="*/ 241862 w 2499287"/>
                <a:gd name="connsiteY67" fmla="*/ 1971675 h 2258269"/>
                <a:gd name="connsiteX68" fmla="*/ 222812 w 2499287"/>
                <a:gd name="connsiteY68" fmla="*/ 1933575 h 2258269"/>
                <a:gd name="connsiteX69" fmla="*/ 160899 w 2499287"/>
                <a:gd name="connsiteY69" fmla="*/ 1828800 h 2258269"/>
                <a:gd name="connsiteX70" fmla="*/ 141849 w 2499287"/>
                <a:gd name="connsiteY70" fmla="*/ 1800225 h 2258269"/>
                <a:gd name="connsiteX71" fmla="*/ 137087 w 2499287"/>
                <a:gd name="connsiteY71" fmla="*/ 1785937 h 2258269"/>
                <a:gd name="connsiteX72" fmla="*/ 122799 w 2499287"/>
                <a:gd name="connsiteY72" fmla="*/ 1766887 h 2258269"/>
                <a:gd name="connsiteX73" fmla="*/ 98987 w 2499287"/>
                <a:gd name="connsiteY73" fmla="*/ 1733550 h 2258269"/>
                <a:gd name="connsiteX74" fmla="*/ 79937 w 2499287"/>
                <a:gd name="connsiteY74" fmla="*/ 1695450 h 2258269"/>
                <a:gd name="connsiteX75" fmla="*/ 60688 w 2499287"/>
                <a:gd name="connsiteY75" fmla="*/ 1653356 h 2258269"/>
                <a:gd name="connsiteX76" fmla="*/ 11079 w 2499287"/>
                <a:gd name="connsiteY76" fmla="*/ 1529134 h 2258269"/>
                <a:gd name="connsiteX77" fmla="*/ 2125 w 2499287"/>
                <a:gd name="connsiteY77" fmla="*/ 1435025 h 2258269"/>
                <a:gd name="connsiteX78" fmla="*/ 8499 w 2499287"/>
                <a:gd name="connsiteY78" fmla="*/ 1338262 h 2258269"/>
                <a:gd name="connsiteX79" fmla="*/ 22787 w 2499287"/>
                <a:gd name="connsiteY79" fmla="*/ 1252537 h 2258269"/>
                <a:gd name="connsiteX80" fmla="*/ 32312 w 2499287"/>
                <a:gd name="connsiteY80" fmla="*/ 1200150 h 2258269"/>
                <a:gd name="connsiteX81" fmla="*/ 56124 w 2499287"/>
                <a:gd name="connsiteY81" fmla="*/ 1147762 h 2258269"/>
                <a:gd name="connsiteX82" fmla="*/ 89462 w 2499287"/>
                <a:gd name="connsiteY82" fmla="*/ 1071562 h 2258269"/>
                <a:gd name="connsiteX83" fmla="*/ 118037 w 2499287"/>
                <a:gd name="connsiteY83" fmla="*/ 985837 h 2258269"/>
                <a:gd name="connsiteX84" fmla="*/ 183770 w 2499287"/>
                <a:gd name="connsiteY84" fmla="*/ 883617 h 2258269"/>
                <a:gd name="connsiteX85" fmla="*/ 232337 w 2499287"/>
                <a:gd name="connsiteY85" fmla="*/ 809625 h 2258269"/>
                <a:gd name="connsiteX86" fmla="*/ 308537 w 2499287"/>
                <a:gd name="connsiteY86" fmla="*/ 733425 h 2258269"/>
                <a:gd name="connsiteX87" fmla="*/ 370449 w 2499287"/>
                <a:gd name="connsiteY87" fmla="*/ 671512 h 2258269"/>
                <a:gd name="connsiteX88" fmla="*/ 484749 w 2499287"/>
                <a:gd name="connsiteY88" fmla="*/ 614362 h 2258269"/>
                <a:gd name="connsiteX89" fmla="*/ 589524 w 2499287"/>
                <a:gd name="connsiteY89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413437 w 2499287"/>
                <a:gd name="connsiteY33" fmla="*/ 2043112 h 2258269"/>
                <a:gd name="connsiteX34" fmla="*/ 1408674 w 2499287"/>
                <a:gd name="connsiteY34" fmla="*/ 2062162 h 2258269"/>
                <a:gd name="connsiteX35" fmla="*/ 1389624 w 2499287"/>
                <a:gd name="connsiteY35" fmla="*/ 2071687 h 2258269"/>
                <a:gd name="connsiteX36" fmla="*/ 1361049 w 2499287"/>
                <a:gd name="connsiteY36" fmla="*/ 2090737 h 2258269"/>
                <a:gd name="connsiteX37" fmla="*/ 1351524 w 2499287"/>
                <a:gd name="connsiteY37" fmla="*/ 2109787 h 2258269"/>
                <a:gd name="connsiteX38" fmla="*/ 1313424 w 2499287"/>
                <a:gd name="connsiteY38" fmla="*/ 2124075 h 2258269"/>
                <a:gd name="connsiteX39" fmla="*/ 1294374 w 2499287"/>
                <a:gd name="connsiteY39" fmla="*/ 2133600 h 2258269"/>
                <a:gd name="connsiteX40" fmla="*/ 1284849 w 2499287"/>
                <a:gd name="connsiteY40" fmla="*/ 2147887 h 2258269"/>
                <a:gd name="connsiteX41" fmla="*/ 1265799 w 2499287"/>
                <a:gd name="connsiteY41" fmla="*/ 2152650 h 2258269"/>
                <a:gd name="connsiteX42" fmla="*/ 1218174 w 2499287"/>
                <a:gd name="connsiteY42" fmla="*/ 2166937 h 2258269"/>
                <a:gd name="connsiteX43" fmla="*/ 1122924 w 2499287"/>
                <a:gd name="connsiteY43" fmla="*/ 2190750 h 2258269"/>
                <a:gd name="connsiteX44" fmla="*/ 1084824 w 2499287"/>
                <a:gd name="connsiteY44" fmla="*/ 2205037 h 2258269"/>
                <a:gd name="connsiteX45" fmla="*/ 1065774 w 2499287"/>
                <a:gd name="connsiteY45" fmla="*/ 2224087 h 2258269"/>
                <a:gd name="connsiteX46" fmla="*/ 1046724 w 2499287"/>
                <a:gd name="connsiteY46" fmla="*/ 2228850 h 2258269"/>
                <a:gd name="connsiteX47" fmla="*/ 956237 w 2499287"/>
                <a:gd name="connsiteY47" fmla="*/ 2238375 h 2258269"/>
                <a:gd name="connsiteX48" fmla="*/ 741924 w 2499287"/>
                <a:gd name="connsiteY48" fmla="*/ 2238375 h 2258269"/>
                <a:gd name="connsiteX49" fmla="*/ 718112 w 2499287"/>
                <a:gd name="connsiteY49" fmla="*/ 2228850 h 2258269"/>
                <a:gd name="connsiteX50" fmla="*/ 660962 w 2499287"/>
                <a:gd name="connsiteY50" fmla="*/ 2219325 h 2258269"/>
                <a:gd name="connsiteX51" fmla="*/ 594287 w 2499287"/>
                <a:gd name="connsiteY51" fmla="*/ 2214562 h 2258269"/>
                <a:gd name="connsiteX52" fmla="*/ 575237 w 2499287"/>
                <a:gd name="connsiteY52" fmla="*/ 2205037 h 2258269"/>
                <a:gd name="connsiteX53" fmla="*/ 432362 w 2499287"/>
                <a:gd name="connsiteY53" fmla="*/ 2176462 h 2258269"/>
                <a:gd name="connsiteX54" fmla="*/ 413312 w 2499287"/>
                <a:gd name="connsiteY54" fmla="*/ 2166937 h 2258269"/>
                <a:gd name="connsiteX55" fmla="*/ 408549 w 2499287"/>
                <a:gd name="connsiteY55" fmla="*/ 2147887 h 2258269"/>
                <a:gd name="connsiteX56" fmla="*/ 399024 w 2499287"/>
                <a:gd name="connsiteY56" fmla="*/ 2128837 h 2258269"/>
                <a:gd name="connsiteX57" fmla="*/ 394262 w 2499287"/>
                <a:gd name="connsiteY57" fmla="*/ 2109787 h 2258269"/>
                <a:gd name="connsiteX58" fmla="*/ 379974 w 2499287"/>
                <a:gd name="connsiteY58" fmla="*/ 2100262 h 2258269"/>
                <a:gd name="connsiteX59" fmla="*/ 360924 w 2499287"/>
                <a:gd name="connsiteY59" fmla="*/ 2081212 h 2258269"/>
                <a:gd name="connsiteX60" fmla="*/ 351399 w 2499287"/>
                <a:gd name="connsiteY60" fmla="*/ 2066925 h 2258269"/>
                <a:gd name="connsiteX61" fmla="*/ 313299 w 2499287"/>
                <a:gd name="connsiteY61" fmla="*/ 2043112 h 2258269"/>
                <a:gd name="connsiteX62" fmla="*/ 299012 w 2499287"/>
                <a:gd name="connsiteY62" fmla="*/ 2033587 h 2258269"/>
                <a:gd name="connsiteX63" fmla="*/ 260912 w 2499287"/>
                <a:gd name="connsiteY63" fmla="*/ 2019300 h 2258269"/>
                <a:gd name="connsiteX64" fmla="*/ 256149 w 2499287"/>
                <a:gd name="connsiteY64" fmla="*/ 2005012 h 2258269"/>
                <a:gd name="connsiteX65" fmla="*/ 246624 w 2499287"/>
                <a:gd name="connsiteY65" fmla="*/ 1990725 h 2258269"/>
                <a:gd name="connsiteX66" fmla="*/ 241862 w 2499287"/>
                <a:gd name="connsiteY66" fmla="*/ 1971675 h 2258269"/>
                <a:gd name="connsiteX67" fmla="*/ 222812 w 2499287"/>
                <a:gd name="connsiteY67" fmla="*/ 1933575 h 2258269"/>
                <a:gd name="connsiteX68" fmla="*/ 160899 w 2499287"/>
                <a:gd name="connsiteY68" fmla="*/ 1828800 h 2258269"/>
                <a:gd name="connsiteX69" fmla="*/ 141849 w 2499287"/>
                <a:gd name="connsiteY69" fmla="*/ 1800225 h 2258269"/>
                <a:gd name="connsiteX70" fmla="*/ 137087 w 2499287"/>
                <a:gd name="connsiteY70" fmla="*/ 1785937 h 2258269"/>
                <a:gd name="connsiteX71" fmla="*/ 122799 w 2499287"/>
                <a:gd name="connsiteY71" fmla="*/ 1766887 h 2258269"/>
                <a:gd name="connsiteX72" fmla="*/ 98987 w 2499287"/>
                <a:gd name="connsiteY72" fmla="*/ 1733550 h 2258269"/>
                <a:gd name="connsiteX73" fmla="*/ 79937 w 2499287"/>
                <a:gd name="connsiteY73" fmla="*/ 1695450 h 2258269"/>
                <a:gd name="connsiteX74" fmla="*/ 60688 w 2499287"/>
                <a:gd name="connsiteY74" fmla="*/ 1653356 h 2258269"/>
                <a:gd name="connsiteX75" fmla="*/ 11079 w 2499287"/>
                <a:gd name="connsiteY75" fmla="*/ 1529134 h 2258269"/>
                <a:gd name="connsiteX76" fmla="*/ 2125 w 2499287"/>
                <a:gd name="connsiteY76" fmla="*/ 1435025 h 2258269"/>
                <a:gd name="connsiteX77" fmla="*/ 8499 w 2499287"/>
                <a:gd name="connsiteY77" fmla="*/ 1338262 h 2258269"/>
                <a:gd name="connsiteX78" fmla="*/ 22787 w 2499287"/>
                <a:gd name="connsiteY78" fmla="*/ 1252537 h 2258269"/>
                <a:gd name="connsiteX79" fmla="*/ 32312 w 2499287"/>
                <a:gd name="connsiteY79" fmla="*/ 1200150 h 2258269"/>
                <a:gd name="connsiteX80" fmla="*/ 56124 w 2499287"/>
                <a:gd name="connsiteY80" fmla="*/ 1147762 h 2258269"/>
                <a:gd name="connsiteX81" fmla="*/ 89462 w 2499287"/>
                <a:gd name="connsiteY81" fmla="*/ 1071562 h 2258269"/>
                <a:gd name="connsiteX82" fmla="*/ 118037 w 2499287"/>
                <a:gd name="connsiteY82" fmla="*/ 985837 h 2258269"/>
                <a:gd name="connsiteX83" fmla="*/ 183770 w 2499287"/>
                <a:gd name="connsiteY83" fmla="*/ 883617 h 2258269"/>
                <a:gd name="connsiteX84" fmla="*/ 232337 w 2499287"/>
                <a:gd name="connsiteY84" fmla="*/ 809625 h 2258269"/>
                <a:gd name="connsiteX85" fmla="*/ 308537 w 2499287"/>
                <a:gd name="connsiteY85" fmla="*/ 733425 h 2258269"/>
                <a:gd name="connsiteX86" fmla="*/ 370449 w 2499287"/>
                <a:gd name="connsiteY86" fmla="*/ 671512 h 2258269"/>
                <a:gd name="connsiteX87" fmla="*/ 484749 w 2499287"/>
                <a:gd name="connsiteY87" fmla="*/ 614362 h 2258269"/>
                <a:gd name="connsiteX88" fmla="*/ 589524 w 2499287"/>
                <a:gd name="connsiteY88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413437 w 2499287"/>
                <a:gd name="connsiteY33" fmla="*/ 2043112 h 2258269"/>
                <a:gd name="connsiteX34" fmla="*/ 1389624 w 2499287"/>
                <a:gd name="connsiteY34" fmla="*/ 2071687 h 2258269"/>
                <a:gd name="connsiteX35" fmla="*/ 1361049 w 2499287"/>
                <a:gd name="connsiteY35" fmla="*/ 2090737 h 2258269"/>
                <a:gd name="connsiteX36" fmla="*/ 1351524 w 2499287"/>
                <a:gd name="connsiteY36" fmla="*/ 2109787 h 2258269"/>
                <a:gd name="connsiteX37" fmla="*/ 1313424 w 2499287"/>
                <a:gd name="connsiteY37" fmla="*/ 2124075 h 2258269"/>
                <a:gd name="connsiteX38" fmla="*/ 1294374 w 2499287"/>
                <a:gd name="connsiteY38" fmla="*/ 2133600 h 2258269"/>
                <a:gd name="connsiteX39" fmla="*/ 1284849 w 2499287"/>
                <a:gd name="connsiteY39" fmla="*/ 2147887 h 2258269"/>
                <a:gd name="connsiteX40" fmla="*/ 1265799 w 2499287"/>
                <a:gd name="connsiteY40" fmla="*/ 2152650 h 2258269"/>
                <a:gd name="connsiteX41" fmla="*/ 1218174 w 2499287"/>
                <a:gd name="connsiteY41" fmla="*/ 2166937 h 2258269"/>
                <a:gd name="connsiteX42" fmla="*/ 1122924 w 2499287"/>
                <a:gd name="connsiteY42" fmla="*/ 2190750 h 2258269"/>
                <a:gd name="connsiteX43" fmla="*/ 1084824 w 2499287"/>
                <a:gd name="connsiteY43" fmla="*/ 2205037 h 2258269"/>
                <a:gd name="connsiteX44" fmla="*/ 1065774 w 2499287"/>
                <a:gd name="connsiteY44" fmla="*/ 2224087 h 2258269"/>
                <a:gd name="connsiteX45" fmla="*/ 1046724 w 2499287"/>
                <a:gd name="connsiteY45" fmla="*/ 2228850 h 2258269"/>
                <a:gd name="connsiteX46" fmla="*/ 956237 w 2499287"/>
                <a:gd name="connsiteY46" fmla="*/ 2238375 h 2258269"/>
                <a:gd name="connsiteX47" fmla="*/ 741924 w 2499287"/>
                <a:gd name="connsiteY47" fmla="*/ 2238375 h 2258269"/>
                <a:gd name="connsiteX48" fmla="*/ 718112 w 2499287"/>
                <a:gd name="connsiteY48" fmla="*/ 2228850 h 2258269"/>
                <a:gd name="connsiteX49" fmla="*/ 660962 w 2499287"/>
                <a:gd name="connsiteY49" fmla="*/ 2219325 h 2258269"/>
                <a:gd name="connsiteX50" fmla="*/ 594287 w 2499287"/>
                <a:gd name="connsiteY50" fmla="*/ 2214562 h 2258269"/>
                <a:gd name="connsiteX51" fmla="*/ 575237 w 2499287"/>
                <a:gd name="connsiteY51" fmla="*/ 2205037 h 2258269"/>
                <a:gd name="connsiteX52" fmla="*/ 432362 w 2499287"/>
                <a:gd name="connsiteY52" fmla="*/ 2176462 h 2258269"/>
                <a:gd name="connsiteX53" fmla="*/ 413312 w 2499287"/>
                <a:gd name="connsiteY53" fmla="*/ 2166937 h 2258269"/>
                <a:gd name="connsiteX54" fmla="*/ 408549 w 2499287"/>
                <a:gd name="connsiteY54" fmla="*/ 2147887 h 2258269"/>
                <a:gd name="connsiteX55" fmla="*/ 399024 w 2499287"/>
                <a:gd name="connsiteY55" fmla="*/ 2128837 h 2258269"/>
                <a:gd name="connsiteX56" fmla="*/ 394262 w 2499287"/>
                <a:gd name="connsiteY56" fmla="*/ 2109787 h 2258269"/>
                <a:gd name="connsiteX57" fmla="*/ 379974 w 2499287"/>
                <a:gd name="connsiteY57" fmla="*/ 2100262 h 2258269"/>
                <a:gd name="connsiteX58" fmla="*/ 360924 w 2499287"/>
                <a:gd name="connsiteY58" fmla="*/ 2081212 h 2258269"/>
                <a:gd name="connsiteX59" fmla="*/ 351399 w 2499287"/>
                <a:gd name="connsiteY59" fmla="*/ 2066925 h 2258269"/>
                <a:gd name="connsiteX60" fmla="*/ 313299 w 2499287"/>
                <a:gd name="connsiteY60" fmla="*/ 2043112 h 2258269"/>
                <a:gd name="connsiteX61" fmla="*/ 299012 w 2499287"/>
                <a:gd name="connsiteY61" fmla="*/ 2033587 h 2258269"/>
                <a:gd name="connsiteX62" fmla="*/ 260912 w 2499287"/>
                <a:gd name="connsiteY62" fmla="*/ 2019300 h 2258269"/>
                <a:gd name="connsiteX63" fmla="*/ 256149 w 2499287"/>
                <a:gd name="connsiteY63" fmla="*/ 2005012 h 2258269"/>
                <a:gd name="connsiteX64" fmla="*/ 246624 w 2499287"/>
                <a:gd name="connsiteY64" fmla="*/ 1990725 h 2258269"/>
                <a:gd name="connsiteX65" fmla="*/ 241862 w 2499287"/>
                <a:gd name="connsiteY65" fmla="*/ 1971675 h 2258269"/>
                <a:gd name="connsiteX66" fmla="*/ 222812 w 2499287"/>
                <a:gd name="connsiteY66" fmla="*/ 1933575 h 2258269"/>
                <a:gd name="connsiteX67" fmla="*/ 160899 w 2499287"/>
                <a:gd name="connsiteY67" fmla="*/ 1828800 h 2258269"/>
                <a:gd name="connsiteX68" fmla="*/ 141849 w 2499287"/>
                <a:gd name="connsiteY68" fmla="*/ 1800225 h 2258269"/>
                <a:gd name="connsiteX69" fmla="*/ 137087 w 2499287"/>
                <a:gd name="connsiteY69" fmla="*/ 1785937 h 2258269"/>
                <a:gd name="connsiteX70" fmla="*/ 122799 w 2499287"/>
                <a:gd name="connsiteY70" fmla="*/ 1766887 h 2258269"/>
                <a:gd name="connsiteX71" fmla="*/ 98987 w 2499287"/>
                <a:gd name="connsiteY71" fmla="*/ 1733550 h 2258269"/>
                <a:gd name="connsiteX72" fmla="*/ 79937 w 2499287"/>
                <a:gd name="connsiteY72" fmla="*/ 1695450 h 2258269"/>
                <a:gd name="connsiteX73" fmla="*/ 60688 w 2499287"/>
                <a:gd name="connsiteY73" fmla="*/ 1653356 h 2258269"/>
                <a:gd name="connsiteX74" fmla="*/ 11079 w 2499287"/>
                <a:gd name="connsiteY74" fmla="*/ 1529134 h 2258269"/>
                <a:gd name="connsiteX75" fmla="*/ 2125 w 2499287"/>
                <a:gd name="connsiteY75" fmla="*/ 1435025 h 2258269"/>
                <a:gd name="connsiteX76" fmla="*/ 8499 w 2499287"/>
                <a:gd name="connsiteY76" fmla="*/ 1338262 h 2258269"/>
                <a:gd name="connsiteX77" fmla="*/ 22787 w 2499287"/>
                <a:gd name="connsiteY77" fmla="*/ 1252537 h 2258269"/>
                <a:gd name="connsiteX78" fmla="*/ 32312 w 2499287"/>
                <a:gd name="connsiteY78" fmla="*/ 1200150 h 2258269"/>
                <a:gd name="connsiteX79" fmla="*/ 56124 w 2499287"/>
                <a:gd name="connsiteY79" fmla="*/ 1147762 h 2258269"/>
                <a:gd name="connsiteX80" fmla="*/ 89462 w 2499287"/>
                <a:gd name="connsiteY80" fmla="*/ 1071562 h 2258269"/>
                <a:gd name="connsiteX81" fmla="*/ 118037 w 2499287"/>
                <a:gd name="connsiteY81" fmla="*/ 985837 h 2258269"/>
                <a:gd name="connsiteX82" fmla="*/ 183770 w 2499287"/>
                <a:gd name="connsiteY82" fmla="*/ 883617 h 2258269"/>
                <a:gd name="connsiteX83" fmla="*/ 232337 w 2499287"/>
                <a:gd name="connsiteY83" fmla="*/ 809625 h 2258269"/>
                <a:gd name="connsiteX84" fmla="*/ 308537 w 2499287"/>
                <a:gd name="connsiteY84" fmla="*/ 733425 h 2258269"/>
                <a:gd name="connsiteX85" fmla="*/ 370449 w 2499287"/>
                <a:gd name="connsiteY85" fmla="*/ 671512 h 2258269"/>
                <a:gd name="connsiteX86" fmla="*/ 484749 w 2499287"/>
                <a:gd name="connsiteY86" fmla="*/ 614362 h 2258269"/>
                <a:gd name="connsiteX87" fmla="*/ 589524 w 2499287"/>
                <a:gd name="connsiteY87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89624 w 2499287"/>
                <a:gd name="connsiteY33" fmla="*/ 2071687 h 2258269"/>
                <a:gd name="connsiteX34" fmla="*/ 1361049 w 2499287"/>
                <a:gd name="connsiteY34" fmla="*/ 2090737 h 2258269"/>
                <a:gd name="connsiteX35" fmla="*/ 1351524 w 2499287"/>
                <a:gd name="connsiteY35" fmla="*/ 2109787 h 2258269"/>
                <a:gd name="connsiteX36" fmla="*/ 1313424 w 2499287"/>
                <a:gd name="connsiteY36" fmla="*/ 2124075 h 2258269"/>
                <a:gd name="connsiteX37" fmla="*/ 1294374 w 2499287"/>
                <a:gd name="connsiteY37" fmla="*/ 2133600 h 2258269"/>
                <a:gd name="connsiteX38" fmla="*/ 1284849 w 2499287"/>
                <a:gd name="connsiteY38" fmla="*/ 2147887 h 2258269"/>
                <a:gd name="connsiteX39" fmla="*/ 1265799 w 2499287"/>
                <a:gd name="connsiteY39" fmla="*/ 2152650 h 2258269"/>
                <a:gd name="connsiteX40" fmla="*/ 1218174 w 2499287"/>
                <a:gd name="connsiteY40" fmla="*/ 2166937 h 2258269"/>
                <a:gd name="connsiteX41" fmla="*/ 1122924 w 2499287"/>
                <a:gd name="connsiteY41" fmla="*/ 2190750 h 2258269"/>
                <a:gd name="connsiteX42" fmla="*/ 1084824 w 2499287"/>
                <a:gd name="connsiteY42" fmla="*/ 2205037 h 2258269"/>
                <a:gd name="connsiteX43" fmla="*/ 1065774 w 2499287"/>
                <a:gd name="connsiteY43" fmla="*/ 2224087 h 2258269"/>
                <a:gd name="connsiteX44" fmla="*/ 1046724 w 2499287"/>
                <a:gd name="connsiteY44" fmla="*/ 2228850 h 2258269"/>
                <a:gd name="connsiteX45" fmla="*/ 956237 w 2499287"/>
                <a:gd name="connsiteY45" fmla="*/ 2238375 h 2258269"/>
                <a:gd name="connsiteX46" fmla="*/ 741924 w 2499287"/>
                <a:gd name="connsiteY46" fmla="*/ 2238375 h 2258269"/>
                <a:gd name="connsiteX47" fmla="*/ 718112 w 2499287"/>
                <a:gd name="connsiteY47" fmla="*/ 2228850 h 2258269"/>
                <a:gd name="connsiteX48" fmla="*/ 660962 w 2499287"/>
                <a:gd name="connsiteY48" fmla="*/ 2219325 h 2258269"/>
                <a:gd name="connsiteX49" fmla="*/ 594287 w 2499287"/>
                <a:gd name="connsiteY49" fmla="*/ 2214562 h 2258269"/>
                <a:gd name="connsiteX50" fmla="*/ 575237 w 2499287"/>
                <a:gd name="connsiteY50" fmla="*/ 2205037 h 2258269"/>
                <a:gd name="connsiteX51" fmla="*/ 432362 w 2499287"/>
                <a:gd name="connsiteY51" fmla="*/ 2176462 h 2258269"/>
                <a:gd name="connsiteX52" fmla="*/ 413312 w 2499287"/>
                <a:gd name="connsiteY52" fmla="*/ 2166937 h 2258269"/>
                <a:gd name="connsiteX53" fmla="*/ 408549 w 2499287"/>
                <a:gd name="connsiteY53" fmla="*/ 2147887 h 2258269"/>
                <a:gd name="connsiteX54" fmla="*/ 399024 w 2499287"/>
                <a:gd name="connsiteY54" fmla="*/ 2128837 h 2258269"/>
                <a:gd name="connsiteX55" fmla="*/ 394262 w 2499287"/>
                <a:gd name="connsiteY55" fmla="*/ 2109787 h 2258269"/>
                <a:gd name="connsiteX56" fmla="*/ 379974 w 2499287"/>
                <a:gd name="connsiteY56" fmla="*/ 2100262 h 2258269"/>
                <a:gd name="connsiteX57" fmla="*/ 360924 w 2499287"/>
                <a:gd name="connsiteY57" fmla="*/ 2081212 h 2258269"/>
                <a:gd name="connsiteX58" fmla="*/ 351399 w 2499287"/>
                <a:gd name="connsiteY58" fmla="*/ 2066925 h 2258269"/>
                <a:gd name="connsiteX59" fmla="*/ 313299 w 2499287"/>
                <a:gd name="connsiteY59" fmla="*/ 2043112 h 2258269"/>
                <a:gd name="connsiteX60" fmla="*/ 299012 w 2499287"/>
                <a:gd name="connsiteY60" fmla="*/ 2033587 h 2258269"/>
                <a:gd name="connsiteX61" fmla="*/ 260912 w 2499287"/>
                <a:gd name="connsiteY61" fmla="*/ 2019300 h 2258269"/>
                <a:gd name="connsiteX62" fmla="*/ 256149 w 2499287"/>
                <a:gd name="connsiteY62" fmla="*/ 2005012 h 2258269"/>
                <a:gd name="connsiteX63" fmla="*/ 246624 w 2499287"/>
                <a:gd name="connsiteY63" fmla="*/ 1990725 h 2258269"/>
                <a:gd name="connsiteX64" fmla="*/ 241862 w 2499287"/>
                <a:gd name="connsiteY64" fmla="*/ 1971675 h 2258269"/>
                <a:gd name="connsiteX65" fmla="*/ 222812 w 2499287"/>
                <a:gd name="connsiteY65" fmla="*/ 1933575 h 2258269"/>
                <a:gd name="connsiteX66" fmla="*/ 160899 w 2499287"/>
                <a:gd name="connsiteY66" fmla="*/ 1828800 h 2258269"/>
                <a:gd name="connsiteX67" fmla="*/ 141849 w 2499287"/>
                <a:gd name="connsiteY67" fmla="*/ 1800225 h 2258269"/>
                <a:gd name="connsiteX68" fmla="*/ 137087 w 2499287"/>
                <a:gd name="connsiteY68" fmla="*/ 1785937 h 2258269"/>
                <a:gd name="connsiteX69" fmla="*/ 122799 w 2499287"/>
                <a:gd name="connsiteY69" fmla="*/ 1766887 h 2258269"/>
                <a:gd name="connsiteX70" fmla="*/ 98987 w 2499287"/>
                <a:gd name="connsiteY70" fmla="*/ 1733550 h 2258269"/>
                <a:gd name="connsiteX71" fmla="*/ 79937 w 2499287"/>
                <a:gd name="connsiteY71" fmla="*/ 1695450 h 2258269"/>
                <a:gd name="connsiteX72" fmla="*/ 60688 w 2499287"/>
                <a:gd name="connsiteY72" fmla="*/ 1653356 h 2258269"/>
                <a:gd name="connsiteX73" fmla="*/ 11079 w 2499287"/>
                <a:gd name="connsiteY73" fmla="*/ 1529134 h 2258269"/>
                <a:gd name="connsiteX74" fmla="*/ 2125 w 2499287"/>
                <a:gd name="connsiteY74" fmla="*/ 1435025 h 2258269"/>
                <a:gd name="connsiteX75" fmla="*/ 8499 w 2499287"/>
                <a:gd name="connsiteY75" fmla="*/ 1338262 h 2258269"/>
                <a:gd name="connsiteX76" fmla="*/ 22787 w 2499287"/>
                <a:gd name="connsiteY76" fmla="*/ 1252537 h 2258269"/>
                <a:gd name="connsiteX77" fmla="*/ 32312 w 2499287"/>
                <a:gd name="connsiteY77" fmla="*/ 1200150 h 2258269"/>
                <a:gd name="connsiteX78" fmla="*/ 56124 w 2499287"/>
                <a:gd name="connsiteY78" fmla="*/ 1147762 h 2258269"/>
                <a:gd name="connsiteX79" fmla="*/ 89462 w 2499287"/>
                <a:gd name="connsiteY79" fmla="*/ 1071562 h 2258269"/>
                <a:gd name="connsiteX80" fmla="*/ 118037 w 2499287"/>
                <a:gd name="connsiteY80" fmla="*/ 985837 h 2258269"/>
                <a:gd name="connsiteX81" fmla="*/ 183770 w 2499287"/>
                <a:gd name="connsiteY81" fmla="*/ 883617 h 2258269"/>
                <a:gd name="connsiteX82" fmla="*/ 232337 w 2499287"/>
                <a:gd name="connsiteY82" fmla="*/ 809625 h 2258269"/>
                <a:gd name="connsiteX83" fmla="*/ 308537 w 2499287"/>
                <a:gd name="connsiteY83" fmla="*/ 733425 h 2258269"/>
                <a:gd name="connsiteX84" fmla="*/ 370449 w 2499287"/>
                <a:gd name="connsiteY84" fmla="*/ 671512 h 2258269"/>
                <a:gd name="connsiteX85" fmla="*/ 484749 w 2499287"/>
                <a:gd name="connsiteY85" fmla="*/ 614362 h 2258269"/>
                <a:gd name="connsiteX86" fmla="*/ 589524 w 2499287"/>
                <a:gd name="connsiteY86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89624 w 2499287"/>
                <a:gd name="connsiteY33" fmla="*/ 2071687 h 2258269"/>
                <a:gd name="connsiteX34" fmla="*/ 1351524 w 2499287"/>
                <a:gd name="connsiteY34" fmla="*/ 2109787 h 2258269"/>
                <a:gd name="connsiteX35" fmla="*/ 1313424 w 2499287"/>
                <a:gd name="connsiteY35" fmla="*/ 2124075 h 2258269"/>
                <a:gd name="connsiteX36" fmla="*/ 1294374 w 2499287"/>
                <a:gd name="connsiteY36" fmla="*/ 2133600 h 2258269"/>
                <a:gd name="connsiteX37" fmla="*/ 1284849 w 2499287"/>
                <a:gd name="connsiteY37" fmla="*/ 2147887 h 2258269"/>
                <a:gd name="connsiteX38" fmla="*/ 1265799 w 2499287"/>
                <a:gd name="connsiteY38" fmla="*/ 2152650 h 2258269"/>
                <a:gd name="connsiteX39" fmla="*/ 1218174 w 2499287"/>
                <a:gd name="connsiteY39" fmla="*/ 2166937 h 2258269"/>
                <a:gd name="connsiteX40" fmla="*/ 1122924 w 2499287"/>
                <a:gd name="connsiteY40" fmla="*/ 2190750 h 2258269"/>
                <a:gd name="connsiteX41" fmla="*/ 1084824 w 2499287"/>
                <a:gd name="connsiteY41" fmla="*/ 2205037 h 2258269"/>
                <a:gd name="connsiteX42" fmla="*/ 1065774 w 2499287"/>
                <a:gd name="connsiteY42" fmla="*/ 2224087 h 2258269"/>
                <a:gd name="connsiteX43" fmla="*/ 1046724 w 2499287"/>
                <a:gd name="connsiteY43" fmla="*/ 2228850 h 2258269"/>
                <a:gd name="connsiteX44" fmla="*/ 956237 w 2499287"/>
                <a:gd name="connsiteY44" fmla="*/ 2238375 h 2258269"/>
                <a:gd name="connsiteX45" fmla="*/ 741924 w 2499287"/>
                <a:gd name="connsiteY45" fmla="*/ 2238375 h 2258269"/>
                <a:gd name="connsiteX46" fmla="*/ 718112 w 2499287"/>
                <a:gd name="connsiteY46" fmla="*/ 2228850 h 2258269"/>
                <a:gd name="connsiteX47" fmla="*/ 660962 w 2499287"/>
                <a:gd name="connsiteY47" fmla="*/ 2219325 h 2258269"/>
                <a:gd name="connsiteX48" fmla="*/ 594287 w 2499287"/>
                <a:gd name="connsiteY48" fmla="*/ 2214562 h 2258269"/>
                <a:gd name="connsiteX49" fmla="*/ 575237 w 2499287"/>
                <a:gd name="connsiteY49" fmla="*/ 2205037 h 2258269"/>
                <a:gd name="connsiteX50" fmla="*/ 432362 w 2499287"/>
                <a:gd name="connsiteY50" fmla="*/ 2176462 h 2258269"/>
                <a:gd name="connsiteX51" fmla="*/ 413312 w 2499287"/>
                <a:gd name="connsiteY51" fmla="*/ 2166937 h 2258269"/>
                <a:gd name="connsiteX52" fmla="*/ 408549 w 2499287"/>
                <a:gd name="connsiteY52" fmla="*/ 2147887 h 2258269"/>
                <a:gd name="connsiteX53" fmla="*/ 399024 w 2499287"/>
                <a:gd name="connsiteY53" fmla="*/ 2128837 h 2258269"/>
                <a:gd name="connsiteX54" fmla="*/ 394262 w 2499287"/>
                <a:gd name="connsiteY54" fmla="*/ 2109787 h 2258269"/>
                <a:gd name="connsiteX55" fmla="*/ 379974 w 2499287"/>
                <a:gd name="connsiteY55" fmla="*/ 2100262 h 2258269"/>
                <a:gd name="connsiteX56" fmla="*/ 360924 w 2499287"/>
                <a:gd name="connsiteY56" fmla="*/ 2081212 h 2258269"/>
                <a:gd name="connsiteX57" fmla="*/ 351399 w 2499287"/>
                <a:gd name="connsiteY57" fmla="*/ 2066925 h 2258269"/>
                <a:gd name="connsiteX58" fmla="*/ 313299 w 2499287"/>
                <a:gd name="connsiteY58" fmla="*/ 2043112 h 2258269"/>
                <a:gd name="connsiteX59" fmla="*/ 299012 w 2499287"/>
                <a:gd name="connsiteY59" fmla="*/ 2033587 h 2258269"/>
                <a:gd name="connsiteX60" fmla="*/ 260912 w 2499287"/>
                <a:gd name="connsiteY60" fmla="*/ 2019300 h 2258269"/>
                <a:gd name="connsiteX61" fmla="*/ 256149 w 2499287"/>
                <a:gd name="connsiteY61" fmla="*/ 2005012 h 2258269"/>
                <a:gd name="connsiteX62" fmla="*/ 246624 w 2499287"/>
                <a:gd name="connsiteY62" fmla="*/ 1990725 h 2258269"/>
                <a:gd name="connsiteX63" fmla="*/ 241862 w 2499287"/>
                <a:gd name="connsiteY63" fmla="*/ 1971675 h 2258269"/>
                <a:gd name="connsiteX64" fmla="*/ 222812 w 2499287"/>
                <a:gd name="connsiteY64" fmla="*/ 1933575 h 2258269"/>
                <a:gd name="connsiteX65" fmla="*/ 160899 w 2499287"/>
                <a:gd name="connsiteY65" fmla="*/ 1828800 h 2258269"/>
                <a:gd name="connsiteX66" fmla="*/ 141849 w 2499287"/>
                <a:gd name="connsiteY66" fmla="*/ 1800225 h 2258269"/>
                <a:gd name="connsiteX67" fmla="*/ 137087 w 2499287"/>
                <a:gd name="connsiteY67" fmla="*/ 1785937 h 2258269"/>
                <a:gd name="connsiteX68" fmla="*/ 122799 w 2499287"/>
                <a:gd name="connsiteY68" fmla="*/ 1766887 h 2258269"/>
                <a:gd name="connsiteX69" fmla="*/ 98987 w 2499287"/>
                <a:gd name="connsiteY69" fmla="*/ 1733550 h 2258269"/>
                <a:gd name="connsiteX70" fmla="*/ 79937 w 2499287"/>
                <a:gd name="connsiteY70" fmla="*/ 1695450 h 2258269"/>
                <a:gd name="connsiteX71" fmla="*/ 60688 w 2499287"/>
                <a:gd name="connsiteY71" fmla="*/ 1653356 h 2258269"/>
                <a:gd name="connsiteX72" fmla="*/ 11079 w 2499287"/>
                <a:gd name="connsiteY72" fmla="*/ 1529134 h 2258269"/>
                <a:gd name="connsiteX73" fmla="*/ 2125 w 2499287"/>
                <a:gd name="connsiteY73" fmla="*/ 1435025 h 2258269"/>
                <a:gd name="connsiteX74" fmla="*/ 8499 w 2499287"/>
                <a:gd name="connsiteY74" fmla="*/ 1338262 h 2258269"/>
                <a:gd name="connsiteX75" fmla="*/ 22787 w 2499287"/>
                <a:gd name="connsiteY75" fmla="*/ 1252537 h 2258269"/>
                <a:gd name="connsiteX76" fmla="*/ 32312 w 2499287"/>
                <a:gd name="connsiteY76" fmla="*/ 1200150 h 2258269"/>
                <a:gd name="connsiteX77" fmla="*/ 56124 w 2499287"/>
                <a:gd name="connsiteY77" fmla="*/ 1147762 h 2258269"/>
                <a:gd name="connsiteX78" fmla="*/ 89462 w 2499287"/>
                <a:gd name="connsiteY78" fmla="*/ 1071562 h 2258269"/>
                <a:gd name="connsiteX79" fmla="*/ 118037 w 2499287"/>
                <a:gd name="connsiteY79" fmla="*/ 985837 h 2258269"/>
                <a:gd name="connsiteX80" fmla="*/ 183770 w 2499287"/>
                <a:gd name="connsiteY80" fmla="*/ 883617 h 2258269"/>
                <a:gd name="connsiteX81" fmla="*/ 232337 w 2499287"/>
                <a:gd name="connsiteY81" fmla="*/ 809625 h 2258269"/>
                <a:gd name="connsiteX82" fmla="*/ 308537 w 2499287"/>
                <a:gd name="connsiteY82" fmla="*/ 733425 h 2258269"/>
                <a:gd name="connsiteX83" fmla="*/ 370449 w 2499287"/>
                <a:gd name="connsiteY83" fmla="*/ 671512 h 2258269"/>
                <a:gd name="connsiteX84" fmla="*/ 484749 w 2499287"/>
                <a:gd name="connsiteY84" fmla="*/ 614362 h 2258269"/>
                <a:gd name="connsiteX85" fmla="*/ 589524 w 2499287"/>
                <a:gd name="connsiteY85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313424 w 2499287"/>
                <a:gd name="connsiteY34" fmla="*/ 2124075 h 2258269"/>
                <a:gd name="connsiteX35" fmla="*/ 1294374 w 2499287"/>
                <a:gd name="connsiteY35" fmla="*/ 2133600 h 2258269"/>
                <a:gd name="connsiteX36" fmla="*/ 1284849 w 2499287"/>
                <a:gd name="connsiteY36" fmla="*/ 2147887 h 2258269"/>
                <a:gd name="connsiteX37" fmla="*/ 1265799 w 2499287"/>
                <a:gd name="connsiteY37" fmla="*/ 2152650 h 2258269"/>
                <a:gd name="connsiteX38" fmla="*/ 1218174 w 2499287"/>
                <a:gd name="connsiteY38" fmla="*/ 2166937 h 2258269"/>
                <a:gd name="connsiteX39" fmla="*/ 1122924 w 2499287"/>
                <a:gd name="connsiteY39" fmla="*/ 2190750 h 2258269"/>
                <a:gd name="connsiteX40" fmla="*/ 1084824 w 2499287"/>
                <a:gd name="connsiteY40" fmla="*/ 2205037 h 2258269"/>
                <a:gd name="connsiteX41" fmla="*/ 1065774 w 2499287"/>
                <a:gd name="connsiteY41" fmla="*/ 2224087 h 2258269"/>
                <a:gd name="connsiteX42" fmla="*/ 1046724 w 2499287"/>
                <a:gd name="connsiteY42" fmla="*/ 2228850 h 2258269"/>
                <a:gd name="connsiteX43" fmla="*/ 956237 w 2499287"/>
                <a:gd name="connsiteY43" fmla="*/ 2238375 h 2258269"/>
                <a:gd name="connsiteX44" fmla="*/ 741924 w 2499287"/>
                <a:gd name="connsiteY44" fmla="*/ 2238375 h 2258269"/>
                <a:gd name="connsiteX45" fmla="*/ 718112 w 2499287"/>
                <a:gd name="connsiteY45" fmla="*/ 2228850 h 2258269"/>
                <a:gd name="connsiteX46" fmla="*/ 660962 w 2499287"/>
                <a:gd name="connsiteY46" fmla="*/ 2219325 h 2258269"/>
                <a:gd name="connsiteX47" fmla="*/ 594287 w 2499287"/>
                <a:gd name="connsiteY47" fmla="*/ 2214562 h 2258269"/>
                <a:gd name="connsiteX48" fmla="*/ 575237 w 2499287"/>
                <a:gd name="connsiteY48" fmla="*/ 2205037 h 2258269"/>
                <a:gd name="connsiteX49" fmla="*/ 432362 w 2499287"/>
                <a:gd name="connsiteY49" fmla="*/ 2176462 h 2258269"/>
                <a:gd name="connsiteX50" fmla="*/ 413312 w 2499287"/>
                <a:gd name="connsiteY50" fmla="*/ 2166937 h 2258269"/>
                <a:gd name="connsiteX51" fmla="*/ 408549 w 2499287"/>
                <a:gd name="connsiteY51" fmla="*/ 2147887 h 2258269"/>
                <a:gd name="connsiteX52" fmla="*/ 399024 w 2499287"/>
                <a:gd name="connsiteY52" fmla="*/ 2128837 h 2258269"/>
                <a:gd name="connsiteX53" fmla="*/ 394262 w 2499287"/>
                <a:gd name="connsiteY53" fmla="*/ 2109787 h 2258269"/>
                <a:gd name="connsiteX54" fmla="*/ 379974 w 2499287"/>
                <a:gd name="connsiteY54" fmla="*/ 2100262 h 2258269"/>
                <a:gd name="connsiteX55" fmla="*/ 360924 w 2499287"/>
                <a:gd name="connsiteY55" fmla="*/ 2081212 h 2258269"/>
                <a:gd name="connsiteX56" fmla="*/ 351399 w 2499287"/>
                <a:gd name="connsiteY56" fmla="*/ 2066925 h 2258269"/>
                <a:gd name="connsiteX57" fmla="*/ 313299 w 2499287"/>
                <a:gd name="connsiteY57" fmla="*/ 2043112 h 2258269"/>
                <a:gd name="connsiteX58" fmla="*/ 299012 w 2499287"/>
                <a:gd name="connsiteY58" fmla="*/ 2033587 h 2258269"/>
                <a:gd name="connsiteX59" fmla="*/ 260912 w 2499287"/>
                <a:gd name="connsiteY59" fmla="*/ 2019300 h 2258269"/>
                <a:gd name="connsiteX60" fmla="*/ 256149 w 2499287"/>
                <a:gd name="connsiteY60" fmla="*/ 2005012 h 2258269"/>
                <a:gd name="connsiteX61" fmla="*/ 246624 w 2499287"/>
                <a:gd name="connsiteY61" fmla="*/ 1990725 h 2258269"/>
                <a:gd name="connsiteX62" fmla="*/ 241862 w 2499287"/>
                <a:gd name="connsiteY62" fmla="*/ 1971675 h 2258269"/>
                <a:gd name="connsiteX63" fmla="*/ 222812 w 2499287"/>
                <a:gd name="connsiteY63" fmla="*/ 1933575 h 2258269"/>
                <a:gd name="connsiteX64" fmla="*/ 160899 w 2499287"/>
                <a:gd name="connsiteY64" fmla="*/ 1828800 h 2258269"/>
                <a:gd name="connsiteX65" fmla="*/ 141849 w 2499287"/>
                <a:gd name="connsiteY65" fmla="*/ 1800225 h 2258269"/>
                <a:gd name="connsiteX66" fmla="*/ 137087 w 2499287"/>
                <a:gd name="connsiteY66" fmla="*/ 1785937 h 2258269"/>
                <a:gd name="connsiteX67" fmla="*/ 122799 w 2499287"/>
                <a:gd name="connsiteY67" fmla="*/ 1766887 h 2258269"/>
                <a:gd name="connsiteX68" fmla="*/ 98987 w 2499287"/>
                <a:gd name="connsiteY68" fmla="*/ 1733550 h 2258269"/>
                <a:gd name="connsiteX69" fmla="*/ 79937 w 2499287"/>
                <a:gd name="connsiteY69" fmla="*/ 1695450 h 2258269"/>
                <a:gd name="connsiteX70" fmla="*/ 60688 w 2499287"/>
                <a:gd name="connsiteY70" fmla="*/ 1653356 h 2258269"/>
                <a:gd name="connsiteX71" fmla="*/ 11079 w 2499287"/>
                <a:gd name="connsiteY71" fmla="*/ 1529134 h 2258269"/>
                <a:gd name="connsiteX72" fmla="*/ 2125 w 2499287"/>
                <a:gd name="connsiteY72" fmla="*/ 1435025 h 2258269"/>
                <a:gd name="connsiteX73" fmla="*/ 8499 w 2499287"/>
                <a:gd name="connsiteY73" fmla="*/ 1338262 h 2258269"/>
                <a:gd name="connsiteX74" fmla="*/ 22787 w 2499287"/>
                <a:gd name="connsiteY74" fmla="*/ 1252537 h 2258269"/>
                <a:gd name="connsiteX75" fmla="*/ 32312 w 2499287"/>
                <a:gd name="connsiteY75" fmla="*/ 1200150 h 2258269"/>
                <a:gd name="connsiteX76" fmla="*/ 56124 w 2499287"/>
                <a:gd name="connsiteY76" fmla="*/ 1147762 h 2258269"/>
                <a:gd name="connsiteX77" fmla="*/ 89462 w 2499287"/>
                <a:gd name="connsiteY77" fmla="*/ 1071562 h 2258269"/>
                <a:gd name="connsiteX78" fmla="*/ 118037 w 2499287"/>
                <a:gd name="connsiteY78" fmla="*/ 985837 h 2258269"/>
                <a:gd name="connsiteX79" fmla="*/ 183770 w 2499287"/>
                <a:gd name="connsiteY79" fmla="*/ 883617 h 2258269"/>
                <a:gd name="connsiteX80" fmla="*/ 232337 w 2499287"/>
                <a:gd name="connsiteY80" fmla="*/ 809625 h 2258269"/>
                <a:gd name="connsiteX81" fmla="*/ 308537 w 2499287"/>
                <a:gd name="connsiteY81" fmla="*/ 733425 h 2258269"/>
                <a:gd name="connsiteX82" fmla="*/ 370449 w 2499287"/>
                <a:gd name="connsiteY82" fmla="*/ 671512 h 2258269"/>
                <a:gd name="connsiteX83" fmla="*/ 484749 w 2499287"/>
                <a:gd name="connsiteY83" fmla="*/ 614362 h 2258269"/>
                <a:gd name="connsiteX84" fmla="*/ 589524 w 2499287"/>
                <a:gd name="connsiteY84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313424 w 2499287"/>
                <a:gd name="connsiteY34" fmla="*/ 2124075 h 2258269"/>
                <a:gd name="connsiteX35" fmla="*/ 1284849 w 2499287"/>
                <a:gd name="connsiteY35" fmla="*/ 2147887 h 2258269"/>
                <a:gd name="connsiteX36" fmla="*/ 1265799 w 2499287"/>
                <a:gd name="connsiteY36" fmla="*/ 2152650 h 2258269"/>
                <a:gd name="connsiteX37" fmla="*/ 1218174 w 2499287"/>
                <a:gd name="connsiteY37" fmla="*/ 2166937 h 2258269"/>
                <a:gd name="connsiteX38" fmla="*/ 1122924 w 2499287"/>
                <a:gd name="connsiteY38" fmla="*/ 2190750 h 2258269"/>
                <a:gd name="connsiteX39" fmla="*/ 1084824 w 2499287"/>
                <a:gd name="connsiteY39" fmla="*/ 2205037 h 2258269"/>
                <a:gd name="connsiteX40" fmla="*/ 1065774 w 2499287"/>
                <a:gd name="connsiteY40" fmla="*/ 2224087 h 2258269"/>
                <a:gd name="connsiteX41" fmla="*/ 1046724 w 2499287"/>
                <a:gd name="connsiteY41" fmla="*/ 2228850 h 2258269"/>
                <a:gd name="connsiteX42" fmla="*/ 956237 w 2499287"/>
                <a:gd name="connsiteY42" fmla="*/ 2238375 h 2258269"/>
                <a:gd name="connsiteX43" fmla="*/ 741924 w 2499287"/>
                <a:gd name="connsiteY43" fmla="*/ 2238375 h 2258269"/>
                <a:gd name="connsiteX44" fmla="*/ 718112 w 2499287"/>
                <a:gd name="connsiteY44" fmla="*/ 2228850 h 2258269"/>
                <a:gd name="connsiteX45" fmla="*/ 660962 w 2499287"/>
                <a:gd name="connsiteY45" fmla="*/ 2219325 h 2258269"/>
                <a:gd name="connsiteX46" fmla="*/ 594287 w 2499287"/>
                <a:gd name="connsiteY46" fmla="*/ 2214562 h 2258269"/>
                <a:gd name="connsiteX47" fmla="*/ 575237 w 2499287"/>
                <a:gd name="connsiteY47" fmla="*/ 2205037 h 2258269"/>
                <a:gd name="connsiteX48" fmla="*/ 432362 w 2499287"/>
                <a:gd name="connsiteY48" fmla="*/ 2176462 h 2258269"/>
                <a:gd name="connsiteX49" fmla="*/ 413312 w 2499287"/>
                <a:gd name="connsiteY49" fmla="*/ 2166937 h 2258269"/>
                <a:gd name="connsiteX50" fmla="*/ 408549 w 2499287"/>
                <a:gd name="connsiteY50" fmla="*/ 2147887 h 2258269"/>
                <a:gd name="connsiteX51" fmla="*/ 399024 w 2499287"/>
                <a:gd name="connsiteY51" fmla="*/ 2128837 h 2258269"/>
                <a:gd name="connsiteX52" fmla="*/ 394262 w 2499287"/>
                <a:gd name="connsiteY52" fmla="*/ 2109787 h 2258269"/>
                <a:gd name="connsiteX53" fmla="*/ 379974 w 2499287"/>
                <a:gd name="connsiteY53" fmla="*/ 2100262 h 2258269"/>
                <a:gd name="connsiteX54" fmla="*/ 360924 w 2499287"/>
                <a:gd name="connsiteY54" fmla="*/ 2081212 h 2258269"/>
                <a:gd name="connsiteX55" fmla="*/ 351399 w 2499287"/>
                <a:gd name="connsiteY55" fmla="*/ 2066925 h 2258269"/>
                <a:gd name="connsiteX56" fmla="*/ 313299 w 2499287"/>
                <a:gd name="connsiteY56" fmla="*/ 2043112 h 2258269"/>
                <a:gd name="connsiteX57" fmla="*/ 299012 w 2499287"/>
                <a:gd name="connsiteY57" fmla="*/ 2033587 h 2258269"/>
                <a:gd name="connsiteX58" fmla="*/ 260912 w 2499287"/>
                <a:gd name="connsiteY58" fmla="*/ 2019300 h 2258269"/>
                <a:gd name="connsiteX59" fmla="*/ 256149 w 2499287"/>
                <a:gd name="connsiteY59" fmla="*/ 2005012 h 2258269"/>
                <a:gd name="connsiteX60" fmla="*/ 246624 w 2499287"/>
                <a:gd name="connsiteY60" fmla="*/ 1990725 h 2258269"/>
                <a:gd name="connsiteX61" fmla="*/ 241862 w 2499287"/>
                <a:gd name="connsiteY61" fmla="*/ 1971675 h 2258269"/>
                <a:gd name="connsiteX62" fmla="*/ 222812 w 2499287"/>
                <a:gd name="connsiteY62" fmla="*/ 1933575 h 2258269"/>
                <a:gd name="connsiteX63" fmla="*/ 160899 w 2499287"/>
                <a:gd name="connsiteY63" fmla="*/ 1828800 h 2258269"/>
                <a:gd name="connsiteX64" fmla="*/ 141849 w 2499287"/>
                <a:gd name="connsiteY64" fmla="*/ 1800225 h 2258269"/>
                <a:gd name="connsiteX65" fmla="*/ 137087 w 2499287"/>
                <a:gd name="connsiteY65" fmla="*/ 1785937 h 2258269"/>
                <a:gd name="connsiteX66" fmla="*/ 122799 w 2499287"/>
                <a:gd name="connsiteY66" fmla="*/ 1766887 h 2258269"/>
                <a:gd name="connsiteX67" fmla="*/ 98987 w 2499287"/>
                <a:gd name="connsiteY67" fmla="*/ 1733550 h 2258269"/>
                <a:gd name="connsiteX68" fmla="*/ 79937 w 2499287"/>
                <a:gd name="connsiteY68" fmla="*/ 1695450 h 2258269"/>
                <a:gd name="connsiteX69" fmla="*/ 60688 w 2499287"/>
                <a:gd name="connsiteY69" fmla="*/ 1653356 h 2258269"/>
                <a:gd name="connsiteX70" fmla="*/ 11079 w 2499287"/>
                <a:gd name="connsiteY70" fmla="*/ 1529134 h 2258269"/>
                <a:gd name="connsiteX71" fmla="*/ 2125 w 2499287"/>
                <a:gd name="connsiteY71" fmla="*/ 1435025 h 2258269"/>
                <a:gd name="connsiteX72" fmla="*/ 8499 w 2499287"/>
                <a:gd name="connsiteY72" fmla="*/ 1338262 h 2258269"/>
                <a:gd name="connsiteX73" fmla="*/ 22787 w 2499287"/>
                <a:gd name="connsiteY73" fmla="*/ 1252537 h 2258269"/>
                <a:gd name="connsiteX74" fmla="*/ 32312 w 2499287"/>
                <a:gd name="connsiteY74" fmla="*/ 1200150 h 2258269"/>
                <a:gd name="connsiteX75" fmla="*/ 56124 w 2499287"/>
                <a:gd name="connsiteY75" fmla="*/ 1147762 h 2258269"/>
                <a:gd name="connsiteX76" fmla="*/ 89462 w 2499287"/>
                <a:gd name="connsiteY76" fmla="*/ 1071562 h 2258269"/>
                <a:gd name="connsiteX77" fmla="*/ 118037 w 2499287"/>
                <a:gd name="connsiteY77" fmla="*/ 985837 h 2258269"/>
                <a:gd name="connsiteX78" fmla="*/ 183770 w 2499287"/>
                <a:gd name="connsiteY78" fmla="*/ 883617 h 2258269"/>
                <a:gd name="connsiteX79" fmla="*/ 232337 w 2499287"/>
                <a:gd name="connsiteY79" fmla="*/ 809625 h 2258269"/>
                <a:gd name="connsiteX80" fmla="*/ 308537 w 2499287"/>
                <a:gd name="connsiteY80" fmla="*/ 733425 h 2258269"/>
                <a:gd name="connsiteX81" fmla="*/ 370449 w 2499287"/>
                <a:gd name="connsiteY81" fmla="*/ 671512 h 2258269"/>
                <a:gd name="connsiteX82" fmla="*/ 484749 w 2499287"/>
                <a:gd name="connsiteY82" fmla="*/ 614362 h 2258269"/>
                <a:gd name="connsiteX83" fmla="*/ 589524 w 2499287"/>
                <a:gd name="connsiteY83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313424 w 2499287"/>
                <a:gd name="connsiteY34" fmla="*/ 2124075 h 2258269"/>
                <a:gd name="connsiteX35" fmla="*/ 1265799 w 2499287"/>
                <a:gd name="connsiteY35" fmla="*/ 2152650 h 2258269"/>
                <a:gd name="connsiteX36" fmla="*/ 1218174 w 2499287"/>
                <a:gd name="connsiteY36" fmla="*/ 2166937 h 2258269"/>
                <a:gd name="connsiteX37" fmla="*/ 1122924 w 2499287"/>
                <a:gd name="connsiteY37" fmla="*/ 2190750 h 2258269"/>
                <a:gd name="connsiteX38" fmla="*/ 1084824 w 2499287"/>
                <a:gd name="connsiteY38" fmla="*/ 2205037 h 2258269"/>
                <a:gd name="connsiteX39" fmla="*/ 1065774 w 2499287"/>
                <a:gd name="connsiteY39" fmla="*/ 2224087 h 2258269"/>
                <a:gd name="connsiteX40" fmla="*/ 1046724 w 2499287"/>
                <a:gd name="connsiteY40" fmla="*/ 2228850 h 2258269"/>
                <a:gd name="connsiteX41" fmla="*/ 956237 w 2499287"/>
                <a:gd name="connsiteY41" fmla="*/ 2238375 h 2258269"/>
                <a:gd name="connsiteX42" fmla="*/ 741924 w 2499287"/>
                <a:gd name="connsiteY42" fmla="*/ 2238375 h 2258269"/>
                <a:gd name="connsiteX43" fmla="*/ 718112 w 2499287"/>
                <a:gd name="connsiteY43" fmla="*/ 2228850 h 2258269"/>
                <a:gd name="connsiteX44" fmla="*/ 660962 w 2499287"/>
                <a:gd name="connsiteY44" fmla="*/ 2219325 h 2258269"/>
                <a:gd name="connsiteX45" fmla="*/ 594287 w 2499287"/>
                <a:gd name="connsiteY45" fmla="*/ 2214562 h 2258269"/>
                <a:gd name="connsiteX46" fmla="*/ 575237 w 2499287"/>
                <a:gd name="connsiteY46" fmla="*/ 2205037 h 2258269"/>
                <a:gd name="connsiteX47" fmla="*/ 432362 w 2499287"/>
                <a:gd name="connsiteY47" fmla="*/ 2176462 h 2258269"/>
                <a:gd name="connsiteX48" fmla="*/ 413312 w 2499287"/>
                <a:gd name="connsiteY48" fmla="*/ 2166937 h 2258269"/>
                <a:gd name="connsiteX49" fmla="*/ 408549 w 2499287"/>
                <a:gd name="connsiteY49" fmla="*/ 2147887 h 2258269"/>
                <a:gd name="connsiteX50" fmla="*/ 399024 w 2499287"/>
                <a:gd name="connsiteY50" fmla="*/ 2128837 h 2258269"/>
                <a:gd name="connsiteX51" fmla="*/ 394262 w 2499287"/>
                <a:gd name="connsiteY51" fmla="*/ 2109787 h 2258269"/>
                <a:gd name="connsiteX52" fmla="*/ 379974 w 2499287"/>
                <a:gd name="connsiteY52" fmla="*/ 2100262 h 2258269"/>
                <a:gd name="connsiteX53" fmla="*/ 360924 w 2499287"/>
                <a:gd name="connsiteY53" fmla="*/ 2081212 h 2258269"/>
                <a:gd name="connsiteX54" fmla="*/ 351399 w 2499287"/>
                <a:gd name="connsiteY54" fmla="*/ 2066925 h 2258269"/>
                <a:gd name="connsiteX55" fmla="*/ 313299 w 2499287"/>
                <a:gd name="connsiteY55" fmla="*/ 2043112 h 2258269"/>
                <a:gd name="connsiteX56" fmla="*/ 299012 w 2499287"/>
                <a:gd name="connsiteY56" fmla="*/ 2033587 h 2258269"/>
                <a:gd name="connsiteX57" fmla="*/ 260912 w 2499287"/>
                <a:gd name="connsiteY57" fmla="*/ 2019300 h 2258269"/>
                <a:gd name="connsiteX58" fmla="*/ 256149 w 2499287"/>
                <a:gd name="connsiteY58" fmla="*/ 2005012 h 2258269"/>
                <a:gd name="connsiteX59" fmla="*/ 246624 w 2499287"/>
                <a:gd name="connsiteY59" fmla="*/ 1990725 h 2258269"/>
                <a:gd name="connsiteX60" fmla="*/ 241862 w 2499287"/>
                <a:gd name="connsiteY60" fmla="*/ 1971675 h 2258269"/>
                <a:gd name="connsiteX61" fmla="*/ 222812 w 2499287"/>
                <a:gd name="connsiteY61" fmla="*/ 1933575 h 2258269"/>
                <a:gd name="connsiteX62" fmla="*/ 160899 w 2499287"/>
                <a:gd name="connsiteY62" fmla="*/ 1828800 h 2258269"/>
                <a:gd name="connsiteX63" fmla="*/ 141849 w 2499287"/>
                <a:gd name="connsiteY63" fmla="*/ 1800225 h 2258269"/>
                <a:gd name="connsiteX64" fmla="*/ 137087 w 2499287"/>
                <a:gd name="connsiteY64" fmla="*/ 1785937 h 2258269"/>
                <a:gd name="connsiteX65" fmla="*/ 122799 w 2499287"/>
                <a:gd name="connsiteY65" fmla="*/ 1766887 h 2258269"/>
                <a:gd name="connsiteX66" fmla="*/ 98987 w 2499287"/>
                <a:gd name="connsiteY66" fmla="*/ 1733550 h 2258269"/>
                <a:gd name="connsiteX67" fmla="*/ 79937 w 2499287"/>
                <a:gd name="connsiteY67" fmla="*/ 1695450 h 2258269"/>
                <a:gd name="connsiteX68" fmla="*/ 60688 w 2499287"/>
                <a:gd name="connsiteY68" fmla="*/ 1653356 h 2258269"/>
                <a:gd name="connsiteX69" fmla="*/ 11079 w 2499287"/>
                <a:gd name="connsiteY69" fmla="*/ 1529134 h 2258269"/>
                <a:gd name="connsiteX70" fmla="*/ 2125 w 2499287"/>
                <a:gd name="connsiteY70" fmla="*/ 1435025 h 2258269"/>
                <a:gd name="connsiteX71" fmla="*/ 8499 w 2499287"/>
                <a:gd name="connsiteY71" fmla="*/ 1338262 h 2258269"/>
                <a:gd name="connsiteX72" fmla="*/ 22787 w 2499287"/>
                <a:gd name="connsiteY72" fmla="*/ 1252537 h 2258269"/>
                <a:gd name="connsiteX73" fmla="*/ 32312 w 2499287"/>
                <a:gd name="connsiteY73" fmla="*/ 1200150 h 2258269"/>
                <a:gd name="connsiteX74" fmla="*/ 56124 w 2499287"/>
                <a:gd name="connsiteY74" fmla="*/ 1147762 h 2258269"/>
                <a:gd name="connsiteX75" fmla="*/ 89462 w 2499287"/>
                <a:gd name="connsiteY75" fmla="*/ 1071562 h 2258269"/>
                <a:gd name="connsiteX76" fmla="*/ 118037 w 2499287"/>
                <a:gd name="connsiteY76" fmla="*/ 985837 h 2258269"/>
                <a:gd name="connsiteX77" fmla="*/ 183770 w 2499287"/>
                <a:gd name="connsiteY77" fmla="*/ 883617 h 2258269"/>
                <a:gd name="connsiteX78" fmla="*/ 232337 w 2499287"/>
                <a:gd name="connsiteY78" fmla="*/ 809625 h 2258269"/>
                <a:gd name="connsiteX79" fmla="*/ 308537 w 2499287"/>
                <a:gd name="connsiteY79" fmla="*/ 733425 h 2258269"/>
                <a:gd name="connsiteX80" fmla="*/ 370449 w 2499287"/>
                <a:gd name="connsiteY80" fmla="*/ 671512 h 2258269"/>
                <a:gd name="connsiteX81" fmla="*/ 484749 w 2499287"/>
                <a:gd name="connsiteY81" fmla="*/ 614362 h 2258269"/>
                <a:gd name="connsiteX82" fmla="*/ 589524 w 2499287"/>
                <a:gd name="connsiteY82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313424 w 2499287"/>
                <a:gd name="connsiteY34" fmla="*/ 2124075 h 2258269"/>
                <a:gd name="connsiteX35" fmla="*/ 1218174 w 2499287"/>
                <a:gd name="connsiteY35" fmla="*/ 2166937 h 2258269"/>
                <a:gd name="connsiteX36" fmla="*/ 1122924 w 2499287"/>
                <a:gd name="connsiteY36" fmla="*/ 2190750 h 2258269"/>
                <a:gd name="connsiteX37" fmla="*/ 1084824 w 2499287"/>
                <a:gd name="connsiteY37" fmla="*/ 2205037 h 2258269"/>
                <a:gd name="connsiteX38" fmla="*/ 1065774 w 2499287"/>
                <a:gd name="connsiteY38" fmla="*/ 2224087 h 2258269"/>
                <a:gd name="connsiteX39" fmla="*/ 1046724 w 2499287"/>
                <a:gd name="connsiteY39" fmla="*/ 2228850 h 2258269"/>
                <a:gd name="connsiteX40" fmla="*/ 956237 w 2499287"/>
                <a:gd name="connsiteY40" fmla="*/ 2238375 h 2258269"/>
                <a:gd name="connsiteX41" fmla="*/ 741924 w 2499287"/>
                <a:gd name="connsiteY41" fmla="*/ 2238375 h 2258269"/>
                <a:gd name="connsiteX42" fmla="*/ 718112 w 2499287"/>
                <a:gd name="connsiteY42" fmla="*/ 2228850 h 2258269"/>
                <a:gd name="connsiteX43" fmla="*/ 660962 w 2499287"/>
                <a:gd name="connsiteY43" fmla="*/ 2219325 h 2258269"/>
                <a:gd name="connsiteX44" fmla="*/ 594287 w 2499287"/>
                <a:gd name="connsiteY44" fmla="*/ 2214562 h 2258269"/>
                <a:gd name="connsiteX45" fmla="*/ 575237 w 2499287"/>
                <a:gd name="connsiteY45" fmla="*/ 2205037 h 2258269"/>
                <a:gd name="connsiteX46" fmla="*/ 432362 w 2499287"/>
                <a:gd name="connsiteY46" fmla="*/ 2176462 h 2258269"/>
                <a:gd name="connsiteX47" fmla="*/ 413312 w 2499287"/>
                <a:gd name="connsiteY47" fmla="*/ 2166937 h 2258269"/>
                <a:gd name="connsiteX48" fmla="*/ 408549 w 2499287"/>
                <a:gd name="connsiteY48" fmla="*/ 2147887 h 2258269"/>
                <a:gd name="connsiteX49" fmla="*/ 399024 w 2499287"/>
                <a:gd name="connsiteY49" fmla="*/ 2128837 h 2258269"/>
                <a:gd name="connsiteX50" fmla="*/ 394262 w 2499287"/>
                <a:gd name="connsiteY50" fmla="*/ 2109787 h 2258269"/>
                <a:gd name="connsiteX51" fmla="*/ 379974 w 2499287"/>
                <a:gd name="connsiteY51" fmla="*/ 2100262 h 2258269"/>
                <a:gd name="connsiteX52" fmla="*/ 360924 w 2499287"/>
                <a:gd name="connsiteY52" fmla="*/ 2081212 h 2258269"/>
                <a:gd name="connsiteX53" fmla="*/ 351399 w 2499287"/>
                <a:gd name="connsiteY53" fmla="*/ 2066925 h 2258269"/>
                <a:gd name="connsiteX54" fmla="*/ 313299 w 2499287"/>
                <a:gd name="connsiteY54" fmla="*/ 2043112 h 2258269"/>
                <a:gd name="connsiteX55" fmla="*/ 299012 w 2499287"/>
                <a:gd name="connsiteY55" fmla="*/ 2033587 h 2258269"/>
                <a:gd name="connsiteX56" fmla="*/ 260912 w 2499287"/>
                <a:gd name="connsiteY56" fmla="*/ 2019300 h 2258269"/>
                <a:gd name="connsiteX57" fmla="*/ 256149 w 2499287"/>
                <a:gd name="connsiteY57" fmla="*/ 2005012 h 2258269"/>
                <a:gd name="connsiteX58" fmla="*/ 246624 w 2499287"/>
                <a:gd name="connsiteY58" fmla="*/ 1990725 h 2258269"/>
                <a:gd name="connsiteX59" fmla="*/ 241862 w 2499287"/>
                <a:gd name="connsiteY59" fmla="*/ 1971675 h 2258269"/>
                <a:gd name="connsiteX60" fmla="*/ 222812 w 2499287"/>
                <a:gd name="connsiteY60" fmla="*/ 1933575 h 2258269"/>
                <a:gd name="connsiteX61" fmla="*/ 160899 w 2499287"/>
                <a:gd name="connsiteY61" fmla="*/ 1828800 h 2258269"/>
                <a:gd name="connsiteX62" fmla="*/ 141849 w 2499287"/>
                <a:gd name="connsiteY62" fmla="*/ 1800225 h 2258269"/>
                <a:gd name="connsiteX63" fmla="*/ 137087 w 2499287"/>
                <a:gd name="connsiteY63" fmla="*/ 1785937 h 2258269"/>
                <a:gd name="connsiteX64" fmla="*/ 122799 w 2499287"/>
                <a:gd name="connsiteY64" fmla="*/ 1766887 h 2258269"/>
                <a:gd name="connsiteX65" fmla="*/ 98987 w 2499287"/>
                <a:gd name="connsiteY65" fmla="*/ 1733550 h 2258269"/>
                <a:gd name="connsiteX66" fmla="*/ 79937 w 2499287"/>
                <a:gd name="connsiteY66" fmla="*/ 1695450 h 2258269"/>
                <a:gd name="connsiteX67" fmla="*/ 60688 w 2499287"/>
                <a:gd name="connsiteY67" fmla="*/ 1653356 h 2258269"/>
                <a:gd name="connsiteX68" fmla="*/ 11079 w 2499287"/>
                <a:gd name="connsiteY68" fmla="*/ 1529134 h 2258269"/>
                <a:gd name="connsiteX69" fmla="*/ 2125 w 2499287"/>
                <a:gd name="connsiteY69" fmla="*/ 1435025 h 2258269"/>
                <a:gd name="connsiteX70" fmla="*/ 8499 w 2499287"/>
                <a:gd name="connsiteY70" fmla="*/ 1338262 h 2258269"/>
                <a:gd name="connsiteX71" fmla="*/ 22787 w 2499287"/>
                <a:gd name="connsiteY71" fmla="*/ 1252537 h 2258269"/>
                <a:gd name="connsiteX72" fmla="*/ 32312 w 2499287"/>
                <a:gd name="connsiteY72" fmla="*/ 1200150 h 2258269"/>
                <a:gd name="connsiteX73" fmla="*/ 56124 w 2499287"/>
                <a:gd name="connsiteY73" fmla="*/ 1147762 h 2258269"/>
                <a:gd name="connsiteX74" fmla="*/ 89462 w 2499287"/>
                <a:gd name="connsiteY74" fmla="*/ 1071562 h 2258269"/>
                <a:gd name="connsiteX75" fmla="*/ 118037 w 2499287"/>
                <a:gd name="connsiteY75" fmla="*/ 985837 h 2258269"/>
                <a:gd name="connsiteX76" fmla="*/ 183770 w 2499287"/>
                <a:gd name="connsiteY76" fmla="*/ 883617 h 2258269"/>
                <a:gd name="connsiteX77" fmla="*/ 232337 w 2499287"/>
                <a:gd name="connsiteY77" fmla="*/ 809625 h 2258269"/>
                <a:gd name="connsiteX78" fmla="*/ 308537 w 2499287"/>
                <a:gd name="connsiteY78" fmla="*/ 733425 h 2258269"/>
                <a:gd name="connsiteX79" fmla="*/ 370449 w 2499287"/>
                <a:gd name="connsiteY79" fmla="*/ 671512 h 2258269"/>
                <a:gd name="connsiteX80" fmla="*/ 484749 w 2499287"/>
                <a:gd name="connsiteY80" fmla="*/ 614362 h 2258269"/>
                <a:gd name="connsiteX81" fmla="*/ 589524 w 2499287"/>
                <a:gd name="connsiteY81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122924 w 2499287"/>
                <a:gd name="connsiteY35" fmla="*/ 2190750 h 2258269"/>
                <a:gd name="connsiteX36" fmla="*/ 1084824 w 2499287"/>
                <a:gd name="connsiteY36" fmla="*/ 2205037 h 2258269"/>
                <a:gd name="connsiteX37" fmla="*/ 1065774 w 2499287"/>
                <a:gd name="connsiteY37" fmla="*/ 2224087 h 2258269"/>
                <a:gd name="connsiteX38" fmla="*/ 1046724 w 2499287"/>
                <a:gd name="connsiteY38" fmla="*/ 2228850 h 2258269"/>
                <a:gd name="connsiteX39" fmla="*/ 956237 w 2499287"/>
                <a:gd name="connsiteY39" fmla="*/ 2238375 h 2258269"/>
                <a:gd name="connsiteX40" fmla="*/ 741924 w 2499287"/>
                <a:gd name="connsiteY40" fmla="*/ 2238375 h 2258269"/>
                <a:gd name="connsiteX41" fmla="*/ 718112 w 2499287"/>
                <a:gd name="connsiteY41" fmla="*/ 2228850 h 2258269"/>
                <a:gd name="connsiteX42" fmla="*/ 660962 w 2499287"/>
                <a:gd name="connsiteY42" fmla="*/ 2219325 h 2258269"/>
                <a:gd name="connsiteX43" fmla="*/ 594287 w 2499287"/>
                <a:gd name="connsiteY43" fmla="*/ 2214562 h 2258269"/>
                <a:gd name="connsiteX44" fmla="*/ 575237 w 2499287"/>
                <a:gd name="connsiteY44" fmla="*/ 2205037 h 2258269"/>
                <a:gd name="connsiteX45" fmla="*/ 432362 w 2499287"/>
                <a:gd name="connsiteY45" fmla="*/ 2176462 h 2258269"/>
                <a:gd name="connsiteX46" fmla="*/ 413312 w 2499287"/>
                <a:gd name="connsiteY46" fmla="*/ 2166937 h 2258269"/>
                <a:gd name="connsiteX47" fmla="*/ 408549 w 2499287"/>
                <a:gd name="connsiteY47" fmla="*/ 2147887 h 2258269"/>
                <a:gd name="connsiteX48" fmla="*/ 399024 w 2499287"/>
                <a:gd name="connsiteY48" fmla="*/ 2128837 h 2258269"/>
                <a:gd name="connsiteX49" fmla="*/ 394262 w 2499287"/>
                <a:gd name="connsiteY49" fmla="*/ 2109787 h 2258269"/>
                <a:gd name="connsiteX50" fmla="*/ 379974 w 2499287"/>
                <a:gd name="connsiteY50" fmla="*/ 2100262 h 2258269"/>
                <a:gd name="connsiteX51" fmla="*/ 360924 w 2499287"/>
                <a:gd name="connsiteY51" fmla="*/ 2081212 h 2258269"/>
                <a:gd name="connsiteX52" fmla="*/ 351399 w 2499287"/>
                <a:gd name="connsiteY52" fmla="*/ 2066925 h 2258269"/>
                <a:gd name="connsiteX53" fmla="*/ 313299 w 2499287"/>
                <a:gd name="connsiteY53" fmla="*/ 2043112 h 2258269"/>
                <a:gd name="connsiteX54" fmla="*/ 299012 w 2499287"/>
                <a:gd name="connsiteY54" fmla="*/ 2033587 h 2258269"/>
                <a:gd name="connsiteX55" fmla="*/ 260912 w 2499287"/>
                <a:gd name="connsiteY55" fmla="*/ 2019300 h 2258269"/>
                <a:gd name="connsiteX56" fmla="*/ 256149 w 2499287"/>
                <a:gd name="connsiteY56" fmla="*/ 2005012 h 2258269"/>
                <a:gd name="connsiteX57" fmla="*/ 246624 w 2499287"/>
                <a:gd name="connsiteY57" fmla="*/ 1990725 h 2258269"/>
                <a:gd name="connsiteX58" fmla="*/ 241862 w 2499287"/>
                <a:gd name="connsiteY58" fmla="*/ 1971675 h 2258269"/>
                <a:gd name="connsiteX59" fmla="*/ 222812 w 2499287"/>
                <a:gd name="connsiteY59" fmla="*/ 1933575 h 2258269"/>
                <a:gd name="connsiteX60" fmla="*/ 160899 w 2499287"/>
                <a:gd name="connsiteY60" fmla="*/ 1828800 h 2258269"/>
                <a:gd name="connsiteX61" fmla="*/ 141849 w 2499287"/>
                <a:gd name="connsiteY61" fmla="*/ 1800225 h 2258269"/>
                <a:gd name="connsiteX62" fmla="*/ 137087 w 2499287"/>
                <a:gd name="connsiteY62" fmla="*/ 1785937 h 2258269"/>
                <a:gd name="connsiteX63" fmla="*/ 122799 w 2499287"/>
                <a:gd name="connsiteY63" fmla="*/ 1766887 h 2258269"/>
                <a:gd name="connsiteX64" fmla="*/ 98987 w 2499287"/>
                <a:gd name="connsiteY64" fmla="*/ 1733550 h 2258269"/>
                <a:gd name="connsiteX65" fmla="*/ 79937 w 2499287"/>
                <a:gd name="connsiteY65" fmla="*/ 1695450 h 2258269"/>
                <a:gd name="connsiteX66" fmla="*/ 60688 w 2499287"/>
                <a:gd name="connsiteY66" fmla="*/ 1653356 h 2258269"/>
                <a:gd name="connsiteX67" fmla="*/ 11079 w 2499287"/>
                <a:gd name="connsiteY67" fmla="*/ 1529134 h 2258269"/>
                <a:gd name="connsiteX68" fmla="*/ 2125 w 2499287"/>
                <a:gd name="connsiteY68" fmla="*/ 1435025 h 2258269"/>
                <a:gd name="connsiteX69" fmla="*/ 8499 w 2499287"/>
                <a:gd name="connsiteY69" fmla="*/ 1338262 h 2258269"/>
                <a:gd name="connsiteX70" fmla="*/ 22787 w 2499287"/>
                <a:gd name="connsiteY70" fmla="*/ 1252537 h 2258269"/>
                <a:gd name="connsiteX71" fmla="*/ 32312 w 2499287"/>
                <a:gd name="connsiteY71" fmla="*/ 1200150 h 2258269"/>
                <a:gd name="connsiteX72" fmla="*/ 56124 w 2499287"/>
                <a:gd name="connsiteY72" fmla="*/ 1147762 h 2258269"/>
                <a:gd name="connsiteX73" fmla="*/ 89462 w 2499287"/>
                <a:gd name="connsiteY73" fmla="*/ 1071562 h 2258269"/>
                <a:gd name="connsiteX74" fmla="*/ 118037 w 2499287"/>
                <a:gd name="connsiteY74" fmla="*/ 985837 h 2258269"/>
                <a:gd name="connsiteX75" fmla="*/ 183770 w 2499287"/>
                <a:gd name="connsiteY75" fmla="*/ 883617 h 2258269"/>
                <a:gd name="connsiteX76" fmla="*/ 232337 w 2499287"/>
                <a:gd name="connsiteY76" fmla="*/ 809625 h 2258269"/>
                <a:gd name="connsiteX77" fmla="*/ 308537 w 2499287"/>
                <a:gd name="connsiteY77" fmla="*/ 733425 h 2258269"/>
                <a:gd name="connsiteX78" fmla="*/ 370449 w 2499287"/>
                <a:gd name="connsiteY78" fmla="*/ 671512 h 2258269"/>
                <a:gd name="connsiteX79" fmla="*/ 484749 w 2499287"/>
                <a:gd name="connsiteY79" fmla="*/ 614362 h 2258269"/>
                <a:gd name="connsiteX80" fmla="*/ 589524 w 2499287"/>
                <a:gd name="connsiteY80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84824 w 2499287"/>
                <a:gd name="connsiteY35" fmla="*/ 2205037 h 2258269"/>
                <a:gd name="connsiteX36" fmla="*/ 1065774 w 2499287"/>
                <a:gd name="connsiteY36" fmla="*/ 2224087 h 2258269"/>
                <a:gd name="connsiteX37" fmla="*/ 1046724 w 2499287"/>
                <a:gd name="connsiteY37" fmla="*/ 2228850 h 2258269"/>
                <a:gd name="connsiteX38" fmla="*/ 956237 w 2499287"/>
                <a:gd name="connsiteY38" fmla="*/ 2238375 h 2258269"/>
                <a:gd name="connsiteX39" fmla="*/ 741924 w 2499287"/>
                <a:gd name="connsiteY39" fmla="*/ 2238375 h 2258269"/>
                <a:gd name="connsiteX40" fmla="*/ 718112 w 2499287"/>
                <a:gd name="connsiteY40" fmla="*/ 2228850 h 2258269"/>
                <a:gd name="connsiteX41" fmla="*/ 660962 w 2499287"/>
                <a:gd name="connsiteY41" fmla="*/ 2219325 h 2258269"/>
                <a:gd name="connsiteX42" fmla="*/ 594287 w 2499287"/>
                <a:gd name="connsiteY42" fmla="*/ 2214562 h 2258269"/>
                <a:gd name="connsiteX43" fmla="*/ 575237 w 2499287"/>
                <a:gd name="connsiteY43" fmla="*/ 2205037 h 2258269"/>
                <a:gd name="connsiteX44" fmla="*/ 432362 w 2499287"/>
                <a:gd name="connsiteY44" fmla="*/ 2176462 h 2258269"/>
                <a:gd name="connsiteX45" fmla="*/ 413312 w 2499287"/>
                <a:gd name="connsiteY45" fmla="*/ 2166937 h 2258269"/>
                <a:gd name="connsiteX46" fmla="*/ 408549 w 2499287"/>
                <a:gd name="connsiteY46" fmla="*/ 2147887 h 2258269"/>
                <a:gd name="connsiteX47" fmla="*/ 399024 w 2499287"/>
                <a:gd name="connsiteY47" fmla="*/ 2128837 h 2258269"/>
                <a:gd name="connsiteX48" fmla="*/ 394262 w 2499287"/>
                <a:gd name="connsiteY48" fmla="*/ 2109787 h 2258269"/>
                <a:gd name="connsiteX49" fmla="*/ 379974 w 2499287"/>
                <a:gd name="connsiteY49" fmla="*/ 2100262 h 2258269"/>
                <a:gd name="connsiteX50" fmla="*/ 360924 w 2499287"/>
                <a:gd name="connsiteY50" fmla="*/ 2081212 h 2258269"/>
                <a:gd name="connsiteX51" fmla="*/ 351399 w 2499287"/>
                <a:gd name="connsiteY51" fmla="*/ 2066925 h 2258269"/>
                <a:gd name="connsiteX52" fmla="*/ 313299 w 2499287"/>
                <a:gd name="connsiteY52" fmla="*/ 2043112 h 2258269"/>
                <a:gd name="connsiteX53" fmla="*/ 299012 w 2499287"/>
                <a:gd name="connsiteY53" fmla="*/ 2033587 h 2258269"/>
                <a:gd name="connsiteX54" fmla="*/ 260912 w 2499287"/>
                <a:gd name="connsiteY54" fmla="*/ 2019300 h 2258269"/>
                <a:gd name="connsiteX55" fmla="*/ 256149 w 2499287"/>
                <a:gd name="connsiteY55" fmla="*/ 2005012 h 2258269"/>
                <a:gd name="connsiteX56" fmla="*/ 246624 w 2499287"/>
                <a:gd name="connsiteY56" fmla="*/ 1990725 h 2258269"/>
                <a:gd name="connsiteX57" fmla="*/ 241862 w 2499287"/>
                <a:gd name="connsiteY57" fmla="*/ 1971675 h 2258269"/>
                <a:gd name="connsiteX58" fmla="*/ 222812 w 2499287"/>
                <a:gd name="connsiteY58" fmla="*/ 1933575 h 2258269"/>
                <a:gd name="connsiteX59" fmla="*/ 160899 w 2499287"/>
                <a:gd name="connsiteY59" fmla="*/ 1828800 h 2258269"/>
                <a:gd name="connsiteX60" fmla="*/ 141849 w 2499287"/>
                <a:gd name="connsiteY60" fmla="*/ 1800225 h 2258269"/>
                <a:gd name="connsiteX61" fmla="*/ 137087 w 2499287"/>
                <a:gd name="connsiteY61" fmla="*/ 1785937 h 2258269"/>
                <a:gd name="connsiteX62" fmla="*/ 122799 w 2499287"/>
                <a:gd name="connsiteY62" fmla="*/ 1766887 h 2258269"/>
                <a:gd name="connsiteX63" fmla="*/ 98987 w 2499287"/>
                <a:gd name="connsiteY63" fmla="*/ 1733550 h 2258269"/>
                <a:gd name="connsiteX64" fmla="*/ 79937 w 2499287"/>
                <a:gd name="connsiteY64" fmla="*/ 1695450 h 2258269"/>
                <a:gd name="connsiteX65" fmla="*/ 60688 w 2499287"/>
                <a:gd name="connsiteY65" fmla="*/ 1653356 h 2258269"/>
                <a:gd name="connsiteX66" fmla="*/ 11079 w 2499287"/>
                <a:gd name="connsiteY66" fmla="*/ 1529134 h 2258269"/>
                <a:gd name="connsiteX67" fmla="*/ 2125 w 2499287"/>
                <a:gd name="connsiteY67" fmla="*/ 1435025 h 2258269"/>
                <a:gd name="connsiteX68" fmla="*/ 8499 w 2499287"/>
                <a:gd name="connsiteY68" fmla="*/ 1338262 h 2258269"/>
                <a:gd name="connsiteX69" fmla="*/ 22787 w 2499287"/>
                <a:gd name="connsiteY69" fmla="*/ 1252537 h 2258269"/>
                <a:gd name="connsiteX70" fmla="*/ 32312 w 2499287"/>
                <a:gd name="connsiteY70" fmla="*/ 1200150 h 2258269"/>
                <a:gd name="connsiteX71" fmla="*/ 56124 w 2499287"/>
                <a:gd name="connsiteY71" fmla="*/ 1147762 h 2258269"/>
                <a:gd name="connsiteX72" fmla="*/ 89462 w 2499287"/>
                <a:gd name="connsiteY72" fmla="*/ 1071562 h 2258269"/>
                <a:gd name="connsiteX73" fmla="*/ 118037 w 2499287"/>
                <a:gd name="connsiteY73" fmla="*/ 985837 h 2258269"/>
                <a:gd name="connsiteX74" fmla="*/ 183770 w 2499287"/>
                <a:gd name="connsiteY74" fmla="*/ 883617 h 2258269"/>
                <a:gd name="connsiteX75" fmla="*/ 232337 w 2499287"/>
                <a:gd name="connsiteY75" fmla="*/ 809625 h 2258269"/>
                <a:gd name="connsiteX76" fmla="*/ 308537 w 2499287"/>
                <a:gd name="connsiteY76" fmla="*/ 733425 h 2258269"/>
                <a:gd name="connsiteX77" fmla="*/ 370449 w 2499287"/>
                <a:gd name="connsiteY77" fmla="*/ 671512 h 2258269"/>
                <a:gd name="connsiteX78" fmla="*/ 484749 w 2499287"/>
                <a:gd name="connsiteY78" fmla="*/ 614362 h 2258269"/>
                <a:gd name="connsiteX79" fmla="*/ 589524 w 2499287"/>
                <a:gd name="connsiteY79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65774 w 2499287"/>
                <a:gd name="connsiteY35" fmla="*/ 2224087 h 2258269"/>
                <a:gd name="connsiteX36" fmla="*/ 1046724 w 2499287"/>
                <a:gd name="connsiteY36" fmla="*/ 2228850 h 2258269"/>
                <a:gd name="connsiteX37" fmla="*/ 956237 w 2499287"/>
                <a:gd name="connsiteY37" fmla="*/ 2238375 h 2258269"/>
                <a:gd name="connsiteX38" fmla="*/ 741924 w 2499287"/>
                <a:gd name="connsiteY38" fmla="*/ 2238375 h 2258269"/>
                <a:gd name="connsiteX39" fmla="*/ 718112 w 2499287"/>
                <a:gd name="connsiteY39" fmla="*/ 2228850 h 2258269"/>
                <a:gd name="connsiteX40" fmla="*/ 660962 w 2499287"/>
                <a:gd name="connsiteY40" fmla="*/ 2219325 h 2258269"/>
                <a:gd name="connsiteX41" fmla="*/ 594287 w 2499287"/>
                <a:gd name="connsiteY41" fmla="*/ 2214562 h 2258269"/>
                <a:gd name="connsiteX42" fmla="*/ 575237 w 2499287"/>
                <a:gd name="connsiteY42" fmla="*/ 2205037 h 2258269"/>
                <a:gd name="connsiteX43" fmla="*/ 432362 w 2499287"/>
                <a:gd name="connsiteY43" fmla="*/ 2176462 h 2258269"/>
                <a:gd name="connsiteX44" fmla="*/ 413312 w 2499287"/>
                <a:gd name="connsiteY44" fmla="*/ 2166937 h 2258269"/>
                <a:gd name="connsiteX45" fmla="*/ 408549 w 2499287"/>
                <a:gd name="connsiteY45" fmla="*/ 2147887 h 2258269"/>
                <a:gd name="connsiteX46" fmla="*/ 399024 w 2499287"/>
                <a:gd name="connsiteY46" fmla="*/ 2128837 h 2258269"/>
                <a:gd name="connsiteX47" fmla="*/ 394262 w 2499287"/>
                <a:gd name="connsiteY47" fmla="*/ 2109787 h 2258269"/>
                <a:gd name="connsiteX48" fmla="*/ 379974 w 2499287"/>
                <a:gd name="connsiteY48" fmla="*/ 2100262 h 2258269"/>
                <a:gd name="connsiteX49" fmla="*/ 360924 w 2499287"/>
                <a:gd name="connsiteY49" fmla="*/ 2081212 h 2258269"/>
                <a:gd name="connsiteX50" fmla="*/ 351399 w 2499287"/>
                <a:gd name="connsiteY50" fmla="*/ 2066925 h 2258269"/>
                <a:gd name="connsiteX51" fmla="*/ 313299 w 2499287"/>
                <a:gd name="connsiteY51" fmla="*/ 2043112 h 2258269"/>
                <a:gd name="connsiteX52" fmla="*/ 299012 w 2499287"/>
                <a:gd name="connsiteY52" fmla="*/ 2033587 h 2258269"/>
                <a:gd name="connsiteX53" fmla="*/ 260912 w 2499287"/>
                <a:gd name="connsiteY53" fmla="*/ 2019300 h 2258269"/>
                <a:gd name="connsiteX54" fmla="*/ 256149 w 2499287"/>
                <a:gd name="connsiteY54" fmla="*/ 2005012 h 2258269"/>
                <a:gd name="connsiteX55" fmla="*/ 246624 w 2499287"/>
                <a:gd name="connsiteY55" fmla="*/ 1990725 h 2258269"/>
                <a:gd name="connsiteX56" fmla="*/ 241862 w 2499287"/>
                <a:gd name="connsiteY56" fmla="*/ 1971675 h 2258269"/>
                <a:gd name="connsiteX57" fmla="*/ 222812 w 2499287"/>
                <a:gd name="connsiteY57" fmla="*/ 1933575 h 2258269"/>
                <a:gd name="connsiteX58" fmla="*/ 160899 w 2499287"/>
                <a:gd name="connsiteY58" fmla="*/ 1828800 h 2258269"/>
                <a:gd name="connsiteX59" fmla="*/ 141849 w 2499287"/>
                <a:gd name="connsiteY59" fmla="*/ 1800225 h 2258269"/>
                <a:gd name="connsiteX60" fmla="*/ 137087 w 2499287"/>
                <a:gd name="connsiteY60" fmla="*/ 1785937 h 2258269"/>
                <a:gd name="connsiteX61" fmla="*/ 122799 w 2499287"/>
                <a:gd name="connsiteY61" fmla="*/ 1766887 h 2258269"/>
                <a:gd name="connsiteX62" fmla="*/ 98987 w 2499287"/>
                <a:gd name="connsiteY62" fmla="*/ 1733550 h 2258269"/>
                <a:gd name="connsiteX63" fmla="*/ 79937 w 2499287"/>
                <a:gd name="connsiteY63" fmla="*/ 1695450 h 2258269"/>
                <a:gd name="connsiteX64" fmla="*/ 60688 w 2499287"/>
                <a:gd name="connsiteY64" fmla="*/ 1653356 h 2258269"/>
                <a:gd name="connsiteX65" fmla="*/ 11079 w 2499287"/>
                <a:gd name="connsiteY65" fmla="*/ 1529134 h 2258269"/>
                <a:gd name="connsiteX66" fmla="*/ 2125 w 2499287"/>
                <a:gd name="connsiteY66" fmla="*/ 1435025 h 2258269"/>
                <a:gd name="connsiteX67" fmla="*/ 8499 w 2499287"/>
                <a:gd name="connsiteY67" fmla="*/ 1338262 h 2258269"/>
                <a:gd name="connsiteX68" fmla="*/ 22787 w 2499287"/>
                <a:gd name="connsiteY68" fmla="*/ 1252537 h 2258269"/>
                <a:gd name="connsiteX69" fmla="*/ 32312 w 2499287"/>
                <a:gd name="connsiteY69" fmla="*/ 1200150 h 2258269"/>
                <a:gd name="connsiteX70" fmla="*/ 56124 w 2499287"/>
                <a:gd name="connsiteY70" fmla="*/ 1147762 h 2258269"/>
                <a:gd name="connsiteX71" fmla="*/ 89462 w 2499287"/>
                <a:gd name="connsiteY71" fmla="*/ 1071562 h 2258269"/>
                <a:gd name="connsiteX72" fmla="*/ 118037 w 2499287"/>
                <a:gd name="connsiteY72" fmla="*/ 985837 h 2258269"/>
                <a:gd name="connsiteX73" fmla="*/ 183770 w 2499287"/>
                <a:gd name="connsiteY73" fmla="*/ 883617 h 2258269"/>
                <a:gd name="connsiteX74" fmla="*/ 232337 w 2499287"/>
                <a:gd name="connsiteY74" fmla="*/ 809625 h 2258269"/>
                <a:gd name="connsiteX75" fmla="*/ 308537 w 2499287"/>
                <a:gd name="connsiteY75" fmla="*/ 733425 h 2258269"/>
                <a:gd name="connsiteX76" fmla="*/ 370449 w 2499287"/>
                <a:gd name="connsiteY76" fmla="*/ 671512 h 2258269"/>
                <a:gd name="connsiteX77" fmla="*/ 484749 w 2499287"/>
                <a:gd name="connsiteY77" fmla="*/ 614362 h 2258269"/>
                <a:gd name="connsiteX78" fmla="*/ 589524 w 2499287"/>
                <a:gd name="connsiteY78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718112 w 2499287"/>
                <a:gd name="connsiteY38" fmla="*/ 2228850 h 2258269"/>
                <a:gd name="connsiteX39" fmla="*/ 660962 w 2499287"/>
                <a:gd name="connsiteY39" fmla="*/ 2219325 h 2258269"/>
                <a:gd name="connsiteX40" fmla="*/ 594287 w 2499287"/>
                <a:gd name="connsiteY40" fmla="*/ 2214562 h 2258269"/>
                <a:gd name="connsiteX41" fmla="*/ 575237 w 2499287"/>
                <a:gd name="connsiteY41" fmla="*/ 2205037 h 2258269"/>
                <a:gd name="connsiteX42" fmla="*/ 432362 w 2499287"/>
                <a:gd name="connsiteY42" fmla="*/ 2176462 h 2258269"/>
                <a:gd name="connsiteX43" fmla="*/ 413312 w 2499287"/>
                <a:gd name="connsiteY43" fmla="*/ 2166937 h 2258269"/>
                <a:gd name="connsiteX44" fmla="*/ 408549 w 2499287"/>
                <a:gd name="connsiteY44" fmla="*/ 2147887 h 2258269"/>
                <a:gd name="connsiteX45" fmla="*/ 399024 w 2499287"/>
                <a:gd name="connsiteY45" fmla="*/ 2128837 h 2258269"/>
                <a:gd name="connsiteX46" fmla="*/ 394262 w 2499287"/>
                <a:gd name="connsiteY46" fmla="*/ 2109787 h 2258269"/>
                <a:gd name="connsiteX47" fmla="*/ 379974 w 2499287"/>
                <a:gd name="connsiteY47" fmla="*/ 2100262 h 2258269"/>
                <a:gd name="connsiteX48" fmla="*/ 360924 w 2499287"/>
                <a:gd name="connsiteY48" fmla="*/ 2081212 h 2258269"/>
                <a:gd name="connsiteX49" fmla="*/ 351399 w 2499287"/>
                <a:gd name="connsiteY49" fmla="*/ 2066925 h 2258269"/>
                <a:gd name="connsiteX50" fmla="*/ 313299 w 2499287"/>
                <a:gd name="connsiteY50" fmla="*/ 2043112 h 2258269"/>
                <a:gd name="connsiteX51" fmla="*/ 299012 w 2499287"/>
                <a:gd name="connsiteY51" fmla="*/ 2033587 h 2258269"/>
                <a:gd name="connsiteX52" fmla="*/ 260912 w 2499287"/>
                <a:gd name="connsiteY52" fmla="*/ 2019300 h 2258269"/>
                <a:gd name="connsiteX53" fmla="*/ 256149 w 2499287"/>
                <a:gd name="connsiteY53" fmla="*/ 2005012 h 2258269"/>
                <a:gd name="connsiteX54" fmla="*/ 246624 w 2499287"/>
                <a:gd name="connsiteY54" fmla="*/ 1990725 h 2258269"/>
                <a:gd name="connsiteX55" fmla="*/ 241862 w 2499287"/>
                <a:gd name="connsiteY55" fmla="*/ 1971675 h 2258269"/>
                <a:gd name="connsiteX56" fmla="*/ 222812 w 2499287"/>
                <a:gd name="connsiteY56" fmla="*/ 1933575 h 2258269"/>
                <a:gd name="connsiteX57" fmla="*/ 160899 w 2499287"/>
                <a:gd name="connsiteY57" fmla="*/ 1828800 h 2258269"/>
                <a:gd name="connsiteX58" fmla="*/ 141849 w 2499287"/>
                <a:gd name="connsiteY58" fmla="*/ 1800225 h 2258269"/>
                <a:gd name="connsiteX59" fmla="*/ 137087 w 2499287"/>
                <a:gd name="connsiteY59" fmla="*/ 1785937 h 2258269"/>
                <a:gd name="connsiteX60" fmla="*/ 122799 w 2499287"/>
                <a:gd name="connsiteY60" fmla="*/ 1766887 h 2258269"/>
                <a:gd name="connsiteX61" fmla="*/ 98987 w 2499287"/>
                <a:gd name="connsiteY61" fmla="*/ 1733550 h 2258269"/>
                <a:gd name="connsiteX62" fmla="*/ 79937 w 2499287"/>
                <a:gd name="connsiteY62" fmla="*/ 1695450 h 2258269"/>
                <a:gd name="connsiteX63" fmla="*/ 60688 w 2499287"/>
                <a:gd name="connsiteY63" fmla="*/ 1653356 h 2258269"/>
                <a:gd name="connsiteX64" fmla="*/ 11079 w 2499287"/>
                <a:gd name="connsiteY64" fmla="*/ 1529134 h 2258269"/>
                <a:gd name="connsiteX65" fmla="*/ 2125 w 2499287"/>
                <a:gd name="connsiteY65" fmla="*/ 1435025 h 2258269"/>
                <a:gd name="connsiteX66" fmla="*/ 8499 w 2499287"/>
                <a:gd name="connsiteY66" fmla="*/ 1338262 h 2258269"/>
                <a:gd name="connsiteX67" fmla="*/ 22787 w 2499287"/>
                <a:gd name="connsiteY67" fmla="*/ 1252537 h 2258269"/>
                <a:gd name="connsiteX68" fmla="*/ 32312 w 2499287"/>
                <a:gd name="connsiteY68" fmla="*/ 1200150 h 2258269"/>
                <a:gd name="connsiteX69" fmla="*/ 56124 w 2499287"/>
                <a:gd name="connsiteY69" fmla="*/ 1147762 h 2258269"/>
                <a:gd name="connsiteX70" fmla="*/ 89462 w 2499287"/>
                <a:gd name="connsiteY70" fmla="*/ 1071562 h 2258269"/>
                <a:gd name="connsiteX71" fmla="*/ 118037 w 2499287"/>
                <a:gd name="connsiteY71" fmla="*/ 985837 h 2258269"/>
                <a:gd name="connsiteX72" fmla="*/ 183770 w 2499287"/>
                <a:gd name="connsiteY72" fmla="*/ 883617 h 2258269"/>
                <a:gd name="connsiteX73" fmla="*/ 232337 w 2499287"/>
                <a:gd name="connsiteY73" fmla="*/ 809625 h 2258269"/>
                <a:gd name="connsiteX74" fmla="*/ 308537 w 2499287"/>
                <a:gd name="connsiteY74" fmla="*/ 733425 h 2258269"/>
                <a:gd name="connsiteX75" fmla="*/ 370449 w 2499287"/>
                <a:gd name="connsiteY75" fmla="*/ 671512 h 2258269"/>
                <a:gd name="connsiteX76" fmla="*/ 484749 w 2499287"/>
                <a:gd name="connsiteY76" fmla="*/ 614362 h 2258269"/>
                <a:gd name="connsiteX77" fmla="*/ 589524 w 2499287"/>
                <a:gd name="connsiteY77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660962 w 2499287"/>
                <a:gd name="connsiteY38" fmla="*/ 2219325 h 2258269"/>
                <a:gd name="connsiteX39" fmla="*/ 594287 w 2499287"/>
                <a:gd name="connsiteY39" fmla="*/ 2214562 h 2258269"/>
                <a:gd name="connsiteX40" fmla="*/ 575237 w 2499287"/>
                <a:gd name="connsiteY40" fmla="*/ 2205037 h 2258269"/>
                <a:gd name="connsiteX41" fmla="*/ 432362 w 2499287"/>
                <a:gd name="connsiteY41" fmla="*/ 2176462 h 2258269"/>
                <a:gd name="connsiteX42" fmla="*/ 413312 w 2499287"/>
                <a:gd name="connsiteY42" fmla="*/ 2166937 h 2258269"/>
                <a:gd name="connsiteX43" fmla="*/ 408549 w 2499287"/>
                <a:gd name="connsiteY43" fmla="*/ 2147887 h 2258269"/>
                <a:gd name="connsiteX44" fmla="*/ 399024 w 2499287"/>
                <a:gd name="connsiteY44" fmla="*/ 2128837 h 2258269"/>
                <a:gd name="connsiteX45" fmla="*/ 394262 w 2499287"/>
                <a:gd name="connsiteY45" fmla="*/ 2109787 h 2258269"/>
                <a:gd name="connsiteX46" fmla="*/ 379974 w 2499287"/>
                <a:gd name="connsiteY46" fmla="*/ 2100262 h 2258269"/>
                <a:gd name="connsiteX47" fmla="*/ 360924 w 2499287"/>
                <a:gd name="connsiteY47" fmla="*/ 2081212 h 2258269"/>
                <a:gd name="connsiteX48" fmla="*/ 351399 w 2499287"/>
                <a:gd name="connsiteY48" fmla="*/ 2066925 h 2258269"/>
                <a:gd name="connsiteX49" fmla="*/ 313299 w 2499287"/>
                <a:gd name="connsiteY49" fmla="*/ 2043112 h 2258269"/>
                <a:gd name="connsiteX50" fmla="*/ 299012 w 2499287"/>
                <a:gd name="connsiteY50" fmla="*/ 2033587 h 2258269"/>
                <a:gd name="connsiteX51" fmla="*/ 260912 w 2499287"/>
                <a:gd name="connsiteY51" fmla="*/ 2019300 h 2258269"/>
                <a:gd name="connsiteX52" fmla="*/ 256149 w 2499287"/>
                <a:gd name="connsiteY52" fmla="*/ 2005012 h 2258269"/>
                <a:gd name="connsiteX53" fmla="*/ 246624 w 2499287"/>
                <a:gd name="connsiteY53" fmla="*/ 1990725 h 2258269"/>
                <a:gd name="connsiteX54" fmla="*/ 241862 w 2499287"/>
                <a:gd name="connsiteY54" fmla="*/ 1971675 h 2258269"/>
                <a:gd name="connsiteX55" fmla="*/ 222812 w 2499287"/>
                <a:gd name="connsiteY55" fmla="*/ 1933575 h 2258269"/>
                <a:gd name="connsiteX56" fmla="*/ 160899 w 2499287"/>
                <a:gd name="connsiteY56" fmla="*/ 1828800 h 2258269"/>
                <a:gd name="connsiteX57" fmla="*/ 141849 w 2499287"/>
                <a:gd name="connsiteY57" fmla="*/ 1800225 h 2258269"/>
                <a:gd name="connsiteX58" fmla="*/ 137087 w 2499287"/>
                <a:gd name="connsiteY58" fmla="*/ 1785937 h 2258269"/>
                <a:gd name="connsiteX59" fmla="*/ 122799 w 2499287"/>
                <a:gd name="connsiteY59" fmla="*/ 1766887 h 2258269"/>
                <a:gd name="connsiteX60" fmla="*/ 98987 w 2499287"/>
                <a:gd name="connsiteY60" fmla="*/ 1733550 h 2258269"/>
                <a:gd name="connsiteX61" fmla="*/ 79937 w 2499287"/>
                <a:gd name="connsiteY61" fmla="*/ 1695450 h 2258269"/>
                <a:gd name="connsiteX62" fmla="*/ 60688 w 2499287"/>
                <a:gd name="connsiteY62" fmla="*/ 1653356 h 2258269"/>
                <a:gd name="connsiteX63" fmla="*/ 11079 w 2499287"/>
                <a:gd name="connsiteY63" fmla="*/ 1529134 h 2258269"/>
                <a:gd name="connsiteX64" fmla="*/ 2125 w 2499287"/>
                <a:gd name="connsiteY64" fmla="*/ 1435025 h 2258269"/>
                <a:gd name="connsiteX65" fmla="*/ 8499 w 2499287"/>
                <a:gd name="connsiteY65" fmla="*/ 1338262 h 2258269"/>
                <a:gd name="connsiteX66" fmla="*/ 22787 w 2499287"/>
                <a:gd name="connsiteY66" fmla="*/ 1252537 h 2258269"/>
                <a:gd name="connsiteX67" fmla="*/ 32312 w 2499287"/>
                <a:gd name="connsiteY67" fmla="*/ 1200150 h 2258269"/>
                <a:gd name="connsiteX68" fmla="*/ 56124 w 2499287"/>
                <a:gd name="connsiteY68" fmla="*/ 1147762 h 2258269"/>
                <a:gd name="connsiteX69" fmla="*/ 89462 w 2499287"/>
                <a:gd name="connsiteY69" fmla="*/ 1071562 h 2258269"/>
                <a:gd name="connsiteX70" fmla="*/ 118037 w 2499287"/>
                <a:gd name="connsiteY70" fmla="*/ 985837 h 2258269"/>
                <a:gd name="connsiteX71" fmla="*/ 183770 w 2499287"/>
                <a:gd name="connsiteY71" fmla="*/ 883617 h 2258269"/>
                <a:gd name="connsiteX72" fmla="*/ 232337 w 2499287"/>
                <a:gd name="connsiteY72" fmla="*/ 809625 h 2258269"/>
                <a:gd name="connsiteX73" fmla="*/ 308537 w 2499287"/>
                <a:gd name="connsiteY73" fmla="*/ 733425 h 2258269"/>
                <a:gd name="connsiteX74" fmla="*/ 370449 w 2499287"/>
                <a:gd name="connsiteY74" fmla="*/ 671512 h 2258269"/>
                <a:gd name="connsiteX75" fmla="*/ 484749 w 2499287"/>
                <a:gd name="connsiteY75" fmla="*/ 614362 h 2258269"/>
                <a:gd name="connsiteX76" fmla="*/ 589524 w 2499287"/>
                <a:gd name="connsiteY76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575237 w 2499287"/>
                <a:gd name="connsiteY39" fmla="*/ 2205037 h 2258269"/>
                <a:gd name="connsiteX40" fmla="*/ 432362 w 2499287"/>
                <a:gd name="connsiteY40" fmla="*/ 2176462 h 2258269"/>
                <a:gd name="connsiteX41" fmla="*/ 413312 w 2499287"/>
                <a:gd name="connsiteY41" fmla="*/ 2166937 h 2258269"/>
                <a:gd name="connsiteX42" fmla="*/ 408549 w 2499287"/>
                <a:gd name="connsiteY42" fmla="*/ 2147887 h 2258269"/>
                <a:gd name="connsiteX43" fmla="*/ 399024 w 2499287"/>
                <a:gd name="connsiteY43" fmla="*/ 2128837 h 2258269"/>
                <a:gd name="connsiteX44" fmla="*/ 394262 w 2499287"/>
                <a:gd name="connsiteY44" fmla="*/ 2109787 h 2258269"/>
                <a:gd name="connsiteX45" fmla="*/ 379974 w 2499287"/>
                <a:gd name="connsiteY45" fmla="*/ 2100262 h 2258269"/>
                <a:gd name="connsiteX46" fmla="*/ 360924 w 2499287"/>
                <a:gd name="connsiteY46" fmla="*/ 2081212 h 2258269"/>
                <a:gd name="connsiteX47" fmla="*/ 351399 w 2499287"/>
                <a:gd name="connsiteY47" fmla="*/ 2066925 h 2258269"/>
                <a:gd name="connsiteX48" fmla="*/ 313299 w 2499287"/>
                <a:gd name="connsiteY48" fmla="*/ 2043112 h 2258269"/>
                <a:gd name="connsiteX49" fmla="*/ 299012 w 2499287"/>
                <a:gd name="connsiteY49" fmla="*/ 2033587 h 2258269"/>
                <a:gd name="connsiteX50" fmla="*/ 260912 w 2499287"/>
                <a:gd name="connsiteY50" fmla="*/ 2019300 h 2258269"/>
                <a:gd name="connsiteX51" fmla="*/ 256149 w 2499287"/>
                <a:gd name="connsiteY51" fmla="*/ 2005012 h 2258269"/>
                <a:gd name="connsiteX52" fmla="*/ 246624 w 2499287"/>
                <a:gd name="connsiteY52" fmla="*/ 1990725 h 2258269"/>
                <a:gd name="connsiteX53" fmla="*/ 241862 w 2499287"/>
                <a:gd name="connsiteY53" fmla="*/ 1971675 h 2258269"/>
                <a:gd name="connsiteX54" fmla="*/ 222812 w 2499287"/>
                <a:gd name="connsiteY54" fmla="*/ 1933575 h 2258269"/>
                <a:gd name="connsiteX55" fmla="*/ 160899 w 2499287"/>
                <a:gd name="connsiteY55" fmla="*/ 1828800 h 2258269"/>
                <a:gd name="connsiteX56" fmla="*/ 141849 w 2499287"/>
                <a:gd name="connsiteY56" fmla="*/ 1800225 h 2258269"/>
                <a:gd name="connsiteX57" fmla="*/ 137087 w 2499287"/>
                <a:gd name="connsiteY57" fmla="*/ 1785937 h 2258269"/>
                <a:gd name="connsiteX58" fmla="*/ 122799 w 2499287"/>
                <a:gd name="connsiteY58" fmla="*/ 1766887 h 2258269"/>
                <a:gd name="connsiteX59" fmla="*/ 98987 w 2499287"/>
                <a:gd name="connsiteY59" fmla="*/ 1733550 h 2258269"/>
                <a:gd name="connsiteX60" fmla="*/ 79937 w 2499287"/>
                <a:gd name="connsiteY60" fmla="*/ 1695450 h 2258269"/>
                <a:gd name="connsiteX61" fmla="*/ 60688 w 2499287"/>
                <a:gd name="connsiteY61" fmla="*/ 1653356 h 2258269"/>
                <a:gd name="connsiteX62" fmla="*/ 11079 w 2499287"/>
                <a:gd name="connsiteY62" fmla="*/ 1529134 h 2258269"/>
                <a:gd name="connsiteX63" fmla="*/ 2125 w 2499287"/>
                <a:gd name="connsiteY63" fmla="*/ 1435025 h 2258269"/>
                <a:gd name="connsiteX64" fmla="*/ 8499 w 2499287"/>
                <a:gd name="connsiteY64" fmla="*/ 1338262 h 2258269"/>
                <a:gd name="connsiteX65" fmla="*/ 22787 w 2499287"/>
                <a:gd name="connsiteY65" fmla="*/ 1252537 h 2258269"/>
                <a:gd name="connsiteX66" fmla="*/ 32312 w 2499287"/>
                <a:gd name="connsiteY66" fmla="*/ 1200150 h 2258269"/>
                <a:gd name="connsiteX67" fmla="*/ 56124 w 2499287"/>
                <a:gd name="connsiteY67" fmla="*/ 1147762 h 2258269"/>
                <a:gd name="connsiteX68" fmla="*/ 89462 w 2499287"/>
                <a:gd name="connsiteY68" fmla="*/ 1071562 h 2258269"/>
                <a:gd name="connsiteX69" fmla="*/ 118037 w 2499287"/>
                <a:gd name="connsiteY69" fmla="*/ 985837 h 2258269"/>
                <a:gd name="connsiteX70" fmla="*/ 183770 w 2499287"/>
                <a:gd name="connsiteY70" fmla="*/ 883617 h 2258269"/>
                <a:gd name="connsiteX71" fmla="*/ 232337 w 2499287"/>
                <a:gd name="connsiteY71" fmla="*/ 809625 h 2258269"/>
                <a:gd name="connsiteX72" fmla="*/ 308537 w 2499287"/>
                <a:gd name="connsiteY72" fmla="*/ 733425 h 2258269"/>
                <a:gd name="connsiteX73" fmla="*/ 370449 w 2499287"/>
                <a:gd name="connsiteY73" fmla="*/ 671512 h 2258269"/>
                <a:gd name="connsiteX74" fmla="*/ 484749 w 2499287"/>
                <a:gd name="connsiteY74" fmla="*/ 614362 h 2258269"/>
                <a:gd name="connsiteX75" fmla="*/ 589524 w 2499287"/>
                <a:gd name="connsiteY75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413312 w 2499287"/>
                <a:gd name="connsiteY40" fmla="*/ 2166937 h 2258269"/>
                <a:gd name="connsiteX41" fmla="*/ 408549 w 2499287"/>
                <a:gd name="connsiteY41" fmla="*/ 2147887 h 2258269"/>
                <a:gd name="connsiteX42" fmla="*/ 399024 w 2499287"/>
                <a:gd name="connsiteY42" fmla="*/ 2128837 h 2258269"/>
                <a:gd name="connsiteX43" fmla="*/ 394262 w 2499287"/>
                <a:gd name="connsiteY43" fmla="*/ 2109787 h 2258269"/>
                <a:gd name="connsiteX44" fmla="*/ 379974 w 2499287"/>
                <a:gd name="connsiteY44" fmla="*/ 2100262 h 2258269"/>
                <a:gd name="connsiteX45" fmla="*/ 360924 w 2499287"/>
                <a:gd name="connsiteY45" fmla="*/ 2081212 h 2258269"/>
                <a:gd name="connsiteX46" fmla="*/ 351399 w 2499287"/>
                <a:gd name="connsiteY46" fmla="*/ 2066925 h 2258269"/>
                <a:gd name="connsiteX47" fmla="*/ 313299 w 2499287"/>
                <a:gd name="connsiteY47" fmla="*/ 2043112 h 2258269"/>
                <a:gd name="connsiteX48" fmla="*/ 299012 w 2499287"/>
                <a:gd name="connsiteY48" fmla="*/ 2033587 h 2258269"/>
                <a:gd name="connsiteX49" fmla="*/ 260912 w 2499287"/>
                <a:gd name="connsiteY49" fmla="*/ 2019300 h 2258269"/>
                <a:gd name="connsiteX50" fmla="*/ 256149 w 2499287"/>
                <a:gd name="connsiteY50" fmla="*/ 2005012 h 2258269"/>
                <a:gd name="connsiteX51" fmla="*/ 246624 w 2499287"/>
                <a:gd name="connsiteY51" fmla="*/ 1990725 h 2258269"/>
                <a:gd name="connsiteX52" fmla="*/ 241862 w 2499287"/>
                <a:gd name="connsiteY52" fmla="*/ 1971675 h 2258269"/>
                <a:gd name="connsiteX53" fmla="*/ 222812 w 2499287"/>
                <a:gd name="connsiteY53" fmla="*/ 1933575 h 2258269"/>
                <a:gd name="connsiteX54" fmla="*/ 160899 w 2499287"/>
                <a:gd name="connsiteY54" fmla="*/ 1828800 h 2258269"/>
                <a:gd name="connsiteX55" fmla="*/ 141849 w 2499287"/>
                <a:gd name="connsiteY55" fmla="*/ 1800225 h 2258269"/>
                <a:gd name="connsiteX56" fmla="*/ 137087 w 2499287"/>
                <a:gd name="connsiteY56" fmla="*/ 1785937 h 2258269"/>
                <a:gd name="connsiteX57" fmla="*/ 122799 w 2499287"/>
                <a:gd name="connsiteY57" fmla="*/ 1766887 h 2258269"/>
                <a:gd name="connsiteX58" fmla="*/ 98987 w 2499287"/>
                <a:gd name="connsiteY58" fmla="*/ 1733550 h 2258269"/>
                <a:gd name="connsiteX59" fmla="*/ 79937 w 2499287"/>
                <a:gd name="connsiteY59" fmla="*/ 1695450 h 2258269"/>
                <a:gd name="connsiteX60" fmla="*/ 60688 w 2499287"/>
                <a:gd name="connsiteY60" fmla="*/ 1653356 h 2258269"/>
                <a:gd name="connsiteX61" fmla="*/ 11079 w 2499287"/>
                <a:gd name="connsiteY61" fmla="*/ 1529134 h 2258269"/>
                <a:gd name="connsiteX62" fmla="*/ 2125 w 2499287"/>
                <a:gd name="connsiteY62" fmla="*/ 1435025 h 2258269"/>
                <a:gd name="connsiteX63" fmla="*/ 8499 w 2499287"/>
                <a:gd name="connsiteY63" fmla="*/ 1338262 h 2258269"/>
                <a:gd name="connsiteX64" fmla="*/ 22787 w 2499287"/>
                <a:gd name="connsiteY64" fmla="*/ 1252537 h 2258269"/>
                <a:gd name="connsiteX65" fmla="*/ 32312 w 2499287"/>
                <a:gd name="connsiteY65" fmla="*/ 1200150 h 2258269"/>
                <a:gd name="connsiteX66" fmla="*/ 56124 w 2499287"/>
                <a:gd name="connsiteY66" fmla="*/ 1147762 h 2258269"/>
                <a:gd name="connsiteX67" fmla="*/ 89462 w 2499287"/>
                <a:gd name="connsiteY67" fmla="*/ 1071562 h 2258269"/>
                <a:gd name="connsiteX68" fmla="*/ 118037 w 2499287"/>
                <a:gd name="connsiteY68" fmla="*/ 985837 h 2258269"/>
                <a:gd name="connsiteX69" fmla="*/ 183770 w 2499287"/>
                <a:gd name="connsiteY69" fmla="*/ 883617 h 2258269"/>
                <a:gd name="connsiteX70" fmla="*/ 232337 w 2499287"/>
                <a:gd name="connsiteY70" fmla="*/ 809625 h 2258269"/>
                <a:gd name="connsiteX71" fmla="*/ 308537 w 2499287"/>
                <a:gd name="connsiteY71" fmla="*/ 733425 h 2258269"/>
                <a:gd name="connsiteX72" fmla="*/ 370449 w 2499287"/>
                <a:gd name="connsiteY72" fmla="*/ 671512 h 2258269"/>
                <a:gd name="connsiteX73" fmla="*/ 484749 w 2499287"/>
                <a:gd name="connsiteY73" fmla="*/ 614362 h 2258269"/>
                <a:gd name="connsiteX74" fmla="*/ 589524 w 2499287"/>
                <a:gd name="connsiteY74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413312 w 2499287"/>
                <a:gd name="connsiteY40" fmla="*/ 2166937 h 2258269"/>
                <a:gd name="connsiteX41" fmla="*/ 399024 w 2499287"/>
                <a:gd name="connsiteY41" fmla="*/ 2128837 h 2258269"/>
                <a:gd name="connsiteX42" fmla="*/ 394262 w 2499287"/>
                <a:gd name="connsiteY42" fmla="*/ 2109787 h 2258269"/>
                <a:gd name="connsiteX43" fmla="*/ 379974 w 2499287"/>
                <a:gd name="connsiteY43" fmla="*/ 2100262 h 2258269"/>
                <a:gd name="connsiteX44" fmla="*/ 360924 w 2499287"/>
                <a:gd name="connsiteY44" fmla="*/ 2081212 h 2258269"/>
                <a:gd name="connsiteX45" fmla="*/ 351399 w 2499287"/>
                <a:gd name="connsiteY45" fmla="*/ 2066925 h 2258269"/>
                <a:gd name="connsiteX46" fmla="*/ 313299 w 2499287"/>
                <a:gd name="connsiteY46" fmla="*/ 2043112 h 2258269"/>
                <a:gd name="connsiteX47" fmla="*/ 299012 w 2499287"/>
                <a:gd name="connsiteY47" fmla="*/ 2033587 h 2258269"/>
                <a:gd name="connsiteX48" fmla="*/ 260912 w 2499287"/>
                <a:gd name="connsiteY48" fmla="*/ 2019300 h 2258269"/>
                <a:gd name="connsiteX49" fmla="*/ 256149 w 2499287"/>
                <a:gd name="connsiteY49" fmla="*/ 2005012 h 2258269"/>
                <a:gd name="connsiteX50" fmla="*/ 246624 w 2499287"/>
                <a:gd name="connsiteY50" fmla="*/ 1990725 h 2258269"/>
                <a:gd name="connsiteX51" fmla="*/ 241862 w 2499287"/>
                <a:gd name="connsiteY51" fmla="*/ 1971675 h 2258269"/>
                <a:gd name="connsiteX52" fmla="*/ 222812 w 2499287"/>
                <a:gd name="connsiteY52" fmla="*/ 1933575 h 2258269"/>
                <a:gd name="connsiteX53" fmla="*/ 160899 w 2499287"/>
                <a:gd name="connsiteY53" fmla="*/ 1828800 h 2258269"/>
                <a:gd name="connsiteX54" fmla="*/ 141849 w 2499287"/>
                <a:gd name="connsiteY54" fmla="*/ 1800225 h 2258269"/>
                <a:gd name="connsiteX55" fmla="*/ 137087 w 2499287"/>
                <a:gd name="connsiteY55" fmla="*/ 1785937 h 2258269"/>
                <a:gd name="connsiteX56" fmla="*/ 122799 w 2499287"/>
                <a:gd name="connsiteY56" fmla="*/ 1766887 h 2258269"/>
                <a:gd name="connsiteX57" fmla="*/ 98987 w 2499287"/>
                <a:gd name="connsiteY57" fmla="*/ 1733550 h 2258269"/>
                <a:gd name="connsiteX58" fmla="*/ 79937 w 2499287"/>
                <a:gd name="connsiteY58" fmla="*/ 1695450 h 2258269"/>
                <a:gd name="connsiteX59" fmla="*/ 60688 w 2499287"/>
                <a:gd name="connsiteY59" fmla="*/ 1653356 h 2258269"/>
                <a:gd name="connsiteX60" fmla="*/ 11079 w 2499287"/>
                <a:gd name="connsiteY60" fmla="*/ 1529134 h 2258269"/>
                <a:gd name="connsiteX61" fmla="*/ 2125 w 2499287"/>
                <a:gd name="connsiteY61" fmla="*/ 1435025 h 2258269"/>
                <a:gd name="connsiteX62" fmla="*/ 8499 w 2499287"/>
                <a:gd name="connsiteY62" fmla="*/ 1338262 h 2258269"/>
                <a:gd name="connsiteX63" fmla="*/ 22787 w 2499287"/>
                <a:gd name="connsiteY63" fmla="*/ 1252537 h 2258269"/>
                <a:gd name="connsiteX64" fmla="*/ 32312 w 2499287"/>
                <a:gd name="connsiteY64" fmla="*/ 1200150 h 2258269"/>
                <a:gd name="connsiteX65" fmla="*/ 56124 w 2499287"/>
                <a:gd name="connsiteY65" fmla="*/ 1147762 h 2258269"/>
                <a:gd name="connsiteX66" fmla="*/ 89462 w 2499287"/>
                <a:gd name="connsiteY66" fmla="*/ 1071562 h 2258269"/>
                <a:gd name="connsiteX67" fmla="*/ 118037 w 2499287"/>
                <a:gd name="connsiteY67" fmla="*/ 985837 h 2258269"/>
                <a:gd name="connsiteX68" fmla="*/ 183770 w 2499287"/>
                <a:gd name="connsiteY68" fmla="*/ 883617 h 2258269"/>
                <a:gd name="connsiteX69" fmla="*/ 232337 w 2499287"/>
                <a:gd name="connsiteY69" fmla="*/ 809625 h 2258269"/>
                <a:gd name="connsiteX70" fmla="*/ 308537 w 2499287"/>
                <a:gd name="connsiteY70" fmla="*/ 733425 h 2258269"/>
                <a:gd name="connsiteX71" fmla="*/ 370449 w 2499287"/>
                <a:gd name="connsiteY71" fmla="*/ 671512 h 2258269"/>
                <a:gd name="connsiteX72" fmla="*/ 484749 w 2499287"/>
                <a:gd name="connsiteY72" fmla="*/ 614362 h 2258269"/>
                <a:gd name="connsiteX73" fmla="*/ 589524 w 2499287"/>
                <a:gd name="connsiteY73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413312 w 2499287"/>
                <a:gd name="connsiteY40" fmla="*/ 2166937 h 2258269"/>
                <a:gd name="connsiteX41" fmla="*/ 394262 w 2499287"/>
                <a:gd name="connsiteY41" fmla="*/ 2109787 h 2258269"/>
                <a:gd name="connsiteX42" fmla="*/ 379974 w 2499287"/>
                <a:gd name="connsiteY42" fmla="*/ 2100262 h 2258269"/>
                <a:gd name="connsiteX43" fmla="*/ 360924 w 2499287"/>
                <a:gd name="connsiteY43" fmla="*/ 2081212 h 2258269"/>
                <a:gd name="connsiteX44" fmla="*/ 351399 w 2499287"/>
                <a:gd name="connsiteY44" fmla="*/ 2066925 h 2258269"/>
                <a:gd name="connsiteX45" fmla="*/ 313299 w 2499287"/>
                <a:gd name="connsiteY45" fmla="*/ 2043112 h 2258269"/>
                <a:gd name="connsiteX46" fmla="*/ 299012 w 2499287"/>
                <a:gd name="connsiteY46" fmla="*/ 2033587 h 2258269"/>
                <a:gd name="connsiteX47" fmla="*/ 260912 w 2499287"/>
                <a:gd name="connsiteY47" fmla="*/ 2019300 h 2258269"/>
                <a:gd name="connsiteX48" fmla="*/ 256149 w 2499287"/>
                <a:gd name="connsiteY48" fmla="*/ 2005012 h 2258269"/>
                <a:gd name="connsiteX49" fmla="*/ 246624 w 2499287"/>
                <a:gd name="connsiteY49" fmla="*/ 1990725 h 2258269"/>
                <a:gd name="connsiteX50" fmla="*/ 241862 w 2499287"/>
                <a:gd name="connsiteY50" fmla="*/ 1971675 h 2258269"/>
                <a:gd name="connsiteX51" fmla="*/ 222812 w 2499287"/>
                <a:gd name="connsiteY51" fmla="*/ 1933575 h 2258269"/>
                <a:gd name="connsiteX52" fmla="*/ 160899 w 2499287"/>
                <a:gd name="connsiteY52" fmla="*/ 1828800 h 2258269"/>
                <a:gd name="connsiteX53" fmla="*/ 141849 w 2499287"/>
                <a:gd name="connsiteY53" fmla="*/ 1800225 h 2258269"/>
                <a:gd name="connsiteX54" fmla="*/ 137087 w 2499287"/>
                <a:gd name="connsiteY54" fmla="*/ 1785937 h 2258269"/>
                <a:gd name="connsiteX55" fmla="*/ 122799 w 2499287"/>
                <a:gd name="connsiteY55" fmla="*/ 1766887 h 2258269"/>
                <a:gd name="connsiteX56" fmla="*/ 98987 w 2499287"/>
                <a:gd name="connsiteY56" fmla="*/ 1733550 h 2258269"/>
                <a:gd name="connsiteX57" fmla="*/ 79937 w 2499287"/>
                <a:gd name="connsiteY57" fmla="*/ 1695450 h 2258269"/>
                <a:gd name="connsiteX58" fmla="*/ 60688 w 2499287"/>
                <a:gd name="connsiteY58" fmla="*/ 1653356 h 2258269"/>
                <a:gd name="connsiteX59" fmla="*/ 11079 w 2499287"/>
                <a:gd name="connsiteY59" fmla="*/ 1529134 h 2258269"/>
                <a:gd name="connsiteX60" fmla="*/ 2125 w 2499287"/>
                <a:gd name="connsiteY60" fmla="*/ 1435025 h 2258269"/>
                <a:gd name="connsiteX61" fmla="*/ 8499 w 2499287"/>
                <a:gd name="connsiteY61" fmla="*/ 1338262 h 2258269"/>
                <a:gd name="connsiteX62" fmla="*/ 22787 w 2499287"/>
                <a:gd name="connsiteY62" fmla="*/ 1252537 h 2258269"/>
                <a:gd name="connsiteX63" fmla="*/ 32312 w 2499287"/>
                <a:gd name="connsiteY63" fmla="*/ 1200150 h 2258269"/>
                <a:gd name="connsiteX64" fmla="*/ 56124 w 2499287"/>
                <a:gd name="connsiteY64" fmla="*/ 1147762 h 2258269"/>
                <a:gd name="connsiteX65" fmla="*/ 89462 w 2499287"/>
                <a:gd name="connsiteY65" fmla="*/ 1071562 h 2258269"/>
                <a:gd name="connsiteX66" fmla="*/ 118037 w 2499287"/>
                <a:gd name="connsiteY66" fmla="*/ 985837 h 2258269"/>
                <a:gd name="connsiteX67" fmla="*/ 183770 w 2499287"/>
                <a:gd name="connsiteY67" fmla="*/ 883617 h 2258269"/>
                <a:gd name="connsiteX68" fmla="*/ 232337 w 2499287"/>
                <a:gd name="connsiteY68" fmla="*/ 809625 h 2258269"/>
                <a:gd name="connsiteX69" fmla="*/ 308537 w 2499287"/>
                <a:gd name="connsiteY69" fmla="*/ 733425 h 2258269"/>
                <a:gd name="connsiteX70" fmla="*/ 370449 w 2499287"/>
                <a:gd name="connsiteY70" fmla="*/ 671512 h 2258269"/>
                <a:gd name="connsiteX71" fmla="*/ 484749 w 2499287"/>
                <a:gd name="connsiteY71" fmla="*/ 614362 h 2258269"/>
                <a:gd name="connsiteX72" fmla="*/ 589524 w 2499287"/>
                <a:gd name="connsiteY72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394262 w 2499287"/>
                <a:gd name="connsiteY40" fmla="*/ 2109787 h 2258269"/>
                <a:gd name="connsiteX41" fmla="*/ 379974 w 2499287"/>
                <a:gd name="connsiteY41" fmla="*/ 2100262 h 2258269"/>
                <a:gd name="connsiteX42" fmla="*/ 360924 w 2499287"/>
                <a:gd name="connsiteY42" fmla="*/ 2081212 h 2258269"/>
                <a:gd name="connsiteX43" fmla="*/ 351399 w 2499287"/>
                <a:gd name="connsiteY43" fmla="*/ 2066925 h 2258269"/>
                <a:gd name="connsiteX44" fmla="*/ 313299 w 2499287"/>
                <a:gd name="connsiteY44" fmla="*/ 2043112 h 2258269"/>
                <a:gd name="connsiteX45" fmla="*/ 299012 w 2499287"/>
                <a:gd name="connsiteY45" fmla="*/ 2033587 h 2258269"/>
                <a:gd name="connsiteX46" fmla="*/ 260912 w 2499287"/>
                <a:gd name="connsiteY46" fmla="*/ 2019300 h 2258269"/>
                <a:gd name="connsiteX47" fmla="*/ 256149 w 2499287"/>
                <a:gd name="connsiteY47" fmla="*/ 2005012 h 2258269"/>
                <a:gd name="connsiteX48" fmla="*/ 246624 w 2499287"/>
                <a:gd name="connsiteY48" fmla="*/ 1990725 h 2258269"/>
                <a:gd name="connsiteX49" fmla="*/ 241862 w 2499287"/>
                <a:gd name="connsiteY49" fmla="*/ 1971675 h 2258269"/>
                <a:gd name="connsiteX50" fmla="*/ 222812 w 2499287"/>
                <a:gd name="connsiteY50" fmla="*/ 1933575 h 2258269"/>
                <a:gd name="connsiteX51" fmla="*/ 160899 w 2499287"/>
                <a:gd name="connsiteY51" fmla="*/ 1828800 h 2258269"/>
                <a:gd name="connsiteX52" fmla="*/ 141849 w 2499287"/>
                <a:gd name="connsiteY52" fmla="*/ 1800225 h 2258269"/>
                <a:gd name="connsiteX53" fmla="*/ 137087 w 2499287"/>
                <a:gd name="connsiteY53" fmla="*/ 1785937 h 2258269"/>
                <a:gd name="connsiteX54" fmla="*/ 122799 w 2499287"/>
                <a:gd name="connsiteY54" fmla="*/ 1766887 h 2258269"/>
                <a:gd name="connsiteX55" fmla="*/ 98987 w 2499287"/>
                <a:gd name="connsiteY55" fmla="*/ 1733550 h 2258269"/>
                <a:gd name="connsiteX56" fmla="*/ 79937 w 2499287"/>
                <a:gd name="connsiteY56" fmla="*/ 1695450 h 2258269"/>
                <a:gd name="connsiteX57" fmla="*/ 60688 w 2499287"/>
                <a:gd name="connsiteY57" fmla="*/ 1653356 h 2258269"/>
                <a:gd name="connsiteX58" fmla="*/ 11079 w 2499287"/>
                <a:gd name="connsiteY58" fmla="*/ 1529134 h 2258269"/>
                <a:gd name="connsiteX59" fmla="*/ 2125 w 2499287"/>
                <a:gd name="connsiteY59" fmla="*/ 1435025 h 2258269"/>
                <a:gd name="connsiteX60" fmla="*/ 8499 w 2499287"/>
                <a:gd name="connsiteY60" fmla="*/ 1338262 h 2258269"/>
                <a:gd name="connsiteX61" fmla="*/ 22787 w 2499287"/>
                <a:gd name="connsiteY61" fmla="*/ 1252537 h 2258269"/>
                <a:gd name="connsiteX62" fmla="*/ 32312 w 2499287"/>
                <a:gd name="connsiteY62" fmla="*/ 1200150 h 2258269"/>
                <a:gd name="connsiteX63" fmla="*/ 56124 w 2499287"/>
                <a:gd name="connsiteY63" fmla="*/ 1147762 h 2258269"/>
                <a:gd name="connsiteX64" fmla="*/ 89462 w 2499287"/>
                <a:gd name="connsiteY64" fmla="*/ 1071562 h 2258269"/>
                <a:gd name="connsiteX65" fmla="*/ 118037 w 2499287"/>
                <a:gd name="connsiteY65" fmla="*/ 985837 h 2258269"/>
                <a:gd name="connsiteX66" fmla="*/ 183770 w 2499287"/>
                <a:gd name="connsiteY66" fmla="*/ 883617 h 2258269"/>
                <a:gd name="connsiteX67" fmla="*/ 232337 w 2499287"/>
                <a:gd name="connsiteY67" fmla="*/ 809625 h 2258269"/>
                <a:gd name="connsiteX68" fmla="*/ 308537 w 2499287"/>
                <a:gd name="connsiteY68" fmla="*/ 733425 h 2258269"/>
                <a:gd name="connsiteX69" fmla="*/ 370449 w 2499287"/>
                <a:gd name="connsiteY69" fmla="*/ 671512 h 2258269"/>
                <a:gd name="connsiteX70" fmla="*/ 484749 w 2499287"/>
                <a:gd name="connsiteY70" fmla="*/ 614362 h 2258269"/>
                <a:gd name="connsiteX71" fmla="*/ 589524 w 2499287"/>
                <a:gd name="connsiteY71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394262 w 2499287"/>
                <a:gd name="connsiteY40" fmla="*/ 2109787 h 2258269"/>
                <a:gd name="connsiteX41" fmla="*/ 360924 w 2499287"/>
                <a:gd name="connsiteY41" fmla="*/ 2081212 h 2258269"/>
                <a:gd name="connsiteX42" fmla="*/ 351399 w 2499287"/>
                <a:gd name="connsiteY42" fmla="*/ 2066925 h 2258269"/>
                <a:gd name="connsiteX43" fmla="*/ 313299 w 2499287"/>
                <a:gd name="connsiteY43" fmla="*/ 2043112 h 2258269"/>
                <a:gd name="connsiteX44" fmla="*/ 299012 w 2499287"/>
                <a:gd name="connsiteY44" fmla="*/ 2033587 h 2258269"/>
                <a:gd name="connsiteX45" fmla="*/ 260912 w 2499287"/>
                <a:gd name="connsiteY45" fmla="*/ 2019300 h 2258269"/>
                <a:gd name="connsiteX46" fmla="*/ 256149 w 2499287"/>
                <a:gd name="connsiteY46" fmla="*/ 2005012 h 2258269"/>
                <a:gd name="connsiteX47" fmla="*/ 246624 w 2499287"/>
                <a:gd name="connsiteY47" fmla="*/ 1990725 h 2258269"/>
                <a:gd name="connsiteX48" fmla="*/ 241862 w 2499287"/>
                <a:gd name="connsiteY48" fmla="*/ 1971675 h 2258269"/>
                <a:gd name="connsiteX49" fmla="*/ 222812 w 2499287"/>
                <a:gd name="connsiteY49" fmla="*/ 1933575 h 2258269"/>
                <a:gd name="connsiteX50" fmla="*/ 160899 w 2499287"/>
                <a:gd name="connsiteY50" fmla="*/ 1828800 h 2258269"/>
                <a:gd name="connsiteX51" fmla="*/ 141849 w 2499287"/>
                <a:gd name="connsiteY51" fmla="*/ 1800225 h 2258269"/>
                <a:gd name="connsiteX52" fmla="*/ 137087 w 2499287"/>
                <a:gd name="connsiteY52" fmla="*/ 1785937 h 2258269"/>
                <a:gd name="connsiteX53" fmla="*/ 122799 w 2499287"/>
                <a:gd name="connsiteY53" fmla="*/ 1766887 h 2258269"/>
                <a:gd name="connsiteX54" fmla="*/ 98987 w 2499287"/>
                <a:gd name="connsiteY54" fmla="*/ 1733550 h 2258269"/>
                <a:gd name="connsiteX55" fmla="*/ 79937 w 2499287"/>
                <a:gd name="connsiteY55" fmla="*/ 1695450 h 2258269"/>
                <a:gd name="connsiteX56" fmla="*/ 60688 w 2499287"/>
                <a:gd name="connsiteY56" fmla="*/ 1653356 h 2258269"/>
                <a:gd name="connsiteX57" fmla="*/ 11079 w 2499287"/>
                <a:gd name="connsiteY57" fmla="*/ 1529134 h 2258269"/>
                <a:gd name="connsiteX58" fmla="*/ 2125 w 2499287"/>
                <a:gd name="connsiteY58" fmla="*/ 1435025 h 2258269"/>
                <a:gd name="connsiteX59" fmla="*/ 8499 w 2499287"/>
                <a:gd name="connsiteY59" fmla="*/ 1338262 h 2258269"/>
                <a:gd name="connsiteX60" fmla="*/ 22787 w 2499287"/>
                <a:gd name="connsiteY60" fmla="*/ 1252537 h 2258269"/>
                <a:gd name="connsiteX61" fmla="*/ 32312 w 2499287"/>
                <a:gd name="connsiteY61" fmla="*/ 1200150 h 2258269"/>
                <a:gd name="connsiteX62" fmla="*/ 56124 w 2499287"/>
                <a:gd name="connsiteY62" fmla="*/ 1147762 h 2258269"/>
                <a:gd name="connsiteX63" fmla="*/ 89462 w 2499287"/>
                <a:gd name="connsiteY63" fmla="*/ 1071562 h 2258269"/>
                <a:gd name="connsiteX64" fmla="*/ 118037 w 2499287"/>
                <a:gd name="connsiteY64" fmla="*/ 985837 h 2258269"/>
                <a:gd name="connsiteX65" fmla="*/ 183770 w 2499287"/>
                <a:gd name="connsiteY65" fmla="*/ 883617 h 2258269"/>
                <a:gd name="connsiteX66" fmla="*/ 232337 w 2499287"/>
                <a:gd name="connsiteY66" fmla="*/ 809625 h 2258269"/>
                <a:gd name="connsiteX67" fmla="*/ 308537 w 2499287"/>
                <a:gd name="connsiteY67" fmla="*/ 733425 h 2258269"/>
                <a:gd name="connsiteX68" fmla="*/ 370449 w 2499287"/>
                <a:gd name="connsiteY68" fmla="*/ 671512 h 2258269"/>
                <a:gd name="connsiteX69" fmla="*/ 484749 w 2499287"/>
                <a:gd name="connsiteY69" fmla="*/ 614362 h 2258269"/>
                <a:gd name="connsiteX70" fmla="*/ 589524 w 2499287"/>
                <a:gd name="connsiteY70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360924 w 2499287"/>
                <a:gd name="connsiteY40" fmla="*/ 2081212 h 2258269"/>
                <a:gd name="connsiteX41" fmla="*/ 351399 w 2499287"/>
                <a:gd name="connsiteY41" fmla="*/ 2066925 h 2258269"/>
                <a:gd name="connsiteX42" fmla="*/ 313299 w 2499287"/>
                <a:gd name="connsiteY42" fmla="*/ 2043112 h 2258269"/>
                <a:gd name="connsiteX43" fmla="*/ 299012 w 2499287"/>
                <a:gd name="connsiteY43" fmla="*/ 2033587 h 2258269"/>
                <a:gd name="connsiteX44" fmla="*/ 260912 w 2499287"/>
                <a:gd name="connsiteY44" fmla="*/ 2019300 h 2258269"/>
                <a:gd name="connsiteX45" fmla="*/ 256149 w 2499287"/>
                <a:gd name="connsiteY45" fmla="*/ 2005012 h 2258269"/>
                <a:gd name="connsiteX46" fmla="*/ 246624 w 2499287"/>
                <a:gd name="connsiteY46" fmla="*/ 1990725 h 2258269"/>
                <a:gd name="connsiteX47" fmla="*/ 241862 w 2499287"/>
                <a:gd name="connsiteY47" fmla="*/ 1971675 h 2258269"/>
                <a:gd name="connsiteX48" fmla="*/ 222812 w 2499287"/>
                <a:gd name="connsiteY48" fmla="*/ 1933575 h 2258269"/>
                <a:gd name="connsiteX49" fmla="*/ 160899 w 2499287"/>
                <a:gd name="connsiteY49" fmla="*/ 1828800 h 2258269"/>
                <a:gd name="connsiteX50" fmla="*/ 141849 w 2499287"/>
                <a:gd name="connsiteY50" fmla="*/ 1800225 h 2258269"/>
                <a:gd name="connsiteX51" fmla="*/ 137087 w 2499287"/>
                <a:gd name="connsiteY51" fmla="*/ 1785937 h 2258269"/>
                <a:gd name="connsiteX52" fmla="*/ 122799 w 2499287"/>
                <a:gd name="connsiteY52" fmla="*/ 1766887 h 2258269"/>
                <a:gd name="connsiteX53" fmla="*/ 98987 w 2499287"/>
                <a:gd name="connsiteY53" fmla="*/ 1733550 h 2258269"/>
                <a:gd name="connsiteX54" fmla="*/ 79937 w 2499287"/>
                <a:gd name="connsiteY54" fmla="*/ 1695450 h 2258269"/>
                <a:gd name="connsiteX55" fmla="*/ 60688 w 2499287"/>
                <a:gd name="connsiteY55" fmla="*/ 1653356 h 2258269"/>
                <a:gd name="connsiteX56" fmla="*/ 11079 w 2499287"/>
                <a:gd name="connsiteY56" fmla="*/ 1529134 h 2258269"/>
                <a:gd name="connsiteX57" fmla="*/ 2125 w 2499287"/>
                <a:gd name="connsiteY57" fmla="*/ 1435025 h 2258269"/>
                <a:gd name="connsiteX58" fmla="*/ 8499 w 2499287"/>
                <a:gd name="connsiteY58" fmla="*/ 1338262 h 2258269"/>
                <a:gd name="connsiteX59" fmla="*/ 22787 w 2499287"/>
                <a:gd name="connsiteY59" fmla="*/ 1252537 h 2258269"/>
                <a:gd name="connsiteX60" fmla="*/ 32312 w 2499287"/>
                <a:gd name="connsiteY60" fmla="*/ 1200150 h 2258269"/>
                <a:gd name="connsiteX61" fmla="*/ 56124 w 2499287"/>
                <a:gd name="connsiteY61" fmla="*/ 1147762 h 2258269"/>
                <a:gd name="connsiteX62" fmla="*/ 89462 w 2499287"/>
                <a:gd name="connsiteY62" fmla="*/ 1071562 h 2258269"/>
                <a:gd name="connsiteX63" fmla="*/ 118037 w 2499287"/>
                <a:gd name="connsiteY63" fmla="*/ 985837 h 2258269"/>
                <a:gd name="connsiteX64" fmla="*/ 183770 w 2499287"/>
                <a:gd name="connsiteY64" fmla="*/ 883617 h 2258269"/>
                <a:gd name="connsiteX65" fmla="*/ 232337 w 2499287"/>
                <a:gd name="connsiteY65" fmla="*/ 809625 h 2258269"/>
                <a:gd name="connsiteX66" fmla="*/ 308537 w 2499287"/>
                <a:gd name="connsiteY66" fmla="*/ 733425 h 2258269"/>
                <a:gd name="connsiteX67" fmla="*/ 370449 w 2499287"/>
                <a:gd name="connsiteY67" fmla="*/ 671512 h 2258269"/>
                <a:gd name="connsiteX68" fmla="*/ 484749 w 2499287"/>
                <a:gd name="connsiteY68" fmla="*/ 614362 h 2258269"/>
                <a:gd name="connsiteX69" fmla="*/ 589524 w 2499287"/>
                <a:gd name="connsiteY69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360924 w 2499287"/>
                <a:gd name="connsiteY40" fmla="*/ 2081212 h 2258269"/>
                <a:gd name="connsiteX41" fmla="*/ 313299 w 2499287"/>
                <a:gd name="connsiteY41" fmla="*/ 2043112 h 2258269"/>
                <a:gd name="connsiteX42" fmla="*/ 299012 w 2499287"/>
                <a:gd name="connsiteY42" fmla="*/ 2033587 h 2258269"/>
                <a:gd name="connsiteX43" fmla="*/ 260912 w 2499287"/>
                <a:gd name="connsiteY43" fmla="*/ 2019300 h 2258269"/>
                <a:gd name="connsiteX44" fmla="*/ 256149 w 2499287"/>
                <a:gd name="connsiteY44" fmla="*/ 2005012 h 2258269"/>
                <a:gd name="connsiteX45" fmla="*/ 246624 w 2499287"/>
                <a:gd name="connsiteY45" fmla="*/ 1990725 h 2258269"/>
                <a:gd name="connsiteX46" fmla="*/ 241862 w 2499287"/>
                <a:gd name="connsiteY46" fmla="*/ 1971675 h 2258269"/>
                <a:gd name="connsiteX47" fmla="*/ 222812 w 2499287"/>
                <a:gd name="connsiteY47" fmla="*/ 1933575 h 2258269"/>
                <a:gd name="connsiteX48" fmla="*/ 160899 w 2499287"/>
                <a:gd name="connsiteY48" fmla="*/ 1828800 h 2258269"/>
                <a:gd name="connsiteX49" fmla="*/ 141849 w 2499287"/>
                <a:gd name="connsiteY49" fmla="*/ 1800225 h 2258269"/>
                <a:gd name="connsiteX50" fmla="*/ 137087 w 2499287"/>
                <a:gd name="connsiteY50" fmla="*/ 1785937 h 2258269"/>
                <a:gd name="connsiteX51" fmla="*/ 122799 w 2499287"/>
                <a:gd name="connsiteY51" fmla="*/ 1766887 h 2258269"/>
                <a:gd name="connsiteX52" fmla="*/ 98987 w 2499287"/>
                <a:gd name="connsiteY52" fmla="*/ 1733550 h 2258269"/>
                <a:gd name="connsiteX53" fmla="*/ 79937 w 2499287"/>
                <a:gd name="connsiteY53" fmla="*/ 1695450 h 2258269"/>
                <a:gd name="connsiteX54" fmla="*/ 60688 w 2499287"/>
                <a:gd name="connsiteY54" fmla="*/ 1653356 h 2258269"/>
                <a:gd name="connsiteX55" fmla="*/ 11079 w 2499287"/>
                <a:gd name="connsiteY55" fmla="*/ 1529134 h 2258269"/>
                <a:gd name="connsiteX56" fmla="*/ 2125 w 2499287"/>
                <a:gd name="connsiteY56" fmla="*/ 1435025 h 2258269"/>
                <a:gd name="connsiteX57" fmla="*/ 8499 w 2499287"/>
                <a:gd name="connsiteY57" fmla="*/ 1338262 h 2258269"/>
                <a:gd name="connsiteX58" fmla="*/ 22787 w 2499287"/>
                <a:gd name="connsiteY58" fmla="*/ 1252537 h 2258269"/>
                <a:gd name="connsiteX59" fmla="*/ 32312 w 2499287"/>
                <a:gd name="connsiteY59" fmla="*/ 1200150 h 2258269"/>
                <a:gd name="connsiteX60" fmla="*/ 56124 w 2499287"/>
                <a:gd name="connsiteY60" fmla="*/ 1147762 h 2258269"/>
                <a:gd name="connsiteX61" fmla="*/ 89462 w 2499287"/>
                <a:gd name="connsiteY61" fmla="*/ 1071562 h 2258269"/>
                <a:gd name="connsiteX62" fmla="*/ 118037 w 2499287"/>
                <a:gd name="connsiteY62" fmla="*/ 985837 h 2258269"/>
                <a:gd name="connsiteX63" fmla="*/ 183770 w 2499287"/>
                <a:gd name="connsiteY63" fmla="*/ 883617 h 2258269"/>
                <a:gd name="connsiteX64" fmla="*/ 232337 w 2499287"/>
                <a:gd name="connsiteY64" fmla="*/ 809625 h 2258269"/>
                <a:gd name="connsiteX65" fmla="*/ 308537 w 2499287"/>
                <a:gd name="connsiteY65" fmla="*/ 733425 h 2258269"/>
                <a:gd name="connsiteX66" fmla="*/ 370449 w 2499287"/>
                <a:gd name="connsiteY66" fmla="*/ 671512 h 2258269"/>
                <a:gd name="connsiteX67" fmla="*/ 484749 w 2499287"/>
                <a:gd name="connsiteY67" fmla="*/ 614362 h 2258269"/>
                <a:gd name="connsiteX68" fmla="*/ 589524 w 2499287"/>
                <a:gd name="connsiteY68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360924 w 2499287"/>
                <a:gd name="connsiteY40" fmla="*/ 2081212 h 2258269"/>
                <a:gd name="connsiteX41" fmla="*/ 299012 w 2499287"/>
                <a:gd name="connsiteY41" fmla="*/ 2033587 h 2258269"/>
                <a:gd name="connsiteX42" fmla="*/ 260912 w 2499287"/>
                <a:gd name="connsiteY42" fmla="*/ 2019300 h 2258269"/>
                <a:gd name="connsiteX43" fmla="*/ 256149 w 2499287"/>
                <a:gd name="connsiteY43" fmla="*/ 2005012 h 2258269"/>
                <a:gd name="connsiteX44" fmla="*/ 246624 w 2499287"/>
                <a:gd name="connsiteY44" fmla="*/ 1990725 h 2258269"/>
                <a:gd name="connsiteX45" fmla="*/ 241862 w 2499287"/>
                <a:gd name="connsiteY45" fmla="*/ 1971675 h 2258269"/>
                <a:gd name="connsiteX46" fmla="*/ 222812 w 2499287"/>
                <a:gd name="connsiteY46" fmla="*/ 1933575 h 2258269"/>
                <a:gd name="connsiteX47" fmla="*/ 160899 w 2499287"/>
                <a:gd name="connsiteY47" fmla="*/ 1828800 h 2258269"/>
                <a:gd name="connsiteX48" fmla="*/ 141849 w 2499287"/>
                <a:gd name="connsiteY48" fmla="*/ 1800225 h 2258269"/>
                <a:gd name="connsiteX49" fmla="*/ 137087 w 2499287"/>
                <a:gd name="connsiteY49" fmla="*/ 1785937 h 2258269"/>
                <a:gd name="connsiteX50" fmla="*/ 122799 w 2499287"/>
                <a:gd name="connsiteY50" fmla="*/ 1766887 h 2258269"/>
                <a:gd name="connsiteX51" fmla="*/ 98987 w 2499287"/>
                <a:gd name="connsiteY51" fmla="*/ 1733550 h 2258269"/>
                <a:gd name="connsiteX52" fmla="*/ 79937 w 2499287"/>
                <a:gd name="connsiteY52" fmla="*/ 1695450 h 2258269"/>
                <a:gd name="connsiteX53" fmla="*/ 60688 w 2499287"/>
                <a:gd name="connsiteY53" fmla="*/ 1653356 h 2258269"/>
                <a:gd name="connsiteX54" fmla="*/ 11079 w 2499287"/>
                <a:gd name="connsiteY54" fmla="*/ 1529134 h 2258269"/>
                <a:gd name="connsiteX55" fmla="*/ 2125 w 2499287"/>
                <a:gd name="connsiteY55" fmla="*/ 1435025 h 2258269"/>
                <a:gd name="connsiteX56" fmla="*/ 8499 w 2499287"/>
                <a:gd name="connsiteY56" fmla="*/ 1338262 h 2258269"/>
                <a:gd name="connsiteX57" fmla="*/ 22787 w 2499287"/>
                <a:gd name="connsiteY57" fmla="*/ 1252537 h 2258269"/>
                <a:gd name="connsiteX58" fmla="*/ 32312 w 2499287"/>
                <a:gd name="connsiteY58" fmla="*/ 1200150 h 2258269"/>
                <a:gd name="connsiteX59" fmla="*/ 56124 w 2499287"/>
                <a:gd name="connsiteY59" fmla="*/ 1147762 h 2258269"/>
                <a:gd name="connsiteX60" fmla="*/ 89462 w 2499287"/>
                <a:gd name="connsiteY60" fmla="*/ 1071562 h 2258269"/>
                <a:gd name="connsiteX61" fmla="*/ 118037 w 2499287"/>
                <a:gd name="connsiteY61" fmla="*/ 985837 h 2258269"/>
                <a:gd name="connsiteX62" fmla="*/ 183770 w 2499287"/>
                <a:gd name="connsiteY62" fmla="*/ 883617 h 2258269"/>
                <a:gd name="connsiteX63" fmla="*/ 232337 w 2499287"/>
                <a:gd name="connsiteY63" fmla="*/ 809625 h 2258269"/>
                <a:gd name="connsiteX64" fmla="*/ 308537 w 2499287"/>
                <a:gd name="connsiteY64" fmla="*/ 733425 h 2258269"/>
                <a:gd name="connsiteX65" fmla="*/ 370449 w 2499287"/>
                <a:gd name="connsiteY65" fmla="*/ 671512 h 2258269"/>
                <a:gd name="connsiteX66" fmla="*/ 484749 w 2499287"/>
                <a:gd name="connsiteY66" fmla="*/ 614362 h 2258269"/>
                <a:gd name="connsiteX67" fmla="*/ 589524 w 2499287"/>
                <a:gd name="connsiteY67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360924 w 2499287"/>
                <a:gd name="connsiteY40" fmla="*/ 2081212 h 2258269"/>
                <a:gd name="connsiteX41" fmla="*/ 260912 w 2499287"/>
                <a:gd name="connsiteY41" fmla="*/ 2019300 h 2258269"/>
                <a:gd name="connsiteX42" fmla="*/ 256149 w 2499287"/>
                <a:gd name="connsiteY42" fmla="*/ 2005012 h 2258269"/>
                <a:gd name="connsiteX43" fmla="*/ 246624 w 2499287"/>
                <a:gd name="connsiteY43" fmla="*/ 1990725 h 2258269"/>
                <a:gd name="connsiteX44" fmla="*/ 241862 w 2499287"/>
                <a:gd name="connsiteY44" fmla="*/ 1971675 h 2258269"/>
                <a:gd name="connsiteX45" fmla="*/ 222812 w 2499287"/>
                <a:gd name="connsiteY45" fmla="*/ 1933575 h 2258269"/>
                <a:gd name="connsiteX46" fmla="*/ 160899 w 2499287"/>
                <a:gd name="connsiteY46" fmla="*/ 1828800 h 2258269"/>
                <a:gd name="connsiteX47" fmla="*/ 141849 w 2499287"/>
                <a:gd name="connsiteY47" fmla="*/ 1800225 h 2258269"/>
                <a:gd name="connsiteX48" fmla="*/ 137087 w 2499287"/>
                <a:gd name="connsiteY48" fmla="*/ 1785937 h 2258269"/>
                <a:gd name="connsiteX49" fmla="*/ 122799 w 2499287"/>
                <a:gd name="connsiteY49" fmla="*/ 1766887 h 2258269"/>
                <a:gd name="connsiteX50" fmla="*/ 98987 w 2499287"/>
                <a:gd name="connsiteY50" fmla="*/ 1733550 h 2258269"/>
                <a:gd name="connsiteX51" fmla="*/ 79937 w 2499287"/>
                <a:gd name="connsiteY51" fmla="*/ 1695450 h 2258269"/>
                <a:gd name="connsiteX52" fmla="*/ 60688 w 2499287"/>
                <a:gd name="connsiteY52" fmla="*/ 1653356 h 2258269"/>
                <a:gd name="connsiteX53" fmla="*/ 11079 w 2499287"/>
                <a:gd name="connsiteY53" fmla="*/ 1529134 h 2258269"/>
                <a:gd name="connsiteX54" fmla="*/ 2125 w 2499287"/>
                <a:gd name="connsiteY54" fmla="*/ 1435025 h 2258269"/>
                <a:gd name="connsiteX55" fmla="*/ 8499 w 2499287"/>
                <a:gd name="connsiteY55" fmla="*/ 1338262 h 2258269"/>
                <a:gd name="connsiteX56" fmla="*/ 22787 w 2499287"/>
                <a:gd name="connsiteY56" fmla="*/ 1252537 h 2258269"/>
                <a:gd name="connsiteX57" fmla="*/ 32312 w 2499287"/>
                <a:gd name="connsiteY57" fmla="*/ 1200150 h 2258269"/>
                <a:gd name="connsiteX58" fmla="*/ 56124 w 2499287"/>
                <a:gd name="connsiteY58" fmla="*/ 1147762 h 2258269"/>
                <a:gd name="connsiteX59" fmla="*/ 89462 w 2499287"/>
                <a:gd name="connsiteY59" fmla="*/ 1071562 h 2258269"/>
                <a:gd name="connsiteX60" fmla="*/ 118037 w 2499287"/>
                <a:gd name="connsiteY60" fmla="*/ 985837 h 2258269"/>
                <a:gd name="connsiteX61" fmla="*/ 183770 w 2499287"/>
                <a:gd name="connsiteY61" fmla="*/ 883617 h 2258269"/>
                <a:gd name="connsiteX62" fmla="*/ 232337 w 2499287"/>
                <a:gd name="connsiteY62" fmla="*/ 809625 h 2258269"/>
                <a:gd name="connsiteX63" fmla="*/ 308537 w 2499287"/>
                <a:gd name="connsiteY63" fmla="*/ 733425 h 2258269"/>
                <a:gd name="connsiteX64" fmla="*/ 370449 w 2499287"/>
                <a:gd name="connsiteY64" fmla="*/ 671512 h 2258269"/>
                <a:gd name="connsiteX65" fmla="*/ 484749 w 2499287"/>
                <a:gd name="connsiteY65" fmla="*/ 614362 h 2258269"/>
                <a:gd name="connsiteX66" fmla="*/ 589524 w 2499287"/>
                <a:gd name="connsiteY66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360924 w 2499287"/>
                <a:gd name="connsiteY40" fmla="*/ 2081212 h 2258269"/>
                <a:gd name="connsiteX41" fmla="*/ 256149 w 2499287"/>
                <a:gd name="connsiteY41" fmla="*/ 2005012 h 2258269"/>
                <a:gd name="connsiteX42" fmla="*/ 246624 w 2499287"/>
                <a:gd name="connsiteY42" fmla="*/ 1990725 h 2258269"/>
                <a:gd name="connsiteX43" fmla="*/ 241862 w 2499287"/>
                <a:gd name="connsiteY43" fmla="*/ 1971675 h 2258269"/>
                <a:gd name="connsiteX44" fmla="*/ 222812 w 2499287"/>
                <a:gd name="connsiteY44" fmla="*/ 1933575 h 2258269"/>
                <a:gd name="connsiteX45" fmla="*/ 160899 w 2499287"/>
                <a:gd name="connsiteY45" fmla="*/ 1828800 h 2258269"/>
                <a:gd name="connsiteX46" fmla="*/ 141849 w 2499287"/>
                <a:gd name="connsiteY46" fmla="*/ 1800225 h 2258269"/>
                <a:gd name="connsiteX47" fmla="*/ 137087 w 2499287"/>
                <a:gd name="connsiteY47" fmla="*/ 1785937 h 2258269"/>
                <a:gd name="connsiteX48" fmla="*/ 122799 w 2499287"/>
                <a:gd name="connsiteY48" fmla="*/ 1766887 h 2258269"/>
                <a:gd name="connsiteX49" fmla="*/ 98987 w 2499287"/>
                <a:gd name="connsiteY49" fmla="*/ 1733550 h 2258269"/>
                <a:gd name="connsiteX50" fmla="*/ 79937 w 2499287"/>
                <a:gd name="connsiteY50" fmla="*/ 1695450 h 2258269"/>
                <a:gd name="connsiteX51" fmla="*/ 60688 w 2499287"/>
                <a:gd name="connsiteY51" fmla="*/ 1653356 h 2258269"/>
                <a:gd name="connsiteX52" fmla="*/ 11079 w 2499287"/>
                <a:gd name="connsiteY52" fmla="*/ 1529134 h 2258269"/>
                <a:gd name="connsiteX53" fmla="*/ 2125 w 2499287"/>
                <a:gd name="connsiteY53" fmla="*/ 1435025 h 2258269"/>
                <a:gd name="connsiteX54" fmla="*/ 8499 w 2499287"/>
                <a:gd name="connsiteY54" fmla="*/ 1338262 h 2258269"/>
                <a:gd name="connsiteX55" fmla="*/ 22787 w 2499287"/>
                <a:gd name="connsiteY55" fmla="*/ 1252537 h 2258269"/>
                <a:gd name="connsiteX56" fmla="*/ 32312 w 2499287"/>
                <a:gd name="connsiteY56" fmla="*/ 1200150 h 2258269"/>
                <a:gd name="connsiteX57" fmla="*/ 56124 w 2499287"/>
                <a:gd name="connsiteY57" fmla="*/ 1147762 h 2258269"/>
                <a:gd name="connsiteX58" fmla="*/ 89462 w 2499287"/>
                <a:gd name="connsiteY58" fmla="*/ 1071562 h 2258269"/>
                <a:gd name="connsiteX59" fmla="*/ 118037 w 2499287"/>
                <a:gd name="connsiteY59" fmla="*/ 985837 h 2258269"/>
                <a:gd name="connsiteX60" fmla="*/ 183770 w 2499287"/>
                <a:gd name="connsiteY60" fmla="*/ 883617 h 2258269"/>
                <a:gd name="connsiteX61" fmla="*/ 232337 w 2499287"/>
                <a:gd name="connsiteY61" fmla="*/ 809625 h 2258269"/>
                <a:gd name="connsiteX62" fmla="*/ 308537 w 2499287"/>
                <a:gd name="connsiteY62" fmla="*/ 733425 h 2258269"/>
                <a:gd name="connsiteX63" fmla="*/ 370449 w 2499287"/>
                <a:gd name="connsiteY63" fmla="*/ 671512 h 2258269"/>
                <a:gd name="connsiteX64" fmla="*/ 484749 w 2499287"/>
                <a:gd name="connsiteY64" fmla="*/ 614362 h 2258269"/>
                <a:gd name="connsiteX65" fmla="*/ 589524 w 2499287"/>
                <a:gd name="connsiteY65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360924 w 2499287"/>
                <a:gd name="connsiteY40" fmla="*/ 2081212 h 2258269"/>
                <a:gd name="connsiteX41" fmla="*/ 246624 w 2499287"/>
                <a:gd name="connsiteY41" fmla="*/ 1990725 h 2258269"/>
                <a:gd name="connsiteX42" fmla="*/ 241862 w 2499287"/>
                <a:gd name="connsiteY42" fmla="*/ 1971675 h 2258269"/>
                <a:gd name="connsiteX43" fmla="*/ 222812 w 2499287"/>
                <a:gd name="connsiteY43" fmla="*/ 1933575 h 2258269"/>
                <a:gd name="connsiteX44" fmla="*/ 160899 w 2499287"/>
                <a:gd name="connsiteY44" fmla="*/ 1828800 h 2258269"/>
                <a:gd name="connsiteX45" fmla="*/ 141849 w 2499287"/>
                <a:gd name="connsiteY45" fmla="*/ 1800225 h 2258269"/>
                <a:gd name="connsiteX46" fmla="*/ 137087 w 2499287"/>
                <a:gd name="connsiteY46" fmla="*/ 1785937 h 2258269"/>
                <a:gd name="connsiteX47" fmla="*/ 122799 w 2499287"/>
                <a:gd name="connsiteY47" fmla="*/ 1766887 h 2258269"/>
                <a:gd name="connsiteX48" fmla="*/ 98987 w 2499287"/>
                <a:gd name="connsiteY48" fmla="*/ 1733550 h 2258269"/>
                <a:gd name="connsiteX49" fmla="*/ 79937 w 2499287"/>
                <a:gd name="connsiteY49" fmla="*/ 1695450 h 2258269"/>
                <a:gd name="connsiteX50" fmla="*/ 60688 w 2499287"/>
                <a:gd name="connsiteY50" fmla="*/ 1653356 h 2258269"/>
                <a:gd name="connsiteX51" fmla="*/ 11079 w 2499287"/>
                <a:gd name="connsiteY51" fmla="*/ 1529134 h 2258269"/>
                <a:gd name="connsiteX52" fmla="*/ 2125 w 2499287"/>
                <a:gd name="connsiteY52" fmla="*/ 1435025 h 2258269"/>
                <a:gd name="connsiteX53" fmla="*/ 8499 w 2499287"/>
                <a:gd name="connsiteY53" fmla="*/ 1338262 h 2258269"/>
                <a:gd name="connsiteX54" fmla="*/ 22787 w 2499287"/>
                <a:gd name="connsiteY54" fmla="*/ 1252537 h 2258269"/>
                <a:gd name="connsiteX55" fmla="*/ 32312 w 2499287"/>
                <a:gd name="connsiteY55" fmla="*/ 1200150 h 2258269"/>
                <a:gd name="connsiteX56" fmla="*/ 56124 w 2499287"/>
                <a:gd name="connsiteY56" fmla="*/ 1147762 h 2258269"/>
                <a:gd name="connsiteX57" fmla="*/ 89462 w 2499287"/>
                <a:gd name="connsiteY57" fmla="*/ 1071562 h 2258269"/>
                <a:gd name="connsiteX58" fmla="*/ 118037 w 2499287"/>
                <a:gd name="connsiteY58" fmla="*/ 985837 h 2258269"/>
                <a:gd name="connsiteX59" fmla="*/ 183770 w 2499287"/>
                <a:gd name="connsiteY59" fmla="*/ 883617 h 2258269"/>
                <a:gd name="connsiteX60" fmla="*/ 232337 w 2499287"/>
                <a:gd name="connsiteY60" fmla="*/ 809625 h 2258269"/>
                <a:gd name="connsiteX61" fmla="*/ 308537 w 2499287"/>
                <a:gd name="connsiteY61" fmla="*/ 733425 h 2258269"/>
                <a:gd name="connsiteX62" fmla="*/ 370449 w 2499287"/>
                <a:gd name="connsiteY62" fmla="*/ 671512 h 2258269"/>
                <a:gd name="connsiteX63" fmla="*/ 484749 w 2499287"/>
                <a:gd name="connsiteY63" fmla="*/ 614362 h 2258269"/>
                <a:gd name="connsiteX64" fmla="*/ 589524 w 2499287"/>
                <a:gd name="connsiteY64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360924 w 2499287"/>
                <a:gd name="connsiteY40" fmla="*/ 2081212 h 2258269"/>
                <a:gd name="connsiteX41" fmla="*/ 246624 w 2499287"/>
                <a:gd name="connsiteY41" fmla="*/ 1990725 h 2258269"/>
                <a:gd name="connsiteX42" fmla="*/ 222812 w 2499287"/>
                <a:gd name="connsiteY42" fmla="*/ 1933575 h 2258269"/>
                <a:gd name="connsiteX43" fmla="*/ 160899 w 2499287"/>
                <a:gd name="connsiteY43" fmla="*/ 1828800 h 2258269"/>
                <a:gd name="connsiteX44" fmla="*/ 141849 w 2499287"/>
                <a:gd name="connsiteY44" fmla="*/ 1800225 h 2258269"/>
                <a:gd name="connsiteX45" fmla="*/ 137087 w 2499287"/>
                <a:gd name="connsiteY45" fmla="*/ 1785937 h 2258269"/>
                <a:gd name="connsiteX46" fmla="*/ 122799 w 2499287"/>
                <a:gd name="connsiteY46" fmla="*/ 1766887 h 2258269"/>
                <a:gd name="connsiteX47" fmla="*/ 98987 w 2499287"/>
                <a:gd name="connsiteY47" fmla="*/ 1733550 h 2258269"/>
                <a:gd name="connsiteX48" fmla="*/ 79937 w 2499287"/>
                <a:gd name="connsiteY48" fmla="*/ 1695450 h 2258269"/>
                <a:gd name="connsiteX49" fmla="*/ 60688 w 2499287"/>
                <a:gd name="connsiteY49" fmla="*/ 1653356 h 2258269"/>
                <a:gd name="connsiteX50" fmla="*/ 11079 w 2499287"/>
                <a:gd name="connsiteY50" fmla="*/ 1529134 h 2258269"/>
                <a:gd name="connsiteX51" fmla="*/ 2125 w 2499287"/>
                <a:gd name="connsiteY51" fmla="*/ 1435025 h 2258269"/>
                <a:gd name="connsiteX52" fmla="*/ 8499 w 2499287"/>
                <a:gd name="connsiteY52" fmla="*/ 1338262 h 2258269"/>
                <a:gd name="connsiteX53" fmla="*/ 22787 w 2499287"/>
                <a:gd name="connsiteY53" fmla="*/ 1252537 h 2258269"/>
                <a:gd name="connsiteX54" fmla="*/ 32312 w 2499287"/>
                <a:gd name="connsiteY54" fmla="*/ 1200150 h 2258269"/>
                <a:gd name="connsiteX55" fmla="*/ 56124 w 2499287"/>
                <a:gd name="connsiteY55" fmla="*/ 1147762 h 2258269"/>
                <a:gd name="connsiteX56" fmla="*/ 89462 w 2499287"/>
                <a:gd name="connsiteY56" fmla="*/ 1071562 h 2258269"/>
                <a:gd name="connsiteX57" fmla="*/ 118037 w 2499287"/>
                <a:gd name="connsiteY57" fmla="*/ 985837 h 2258269"/>
                <a:gd name="connsiteX58" fmla="*/ 183770 w 2499287"/>
                <a:gd name="connsiteY58" fmla="*/ 883617 h 2258269"/>
                <a:gd name="connsiteX59" fmla="*/ 232337 w 2499287"/>
                <a:gd name="connsiteY59" fmla="*/ 809625 h 2258269"/>
                <a:gd name="connsiteX60" fmla="*/ 308537 w 2499287"/>
                <a:gd name="connsiteY60" fmla="*/ 733425 h 2258269"/>
                <a:gd name="connsiteX61" fmla="*/ 370449 w 2499287"/>
                <a:gd name="connsiteY61" fmla="*/ 671512 h 2258269"/>
                <a:gd name="connsiteX62" fmla="*/ 484749 w 2499287"/>
                <a:gd name="connsiteY62" fmla="*/ 614362 h 2258269"/>
                <a:gd name="connsiteX63" fmla="*/ 589524 w 2499287"/>
                <a:gd name="connsiteY63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360924 w 2499287"/>
                <a:gd name="connsiteY40" fmla="*/ 2081212 h 2258269"/>
                <a:gd name="connsiteX41" fmla="*/ 246624 w 2499287"/>
                <a:gd name="connsiteY41" fmla="*/ 1990725 h 2258269"/>
                <a:gd name="connsiteX42" fmla="*/ 160899 w 2499287"/>
                <a:gd name="connsiteY42" fmla="*/ 1828800 h 2258269"/>
                <a:gd name="connsiteX43" fmla="*/ 141849 w 2499287"/>
                <a:gd name="connsiteY43" fmla="*/ 1800225 h 2258269"/>
                <a:gd name="connsiteX44" fmla="*/ 137087 w 2499287"/>
                <a:gd name="connsiteY44" fmla="*/ 1785937 h 2258269"/>
                <a:gd name="connsiteX45" fmla="*/ 122799 w 2499287"/>
                <a:gd name="connsiteY45" fmla="*/ 1766887 h 2258269"/>
                <a:gd name="connsiteX46" fmla="*/ 98987 w 2499287"/>
                <a:gd name="connsiteY46" fmla="*/ 1733550 h 2258269"/>
                <a:gd name="connsiteX47" fmla="*/ 79937 w 2499287"/>
                <a:gd name="connsiteY47" fmla="*/ 1695450 h 2258269"/>
                <a:gd name="connsiteX48" fmla="*/ 60688 w 2499287"/>
                <a:gd name="connsiteY48" fmla="*/ 1653356 h 2258269"/>
                <a:gd name="connsiteX49" fmla="*/ 11079 w 2499287"/>
                <a:gd name="connsiteY49" fmla="*/ 1529134 h 2258269"/>
                <a:gd name="connsiteX50" fmla="*/ 2125 w 2499287"/>
                <a:gd name="connsiteY50" fmla="*/ 1435025 h 2258269"/>
                <a:gd name="connsiteX51" fmla="*/ 8499 w 2499287"/>
                <a:gd name="connsiteY51" fmla="*/ 1338262 h 2258269"/>
                <a:gd name="connsiteX52" fmla="*/ 22787 w 2499287"/>
                <a:gd name="connsiteY52" fmla="*/ 1252537 h 2258269"/>
                <a:gd name="connsiteX53" fmla="*/ 32312 w 2499287"/>
                <a:gd name="connsiteY53" fmla="*/ 1200150 h 2258269"/>
                <a:gd name="connsiteX54" fmla="*/ 56124 w 2499287"/>
                <a:gd name="connsiteY54" fmla="*/ 1147762 h 2258269"/>
                <a:gd name="connsiteX55" fmla="*/ 89462 w 2499287"/>
                <a:gd name="connsiteY55" fmla="*/ 1071562 h 2258269"/>
                <a:gd name="connsiteX56" fmla="*/ 118037 w 2499287"/>
                <a:gd name="connsiteY56" fmla="*/ 985837 h 2258269"/>
                <a:gd name="connsiteX57" fmla="*/ 183770 w 2499287"/>
                <a:gd name="connsiteY57" fmla="*/ 883617 h 2258269"/>
                <a:gd name="connsiteX58" fmla="*/ 232337 w 2499287"/>
                <a:gd name="connsiteY58" fmla="*/ 809625 h 2258269"/>
                <a:gd name="connsiteX59" fmla="*/ 308537 w 2499287"/>
                <a:gd name="connsiteY59" fmla="*/ 733425 h 2258269"/>
                <a:gd name="connsiteX60" fmla="*/ 370449 w 2499287"/>
                <a:gd name="connsiteY60" fmla="*/ 671512 h 2258269"/>
                <a:gd name="connsiteX61" fmla="*/ 484749 w 2499287"/>
                <a:gd name="connsiteY61" fmla="*/ 614362 h 2258269"/>
                <a:gd name="connsiteX62" fmla="*/ 589524 w 2499287"/>
                <a:gd name="connsiteY62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360924 w 2499287"/>
                <a:gd name="connsiteY40" fmla="*/ 2081212 h 2258269"/>
                <a:gd name="connsiteX41" fmla="*/ 246624 w 2499287"/>
                <a:gd name="connsiteY41" fmla="*/ 1990725 h 2258269"/>
                <a:gd name="connsiteX42" fmla="*/ 160899 w 2499287"/>
                <a:gd name="connsiteY42" fmla="*/ 1828800 h 2258269"/>
                <a:gd name="connsiteX43" fmla="*/ 137087 w 2499287"/>
                <a:gd name="connsiteY43" fmla="*/ 1785937 h 2258269"/>
                <a:gd name="connsiteX44" fmla="*/ 122799 w 2499287"/>
                <a:gd name="connsiteY44" fmla="*/ 1766887 h 2258269"/>
                <a:gd name="connsiteX45" fmla="*/ 98987 w 2499287"/>
                <a:gd name="connsiteY45" fmla="*/ 1733550 h 2258269"/>
                <a:gd name="connsiteX46" fmla="*/ 79937 w 2499287"/>
                <a:gd name="connsiteY46" fmla="*/ 1695450 h 2258269"/>
                <a:gd name="connsiteX47" fmla="*/ 60688 w 2499287"/>
                <a:gd name="connsiteY47" fmla="*/ 1653356 h 2258269"/>
                <a:gd name="connsiteX48" fmla="*/ 11079 w 2499287"/>
                <a:gd name="connsiteY48" fmla="*/ 1529134 h 2258269"/>
                <a:gd name="connsiteX49" fmla="*/ 2125 w 2499287"/>
                <a:gd name="connsiteY49" fmla="*/ 1435025 h 2258269"/>
                <a:gd name="connsiteX50" fmla="*/ 8499 w 2499287"/>
                <a:gd name="connsiteY50" fmla="*/ 1338262 h 2258269"/>
                <a:gd name="connsiteX51" fmla="*/ 22787 w 2499287"/>
                <a:gd name="connsiteY51" fmla="*/ 1252537 h 2258269"/>
                <a:gd name="connsiteX52" fmla="*/ 32312 w 2499287"/>
                <a:gd name="connsiteY52" fmla="*/ 1200150 h 2258269"/>
                <a:gd name="connsiteX53" fmla="*/ 56124 w 2499287"/>
                <a:gd name="connsiteY53" fmla="*/ 1147762 h 2258269"/>
                <a:gd name="connsiteX54" fmla="*/ 89462 w 2499287"/>
                <a:gd name="connsiteY54" fmla="*/ 1071562 h 2258269"/>
                <a:gd name="connsiteX55" fmla="*/ 118037 w 2499287"/>
                <a:gd name="connsiteY55" fmla="*/ 985837 h 2258269"/>
                <a:gd name="connsiteX56" fmla="*/ 183770 w 2499287"/>
                <a:gd name="connsiteY56" fmla="*/ 883617 h 2258269"/>
                <a:gd name="connsiteX57" fmla="*/ 232337 w 2499287"/>
                <a:gd name="connsiteY57" fmla="*/ 809625 h 2258269"/>
                <a:gd name="connsiteX58" fmla="*/ 308537 w 2499287"/>
                <a:gd name="connsiteY58" fmla="*/ 733425 h 2258269"/>
                <a:gd name="connsiteX59" fmla="*/ 370449 w 2499287"/>
                <a:gd name="connsiteY59" fmla="*/ 671512 h 2258269"/>
                <a:gd name="connsiteX60" fmla="*/ 484749 w 2499287"/>
                <a:gd name="connsiteY60" fmla="*/ 614362 h 2258269"/>
                <a:gd name="connsiteX61" fmla="*/ 589524 w 2499287"/>
                <a:gd name="connsiteY61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360924 w 2499287"/>
                <a:gd name="connsiteY40" fmla="*/ 2081212 h 2258269"/>
                <a:gd name="connsiteX41" fmla="*/ 246624 w 2499287"/>
                <a:gd name="connsiteY41" fmla="*/ 1990725 h 2258269"/>
                <a:gd name="connsiteX42" fmla="*/ 137087 w 2499287"/>
                <a:gd name="connsiteY42" fmla="*/ 1785937 h 2258269"/>
                <a:gd name="connsiteX43" fmla="*/ 122799 w 2499287"/>
                <a:gd name="connsiteY43" fmla="*/ 1766887 h 2258269"/>
                <a:gd name="connsiteX44" fmla="*/ 98987 w 2499287"/>
                <a:gd name="connsiteY44" fmla="*/ 1733550 h 2258269"/>
                <a:gd name="connsiteX45" fmla="*/ 79937 w 2499287"/>
                <a:gd name="connsiteY45" fmla="*/ 1695450 h 2258269"/>
                <a:gd name="connsiteX46" fmla="*/ 60688 w 2499287"/>
                <a:gd name="connsiteY46" fmla="*/ 1653356 h 2258269"/>
                <a:gd name="connsiteX47" fmla="*/ 11079 w 2499287"/>
                <a:gd name="connsiteY47" fmla="*/ 1529134 h 2258269"/>
                <a:gd name="connsiteX48" fmla="*/ 2125 w 2499287"/>
                <a:gd name="connsiteY48" fmla="*/ 1435025 h 2258269"/>
                <a:gd name="connsiteX49" fmla="*/ 8499 w 2499287"/>
                <a:gd name="connsiteY49" fmla="*/ 1338262 h 2258269"/>
                <a:gd name="connsiteX50" fmla="*/ 22787 w 2499287"/>
                <a:gd name="connsiteY50" fmla="*/ 1252537 h 2258269"/>
                <a:gd name="connsiteX51" fmla="*/ 32312 w 2499287"/>
                <a:gd name="connsiteY51" fmla="*/ 1200150 h 2258269"/>
                <a:gd name="connsiteX52" fmla="*/ 56124 w 2499287"/>
                <a:gd name="connsiteY52" fmla="*/ 1147762 h 2258269"/>
                <a:gd name="connsiteX53" fmla="*/ 89462 w 2499287"/>
                <a:gd name="connsiteY53" fmla="*/ 1071562 h 2258269"/>
                <a:gd name="connsiteX54" fmla="*/ 118037 w 2499287"/>
                <a:gd name="connsiteY54" fmla="*/ 985837 h 2258269"/>
                <a:gd name="connsiteX55" fmla="*/ 183770 w 2499287"/>
                <a:gd name="connsiteY55" fmla="*/ 883617 h 2258269"/>
                <a:gd name="connsiteX56" fmla="*/ 232337 w 2499287"/>
                <a:gd name="connsiteY56" fmla="*/ 809625 h 2258269"/>
                <a:gd name="connsiteX57" fmla="*/ 308537 w 2499287"/>
                <a:gd name="connsiteY57" fmla="*/ 733425 h 2258269"/>
                <a:gd name="connsiteX58" fmla="*/ 370449 w 2499287"/>
                <a:gd name="connsiteY58" fmla="*/ 671512 h 2258269"/>
                <a:gd name="connsiteX59" fmla="*/ 484749 w 2499287"/>
                <a:gd name="connsiteY59" fmla="*/ 614362 h 2258269"/>
                <a:gd name="connsiteX60" fmla="*/ 589524 w 2499287"/>
                <a:gd name="connsiteY60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360924 w 2499287"/>
                <a:gd name="connsiteY40" fmla="*/ 2081212 h 2258269"/>
                <a:gd name="connsiteX41" fmla="*/ 246624 w 2499287"/>
                <a:gd name="connsiteY41" fmla="*/ 1990725 h 2258269"/>
                <a:gd name="connsiteX42" fmla="*/ 137087 w 2499287"/>
                <a:gd name="connsiteY42" fmla="*/ 1785937 h 2258269"/>
                <a:gd name="connsiteX43" fmla="*/ 98987 w 2499287"/>
                <a:gd name="connsiteY43" fmla="*/ 1733550 h 2258269"/>
                <a:gd name="connsiteX44" fmla="*/ 79937 w 2499287"/>
                <a:gd name="connsiteY44" fmla="*/ 1695450 h 2258269"/>
                <a:gd name="connsiteX45" fmla="*/ 60688 w 2499287"/>
                <a:gd name="connsiteY45" fmla="*/ 1653356 h 2258269"/>
                <a:gd name="connsiteX46" fmla="*/ 11079 w 2499287"/>
                <a:gd name="connsiteY46" fmla="*/ 1529134 h 2258269"/>
                <a:gd name="connsiteX47" fmla="*/ 2125 w 2499287"/>
                <a:gd name="connsiteY47" fmla="*/ 1435025 h 2258269"/>
                <a:gd name="connsiteX48" fmla="*/ 8499 w 2499287"/>
                <a:gd name="connsiteY48" fmla="*/ 1338262 h 2258269"/>
                <a:gd name="connsiteX49" fmla="*/ 22787 w 2499287"/>
                <a:gd name="connsiteY49" fmla="*/ 1252537 h 2258269"/>
                <a:gd name="connsiteX50" fmla="*/ 32312 w 2499287"/>
                <a:gd name="connsiteY50" fmla="*/ 1200150 h 2258269"/>
                <a:gd name="connsiteX51" fmla="*/ 56124 w 2499287"/>
                <a:gd name="connsiteY51" fmla="*/ 1147762 h 2258269"/>
                <a:gd name="connsiteX52" fmla="*/ 89462 w 2499287"/>
                <a:gd name="connsiteY52" fmla="*/ 1071562 h 2258269"/>
                <a:gd name="connsiteX53" fmla="*/ 118037 w 2499287"/>
                <a:gd name="connsiteY53" fmla="*/ 985837 h 2258269"/>
                <a:gd name="connsiteX54" fmla="*/ 183770 w 2499287"/>
                <a:gd name="connsiteY54" fmla="*/ 883617 h 2258269"/>
                <a:gd name="connsiteX55" fmla="*/ 232337 w 2499287"/>
                <a:gd name="connsiteY55" fmla="*/ 809625 h 2258269"/>
                <a:gd name="connsiteX56" fmla="*/ 308537 w 2499287"/>
                <a:gd name="connsiteY56" fmla="*/ 733425 h 2258269"/>
                <a:gd name="connsiteX57" fmla="*/ 370449 w 2499287"/>
                <a:gd name="connsiteY57" fmla="*/ 671512 h 2258269"/>
                <a:gd name="connsiteX58" fmla="*/ 484749 w 2499287"/>
                <a:gd name="connsiteY58" fmla="*/ 614362 h 2258269"/>
                <a:gd name="connsiteX59" fmla="*/ 589524 w 2499287"/>
                <a:gd name="connsiteY59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360924 w 2499287"/>
                <a:gd name="connsiteY40" fmla="*/ 2081212 h 2258269"/>
                <a:gd name="connsiteX41" fmla="*/ 246624 w 2499287"/>
                <a:gd name="connsiteY41" fmla="*/ 1990725 h 2258269"/>
                <a:gd name="connsiteX42" fmla="*/ 137087 w 2499287"/>
                <a:gd name="connsiteY42" fmla="*/ 1785937 h 2258269"/>
                <a:gd name="connsiteX43" fmla="*/ 79937 w 2499287"/>
                <a:gd name="connsiteY43" fmla="*/ 1695450 h 2258269"/>
                <a:gd name="connsiteX44" fmla="*/ 60688 w 2499287"/>
                <a:gd name="connsiteY44" fmla="*/ 1653356 h 2258269"/>
                <a:gd name="connsiteX45" fmla="*/ 11079 w 2499287"/>
                <a:gd name="connsiteY45" fmla="*/ 1529134 h 2258269"/>
                <a:gd name="connsiteX46" fmla="*/ 2125 w 2499287"/>
                <a:gd name="connsiteY46" fmla="*/ 1435025 h 2258269"/>
                <a:gd name="connsiteX47" fmla="*/ 8499 w 2499287"/>
                <a:gd name="connsiteY47" fmla="*/ 1338262 h 2258269"/>
                <a:gd name="connsiteX48" fmla="*/ 22787 w 2499287"/>
                <a:gd name="connsiteY48" fmla="*/ 1252537 h 2258269"/>
                <a:gd name="connsiteX49" fmla="*/ 32312 w 2499287"/>
                <a:gd name="connsiteY49" fmla="*/ 1200150 h 2258269"/>
                <a:gd name="connsiteX50" fmla="*/ 56124 w 2499287"/>
                <a:gd name="connsiteY50" fmla="*/ 1147762 h 2258269"/>
                <a:gd name="connsiteX51" fmla="*/ 89462 w 2499287"/>
                <a:gd name="connsiteY51" fmla="*/ 1071562 h 2258269"/>
                <a:gd name="connsiteX52" fmla="*/ 118037 w 2499287"/>
                <a:gd name="connsiteY52" fmla="*/ 985837 h 2258269"/>
                <a:gd name="connsiteX53" fmla="*/ 183770 w 2499287"/>
                <a:gd name="connsiteY53" fmla="*/ 883617 h 2258269"/>
                <a:gd name="connsiteX54" fmla="*/ 232337 w 2499287"/>
                <a:gd name="connsiteY54" fmla="*/ 809625 h 2258269"/>
                <a:gd name="connsiteX55" fmla="*/ 308537 w 2499287"/>
                <a:gd name="connsiteY55" fmla="*/ 733425 h 2258269"/>
                <a:gd name="connsiteX56" fmla="*/ 370449 w 2499287"/>
                <a:gd name="connsiteY56" fmla="*/ 671512 h 2258269"/>
                <a:gd name="connsiteX57" fmla="*/ 484749 w 2499287"/>
                <a:gd name="connsiteY57" fmla="*/ 614362 h 2258269"/>
                <a:gd name="connsiteX58" fmla="*/ 589524 w 2499287"/>
                <a:gd name="connsiteY58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360924 w 2499287"/>
                <a:gd name="connsiteY40" fmla="*/ 2081212 h 2258269"/>
                <a:gd name="connsiteX41" fmla="*/ 246624 w 2499287"/>
                <a:gd name="connsiteY41" fmla="*/ 1990725 h 2258269"/>
                <a:gd name="connsiteX42" fmla="*/ 137087 w 2499287"/>
                <a:gd name="connsiteY42" fmla="*/ 1785937 h 2258269"/>
                <a:gd name="connsiteX43" fmla="*/ 60688 w 2499287"/>
                <a:gd name="connsiteY43" fmla="*/ 1653356 h 2258269"/>
                <a:gd name="connsiteX44" fmla="*/ 11079 w 2499287"/>
                <a:gd name="connsiteY44" fmla="*/ 1529134 h 2258269"/>
                <a:gd name="connsiteX45" fmla="*/ 2125 w 2499287"/>
                <a:gd name="connsiteY45" fmla="*/ 1435025 h 2258269"/>
                <a:gd name="connsiteX46" fmla="*/ 8499 w 2499287"/>
                <a:gd name="connsiteY46" fmla="*/ 1338262 h 2258269"/>
                <a:gd name="connsiteX47" fmla="*/ 22787 w 2499287"/>
                <a:gd name="connsiteY47" fmla="*/ 1252537 h 2258269"/>
                <a:gd name="connsiteX48" fmla="*/ 32312 w 2499287"/>
                <a:gd name="connsiteY48" fmla="*/ 1200150 h 2258269"/>
                <a:gd name="connsiteX49" fmla="*/ 56124 w 2499287"/>
                <a:gd name="connsiteY49" fmla="*/ 1147762 h 2258269"/>
                <a:gd name="connsiteX50" fmla="*/ 89462 w 2499287"/>
                <a:gd name="connsiteY50" fmla="*/ 1071562 h 2258269"/>
                <a:gd name="connsiteX51" fmla="*/ 118037 w 2499287"/>
                <a:gd name="connsiteY51" fmla="*/ 985837 h 2258269"/>
                <a:gd name="connsiteX52" fmla="*/ 183770 w 2499287"/>
                <a:gd name="connsiteY52" fmla="*/ 883617 h 2258269"/>
                <a:gd name="connsiteX53" fmla="*/ 232337 w 2499287"/>
                <a:gd name="connsiteY53" fmla="*/ 809625 h 2258269"/>
                <a:gd name="connsiteX54" fmla="*/ 308537 w 2499287"/>
                <a:gd name="connsiteY54" fmla="*/ 733425 h 2258269"/>
                <a:gd name="connsiteX55" fmla="*/ 370449 w 2499287"/>
                <a:gd name="connsiteY55" fmla="*/ 671512 h 2258269"/>
                <a:gd name="connsiteX56" fmla="*/ 484749 w 2499287"/>
                <a:gd name="connsiteY56" fmla="*/ 614362 h 2258269"/>
                <a:gd name="connsiteX57" fmla="*/ 589524 w 2499287"/>
                <a:gd name="connsiteY57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360924 w 2499287"/>
                <a:gd name="connsiteY40" fmla="*/ 2081212 h 2258269"/>
                <a:gd name="connsiteX41" fmla="*/ 246624 w 2499287"/>
                <a:gd name="connsiteY41" fmla="*/ 1990725 h 2258269"/>
                <a:gd name="connsiteX42" fmla="*/ 137087 w 2499287"/>
                <a:gd name="connsiteY42" fmla="*/ 1785937 h 2258269"/>
                <a:gd name="connsiteX43" fmla="*/ 60688 w 2499287"/>
                <a:gd name="connsiteY43" fmla="*/ 1653356 h 2258269"/>
                <a:gd name="connsiteX44" fmla="*/ 11079 w 2499287"/>
                <a:gd name="connsiteY44" fmla="*/ 1529134 h 2258269"/>
                <a:gd name="connsiteX45" fmla="*/ 2125 w 2499287"/>
                <a:gd name="connsiteY45" fmla="*/ 1435025 h 2258269"/>
                <a:gd name="connsiteX46" fmla="*/ 8499 w 2499287"/>
                <a:gd name="connsiteY46" fmla="*/ 1338262 h 2258269"/>
                <a:gd name="connsiteX47" fmla="*/ 22787 w 2499287"/>
                <a:gd name="connsiteY47" fmla="*/ 1252537 h 2258269"/>
                <a:gd name="connsiteX48" fmla="*/ 56124 w 2499287"/>
                <a:gd name="connsiteY48" fmla="*/ 1147762 h 2258269"/>
                <a:gd name="connsiteX49" fmla="*/ 89462 w 2499287"/>
                <a:gd name="connsiteY49" fmla="*/ 1071562 h 2258269"/>
                <a:gd name="connsiteX50" fmla="*/ 118037 w 2499287"/>
                <a:gd name="connsiteY50" fmla="*/ 985837 h 2258269"/>
                <a:gd name="connsiteX51" fmla="*/ 183770 w 2499287"/>
                <a:gd name="connsiteY51" fmla="*/ 883617 h 2258269"/>
                <a:gd name="connsiteX52" fmla="*/ 232337 w 2499287"/>
                <a:gd name="connsiteY52" fmla="*/ 809625 h 2258269"/>
                <a:gd name="connsiteX53" fmla="*/ 308537 w 2499287"/>
                <a:gd name="connsiteY53" fmla="*/ 733425 h 2258269"/>
                <a:gd name="connsiteX54" fmla="*/ 370449 w 2499287"/>
                <a:gd name="connsiteY54" fmla="*/ 671512 h 2258269"/>
                <a:gd name="connsiteX55" fmla="*/ 484749 w 2499287"/>
                <a:gd name="connsiteY55" fmla="*/ 614362 h 2258269"/>
                <a:gd name="connsiteX56" fmla="*/ 589524 w 2499287"/>
                <a:gd name="connsiteY56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360924 w 2499287"/>
                <a:gd name="connsiteY40" fmla="*/ 2081212 h 2258269"/>
                <a:gd name="connsiteX41" fmla="*/ 246624 w 2499287"/>
                <a:gd name="connsiteY41" fmla="*/ 1990725 h 2258269"/>
                <a:gd name="connsiteX42" fmla="*/ 137087 w 2499287"/>
                <a:gd name="connsiteY42" fmla="*/ 1785937 h 2258269"/>
                <a:gd name="connsiteX43" fmla="*/ 60688 w 2499287"/>
                <a:gd name="connsiteY43" fmla="*/ 1653356 h 2258269"/>
                <a:gd name="connsiteX44" fmla="*/ 11079 w 2499287"/>
                <a:gd name="connsiteY44" fmla="*/ 1529134 h 2258269"/>
                <a:gd name="connsiteX45" fmla="*/ 2125 w 2499287"/>
                <a:gd name="connsiteY45" fmla="*/ 1435025 h 2258269"/>
                <a:gd name="connsiteX46" fmla="*/ 8499 w 2499287"/>
                <a:gd name="connsiteY46" fmla="*/ 1338262 h 2258269"/>
                <a:gd name="connsiteX47" fmla="*/ 22787 w 2499287"/>
                <a:gd name="connsiteY47" fmla="*/ 1252537 h 2258269"/>
                <a:gd name="connsiteX48" fmla="*/ 89462 w 2499287"/>
                <a:gd name="connsiteY48" fmla="*/ 1071562 h 2258269"/>
                <a:gd name="connsiteX49" fmla="*/ 118037 w 2499287"/>
                <a:gd name="connsiteY49" fmla="*/ 985837 h 2258269"/>
                <a:gd name="connsiteX50" fmla="*/ 183770 w 2499287"/>
                <a:gd name="connsiteY50" fmla="*/ 883617 h 2258269"/>
                <a:gd name="connsiteX51" fmla="*/ 232337 w 2499287"/>
                <a:gd name="connsiteY51" fmla="*/ 809625 h 2258269"/>
                <a:gd name="connsiteX52" fmla="*/ 308537 w 2499287"/>
                <a:gd name="connsiteY52" fmla="*/ 733425 h 2258269"/>
                <a:gd name="connsiteX53" fmla="*/ 370449 w 2499287"/>
                <a:gd name="connsiteY53" fmla="*/ 671512 h 2258269"/>
                <a:gd name="connsiteX54" fmla="*/ 484749 w 2499287"/>
                <a:gd name="connsiteY54" fmla="*/ 614362 h 2258269"/>
                <a:gd name="connsiteX55" fmla="*/ 589524 w 2499287"/>
                <a:gd name="connsiteY55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360924 w 2499287"/>
                <a:gd name="connsiteY40" fmla="*/ 2081212 h 2258269"/>
                <a:gd name="connsiteX41" fmla="*/ 246624 w 2499287"/>
                <a:gd name="connsiteY41" fmla="*/ 1990725 h 2258269"/>
                <a:gd name="connsiteX42" fmla="*/ 137087 w 2499287"/>
                <a:gd name="connsiteY42" fmla="*/ 1785937 h 2258269"/>
                <a:gd name="connsiteX43" fmla="*/ 60688 w 2499287"/>
                <a:gd name="connsiteY43" fmla="*/ 1653356 h 2258269"/>
                <a:gd name="connsiteX44" fmla="*/ 11079 w 2499287"/>
                <a:gd name="connsiteY44" fmla="*/ 1529134 h 2258269"/>
                <a:gd name="connsiteX45" fmla="*/ 2125 w 2499287"/>
                <a:gd name="connsiteY45" fmla="*/ 1435025 h 2258269"/>
                <a:gd name="connsiteX46" fmla="*/ 22787 w 2499287"/>
                <a:gd name="connsiteY46" fmla="*/ 1252537 h 2258269"/>
                <a:gd name="connsiteX47" fmla="*/ 89462 w 2499287"/>
                <a:gd name="connsiteY47" fmla="*/ 1071562 h 2258269"/>
                <a:gd name="connsiteX48" fmla="*/ 118037 w 2499287"/>
                <a:gd name="connsiteY48" fmla="*/ 985837 h 2258269"/>
                <a:gd name="connsiteX49" fmla="*/ 183770 w 2499287"/>
                <a:gd name="connsiteY49" fmla="*/ 883617 h 2258269"/>
                <a:gd name="connsiteX50" fmla="*/ 232337 w 2499287"/>
                <a:gd name="connsiteY50" fmla="*/ 809625 h 2258269"/>
                <a:gd name="connsiteX51" fmla="*/ 308537 w 2499287"/>
                <a:gd name="connsiteY51" fmla="*/ 733425 h 2258269"/>
                <a:gd name="connsiteX52" fmla="*/ 370449 w 2499287"/>
                <a:gd name="connsiteY52" fmla="*/ 671512 h 2258269"/>
                <a:gd name="connsiteX53" fmla="*/ 484749 w 2499287"/>
                <a:gd name="connsiteY53" fmla="*/ 614362 h 2258269"/>
                <a:gd name="connsiteX54" fmla="*/ 589524 w 2499287"/>
                <a:gd name="connsiteY54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360924 w 2499287"/>
                <a:gd name="connsiteY40" fmla="*/ 2081212 h 2258269"/>
                <a:gd name="connsiteX41" fmla="*/ 246624 w 2499287"/>
                <a:gd name="connsiteY41" fmla="*/ 1990725 h 2258269"/>
                <a:gd name="connsiteX42" fmla="*/ 137087 w 2499287"/>
                <a:gd name="connsiteY42" fmla="*/ 1785937 h 2258269"/>
                <a:gd name="connsiteX43" fmla="*/ 60688 w 2499287"/>
                <a:gd name="connsiteY43" fmla="*/ 1653356 h 2258269"/>
                <a:gd name="connsiteX44" fmla="*/ 11079 w 2499287"/>
                <a:gd name="connsiteY44" fmla="*/ 1529134 h 2258269"/>
                <a:gd name="connsiteX45" fmla="*/ 2125 w 2499287"/>
                <a:gd name="connsiteY45" fmla="*/ 1435025 h 2258269"/>
                <a:gd name="connsiteX46" fmla="*/ 22787 w 2499287"/>
                <a:gd name="connsiteY46" fmla="*/ 1252537 h 2258269"/>
                <a:gd name="connsiteX47" fmla="*/ 89462 w 2499287"/>
                <a:gd name="connsiteY47" fmla="*/ 1071562 h 2258269"/>
                <a:gd name="connsiteX48" fmla="*/ 118037 w 2499287"/>
                <a:gd name="connsiteY48" fmla="*/ 985837 h 2258269"/>
                <a:gd name="connsiteX49" fmla="*/ 183770 w 2499287"/>
                <a:gd name="connsiteY49" fmla="*/ 883617 h 2258269"/>
                <a:gd name="connsiteX50" fmla="*/ 232337 w 2499287"/>
                <a:gd name="connsiteY50" fmla="*/ 809625 h 2258269"/>
                <a:gd name="connsiteX51" fmla="*/ 308537 w 2499287"/>
                <a:gd name="connsiteY51" fmla="*/ 733425 h 2258269"/>
                <a:gd name="connsiteX52" fmla="*/ 370449 w 2499287"/>
                <a:gd name="connsiteY52" fmla="*/ 671512 h 2258269"/>
                <a:gd name="connsiteX53" fmla="*/ 484749 w 2499287"/>
                <a:gd name="connsiteY53" fmla="*/ 614362 h 2258269"/>
                <a:gd name="connsiteX54" fmla="*/ 589524 w 2499287"/>
                <a:gd name="connsiteY54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246624 w 2499287"/>
                <a:gd name="connsiteY40" fmla="*/ 1990725 h 2258269"/>
                <a:gd name="connsiteX41" fmla="*/ 137087 w 2499287"/>
                <a:gd name="connsiteY41" fmla="*/ 1785937 h 2258269"/>
                <a:gd name="connsiteX42" fmla="*/ 60688 w 2499287"/>
                <a:gd name="connsiteY42" fmla="*/ 1653356 h 2258269"/>
                <a:gd name="connsiteX43" fmla="*/ 11079 w 2499287"/>
                <a:gd name="connsiteY43" fmla="*/ 1529134 h 2258269"/>
                <a:gd name="connsiteX44" fmla="*/ 2125 w 2499287"/>
                <a:gd name="connsiteY44" fmla="*/ 1435025 h 2258269"/>
                <a:gd name="connsiteX45" fmla="*/ 22787 w 2499287"/>
                <a:gd name="connsiteY45" fmla="*/ 1252537 h 2258269"/>
                <a:gd name="connsiteX46" fmla="*/ 89462 w 2499287"/>
                <a:gd name="connsiteY46" fmla="*/ 1071562 h 2258269"/>
                <a:gd name="connsiteX47" fmla="*/ 118037 w 2499287"/>
                <a:gd name="connsiteY47" fmla="*/ 985837 h 2258269"/>
                <a:gd name="connsiteX48" fmla="*/ 183770 w 2499287"/>
                <a:gd name="connsiteY48" fmla="*/ 883617 h 2258269"/>
                <a:gd name="connsiteX49" fmla="*/ 232337 w 2499287"/>
                <a:gd name="connsiteY49" fmla="*/ 809625 h 2258269"/>
                <a:gd name="connsiteX50" fmla="*/ 308537 w 2499287"/>
                <a:gd name="connsiteY50" fmla="*/ 733425 h 2258269"/>
                <a:gd name="connsiteX51" fmla="*/ 370449 w 2499287"/>
                <a:gd name="connsiteY51" fmla="*/ 671512 h 2258269"/>
                <a:gd name="connsiteX52" fmla="*/ 484749 w 2499287"/>
                <a:gd name="connsiteY52" fmla="*/ 614362 h 2258269"/>
                <a:gd name="connsiteX53" fmla="*/ 589524 w 2499287"/>
                <a:gd name="connsiteY53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246624 w 2499287"/>
                <a:gd name="connsiteY40" fmla="*/ 1990725 h 2258269"/>
                <a:gd name="connsiteX41" fmla="*/ 132697 w 2499287"/>
                <a:gd name="connsiteY41" fmla="*/ 1797371 h 2258269"/>
                <a:gd name="connsiteX42" fmla="*/ 60688 w 2499287"/>
                <a:gd name="connsiteY42" fmla="*/ 1653356 h 2258269"/>
                <a:gd name="connsiteX43" fmla="*/ 11079 w 2499287"/>
                <a:gd name="connsiteY43" fmla="*/ 1529134 h 2258269"/>
                <a:gd name="connsiteX44" fmla="*/ 2125 w 2499287"/>
                <a:gd name="connsiteY44" fmla="*/ 1435025 h 2258269"/>
                <a:gd name="connsiteX45" fmla="*/ 22787 w 2499287"/>
                <a:gd name="connsiteY45" fmla="*/ 1252537 h 2258269"/>
                <a:gd name="connsiteX46" fmla="*/ 89462 w 2499287"/>
                <a:gd name="connsiteY46" fmla="*/ 1071562 h 2258269"/>
                <a:gd name="connsiteX47" fmla="*/ 118037 w 2499287"/>
                <a:gd name="connsiteY47" fmla="*/ 985837 h 2258269"/>
                <a:gd name="connsiteX48" fmla="*/ 183770 w 2499287"/>
                <a:gd name="connsiteY48" fmla="*/ 883617 h 2258269"/>
                <a:gd name="connsiteX49" fmla="*/ 232337 w 2499287"/>
                <a:gd name="connsiteY49" fmla="*/ 809625 h 2258269"/>
                <a:gd name="connsiteX50" fmla="*/ 308537 w 2499287"/>
                <a:gd name="connsiteY50" fmla="*/ 733425 h 2258269"/>
                <a:gd name="connsiteX51" fmla="*/ 370449 w 2499287"/>
                <a:gd name="connsiteY51" fmla="*/ 671512 h 2258269"/>
                <a:gd name="connsiteX52" fmla="*/ 484749 w 2499287"/>
                <a:gd name="connsiteY52" fmla="*/ 614362 h 2258269"/>
                <a:gd name="connsiteX53" fmla="*/ 589524 w 2499287"/>
                <a:gd name="connsiteY53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246624 w 2499287"/>
                <a:gd name="connsiteY40" fmla="*/ 1990725 h 2258269"/>
                <a:gd name="connsiteX41" fmla="*/ 132697 w 2499287"/>
                <a:gd name="connsiteY41" fmla="*/ 1797371 h 2258269"/>
                <a:gd name="connsiteX42" fmla="*/ 60688 w 2499287"/>
                <a:gd name="connsiteY42" fmla="*/ 1653356 h 2258269"/>
                <a:gd name="connsiteX43" fmla="*/ 11079 w 2499287"/>
                <a:gd name="connsiteY43" fmla="*/ 1529134 h 2258269"/>
                <a:gd name="connsiteX44" fmla="*/ 2125 w 2499287"/>
                <a:gd name="connsiteY44" fmla="*/ 1435025 h 2258269"/>
                <a:gd name="connsiteX45" fmla="*/ 22787 w 2499287"/>
                <a:gd name="connsiteY45" fmla="*/ 1252537 h 2258269"/>
                <a:gd name="connsiteX46" fmla="*/ 89462 w 2499287"/>
                <a:gd name="connsiteY46" fmla="*/ 1071562 h 2258269"/>
                <a:gd name="connsiteX47" fmla="*/ 118037 w 2499287"/>
                <a:gd name="connsiteY47" fmla="*/ 985837 h 2258269"/>
                <a:gd name="connsiteX48" fmla="*/ 183770 w 2499287"/>
                <a:gd name="connsiteY48" fmla="*/ 883617 h 2258269"/>
                <a:gd name="connsiteX49" fmla="*/ 232337 w 2499287"/>
                <a:gd name="connsiteY49" fmla="*/ 809625 h 2258269"/>
                <a:gd name="connsiteX50" fmla="*/ 308537 w 2499287"/>
                <a:gd name="connsiteY50" fmla="*/ 733425 h 2258269"/>
                <a:gd name="connsiteX51" fmla="*/ 370449 w 2499287"/>
                <a:gd name="connsiteY51" fmla="*/ 671512 h 2258269"/>
                <a:gd name="connsiteX52" fmla="*/ 484749 w 2499287"/>
                <a:gd name="connsiteY52" fmla="*/ 614362 h 2258269"/>
                <a:gd name="connsiteX53" fmla="*/ 589524 w 2499287"/>
                <a:gd name="connsiteY53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246624 w 2499287"/>
                <a:gd name="connsiteY40" fmla="*/ 1990725 h 2258269"/>
                <a:gd name="connsiteX41" fmla="*/ 113275 w 2499287"/>
                <a:gd name="connsiteY41" fmla="*/ 1790699 h 2258269"/>
                <a:gd name="connsiteX42" fmla="*/ 60688 w 2499287"/>
                <a:gd name="connsiteY42" fmla="*/ 1653356 h 2258269"/>
                <a:gd name="connsiteX43" fmla="*/ 11079 w 2499287"/>
                <a:gd name="connsiteY43" fmla="*/ 1529134 h 2258269"/>
                <a:gd name="connsiteX44" fmla="*/ 2125 w 2499287"/>
                <a:gd name="connsiteY44" fmla="*/ 1435025 h 2258269"/>
                <a:gd name="connsiteX45" fmla="*/ 22787 w 2499287"/>
                <a:gd name="connsiteY45" fmla="*/ 1252537 h 2258269"/>
                <a:gd name="connsiteX46" fmla="*/ 89462 w 2499287"/>
                <a:gd name="connsiteY46" fmla="*/ 1071562 h 2258269"/>
                <a:gd name="connsiteX47" fmla="*/ 118037 w 2499287"/>
                <a:gd name="connsiteY47" fmla="*/ 985837 h 2258269"/>
                <a:gd name="connsiteX48" fmla="*/ 183770 w 2499287"/>
                <a:gd name="connsiteY48" fmla="*/ 883617 h 2258269"/>
                <a:gd name="connsiteX49" fmla="*/ 232337 w 2499287"/>
                <a:gd name="connsiteY49" fmla="*/ 809625 h 2258269"/>
                <a:gd name="connsiteX50" fmla="*/ 308537 w 2499287"/>
                <a:gd name="connsiteY50" fmla="*/ 733425 h 2258269"/>
                <a:gd name="connsiteX51" fmla="*/ 370449 w 2499287"/>
                <a:gd name="connsiteY51" fmla="*/ 671512 h 2258269"/>
                <a:gd name="connsiteX52" fmla="*/ 484749 w 2499287"/>
                <a:gd name="connsiteY52" fmla="*/ 614362 h 2258269"/>
                <a:gd name="connsiteX53" fmla="*/ 589524 w 2499287"/>
                <a:gd name="connsiteY53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246624 w 2499287"/>
                <a:gd name="connsiteY40" fmla="*/ 1990725 h 2258269"/>
                <a:gd name="connsiteX41" fmla="*/ 113275 w 2499287"/>
                <a:gd name="connsiteY41" fmla="*/ 1790699 h 2258269"/>
                <a:gd name="connsiteX42" fmla="*/ 51163 w 2499287"/>
                <a:gd name="connsiteY42" fmla="*/ 1653356 h 2258269"/>
                <a:gd name="connsiteX43" fmla="*/ 11079 w 2499287"/>
                <a:gd name="connsiteY43" fmla="*/ 1529134 h 2258269"/>
                <a:gd name="connsiteX44" fmla="*/ 2125 w 2499287"/>
                <a:gd name="connsiteY44" fmla="*/ 1435025 h 2258269"/>
                <a:gd name="connsiteX45" fmla="*/ 22787 w 2499287"/>
                <a:gd name="connsiteY45" fmla="*/ 1252537 h 2258269"/>
                <a:gd name="connsiteX46" fmla="*/ 89462 w 2499287"/>
                <a:gd name="connsiteY46" fmla="*/ 1071562 h 2258269"/>
                <a:gd name="connsiteX47" fmla="*/ 118037 w 2499287"/>
                <a:gd name="connsiteY47" fmla="*/ 985837 h 2258269"/>
                <a:gd name="connsiteX48" fmla="*/ 183770 w 2499287"/>
                <a:gd name="connsiteY48" fmla="*/ 883617 h 2258269"/>
                <a:gd name="connsiteX49" fmla="*/ 232337 w 2499287"/>
                <a:gd name="connsiteY49" fmla="*/ 809625 h 2258269"/>
                <a:gd name="connsiteX50" fmla="*/ 308537 w 2499287"/>
                <a:gd name="connsiteY50" fmla="*/ 733425 h 2258269"/>
                <a:gd name="connsiteX51" fmla="*/ 370449 w 2499287"/>
                <a:gd name="connsiteY51" fmla="*/ 671512 h 2258269"/>
                <a:gd name="connsiteX52" fmla="*/ 484749 w 2499287"/>
                <a:gd name="connsiteY52" fmla="*/ 614362 h 2258269"/>
                <a:gd name="connsiteX53" fmla="*/ 589524 w 2499287"/>
                <a:gd name="connsiteY53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246624 w 2499287"/>
                <a:gd name="connsiteY40" fmla="*/ 1990725 h 2258269"/>
                <a:gd name="connsiteX41" fmla="*/ 113275 w 2499287"/>
                <a:gd name="connsiteY41" fmla="*/ 1790699 h 2258269"/>
                <a:gd name="connsiteX42" fmla="*/ 51163 w 2499287"/>
                <a:gd name="connsiteY42" fmla="*/ 1653356 h 2258269"/>
                <a:gd name="connsiteX43" fmla="*/ 11079 w 2499287"/>
                <a:gd name="connsiteY43" fmla="*/ 1529134 h 2258269"/>
                <a:gd name="connsiteX44" fmla="*/ 2125 w 2499287"/>
                <a:gd name="connsiteY44" fmla="*/ 1435025 h 2258269"/>
                <a:gd name="connsiteX45" fmla="*/ 15644 w 2499287"/>
                <a:gd name="connsiteY45" fmla="*/ 1245393 h 2258269"/>
                <a:gd name="connsiteX46" fmla="*/ 89462 w 2499287"/>
                <a:gd name="connsiteY46" fmla="*/ 1071562 h 2258269"/>
                <a:gd name="connsiteX47" fmla="*/ 118037 w 2499287"/>
                <a:gd name="connsiteY47" fmla="*/ 985837 h 2258269"/>
                <a:gd name="connsiteX48" fmla="*/ 183770 w 2499287"/>
                <a:gd name="connsiteY48" fmla="*/ 883617 h 2258269"/>
                <a:gd name="connsiteX49" fmla="*/ 232337 w 2499287"/>
                <a:gd name="connsiteY49" fmla="*/ 809625 h 2258269"/>
                <a:gd name="connsiteX50" fmla="*/ 308537 w 2499287"/>
                <a:gd name="connsiteY50" fmla="*/ 733425 h 2258269"/>
                <a:gd name="connsiteX51" fmla="*/ 370449 w 2499287"/>
                <a:gd name="connsiteY51" fmla="*/ 671512 h 2258269"/>
                <a:gd name="connsiteX52" fmla="*/ 484749 w 2499287"/>
                <a:gd name="connsiteY52" fmla="*/ 614362 h 2258269"/>
                <a:gd name="connsiteX53" fmla="*/ 589524 w 2499287"/>
                <a:gd name="connsiteY53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246624 w 2499287"/>
                <a:gd name="connsiteY40" fmla="*/ 1990725 h 2258269"/>
                <a:gd name="connsiteX41" fmla="*/ 113275 w 2499287"/>
                <a:gd name="connsiteY41" fmla="*/ 1790699 h 2258269"/>
                <a:gd name="connsiteX42" fmla="*/ 51163 w 2499287"/>
                <a:gd name="connsiteY42" fmla="*/ 1653356 h 2258269"/>
                <a:gd name="connsiteX43" fmla="*/ 11079 w 2499287"/>
                <a:gd name="connsiteY43" fmla="*/ 1529134 h 2258269"/>
                <a:gd name="connsiteX44" fmla="*/ 2125 w 2499287"/>
                <a:gd name="connsiteY44" fmla="*/ 1435025 h 2258269"/>
                <a:gd name="connsiteX45" fmla="*/ 15644 w 2499287"/>
                <a:gd name="connsiteY45" fmla="*/ 1245393 h 2258269"/>
                <a:gd name="connsiteX46" fmla="*/ 70412 w 2499287"/>
                <a:gd name="connsiteY46" fmla="*/ 1069181 h 2258269"/>
                <a:gd name="connsiteX47" fmla="*/ 118037 w 2499287"/>
                <a:gd name="connsiteY47" fmla="*/ 985837 h 2258269"/>
                <a:gd name="connsiteX48" fmla="*/ 183770 w 2499287"/>
                <a:gd name="connsiteY48" fmla="*/ 883617 h 2258269"/>
                <a:gd name="connsiteX49" fmla="*/ 232337 w 2499287"/>
                <a:gd name="connsiteY49" fmla="*/ 809625 h 2258269"/>
                <a:gd name="connsiteX50" fmla="*/ 308537 w 2499287"/>
                <a:gd name="connsiteY50" fmla="*/ 733425 h 2258269"/>
                <a:gd name="connsiteX51" fmla="*/ 370449 w 2499287"/>
                <a:gd name="connsiteY51" fmla="*/ 671512 h 2258269"/>
                <a:gd name="connsiteX52" fmla="*/ 484749 w 2499287"/>
                <a:gd name="connsiteY52" fmla="*/ 614362 h 2258269"/>
                <a:gd name="connsiteX53" fmla="*/ 589524 w 2499287"/>
                <a:gd name="connsiteY53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246624 w 2499287"/>
                <a:gd name="connsiteY40" fmla="*/ 1990725 h 2258269"/>
                <a:gd name="connsiteX41" fmla="*/ 113275 w 2499287"/>
                <a:gd name="connsiteY41" fmla="*/ 1790699 h 2258269"/>
                <a:gd name="connsiteX42" fmla="*/ 51163 w 2499287"/>
                <a:gd name="connsiteY42" fmla="*/ 1653356 h 2258269"/>
                <a:gd name="connsiteX43" fmla="*/ 11079 w 2499287"/>
                <a:gd name="connsiteY43" fmla="*/ 1529134 h 2258269"/>
                <a:gd name="connsiteX44" fmla="*/ 2125 w 2499287"/>
                <a:gd name="connsiteY44" fmla="*/ 1435025 h 2258269"/>
                <a:gd name="connsiteX45" fmla="*/ 15644 w 2499287"/>
                <a:gd name="connsiteY45" fmla="*/ 1245393 h 2258269"/>
                <a:gd name="connsiteX46" fmla="*/ 70412 w 2499287"/>
                <a:gd name="connsiteY46" fmla="*/ 1069181 h 2258269"/>
                <a:gd name="connsiteX47" fmla="*/ 118037 w 2499287"/>
                <a:gd name="connsiteY47" fmla="*/ 985837 h 2258269"/>
                <a:gd name="connsiteX48" fmla="*/ 181388 w 2499287"/>
                <a:gd name="connsiteY48" fmla="*/ 883617 h 2258269"/>
                <a:gd name="connsiteX49" fmla="*/ 232337 w 2499287"/>
                <a:gd name="connsiteY49" fmla="*/ 809625 h 2258269"/>
                <a:gd name="connsiteX50" fmla="*/ 308537 w 2499287"/>
                <a:gd name="connsiteY50" fmla="*/ 733425 h 2258269"/>
                <a:gd name="connsiteX51" fmla="*/ 370449 w 2499287"/>
                <a:gd name="connsiteY51" fmla="*/ 671512 h 2258269"/>
                <a:gd name="connsiteX52" fmla="*/ 484749 w 2499287"/>
                <a:gd name="connsiteY52" fmla="*/ 614362 h 2258269"/>
                <a:gd name="connsiteX53" fmla="*/ 589524 w 2499287"/>
                <a:gd name="connsiteY53" fmla="*/ 576262 h 2258269"/>
                <a:gd name="connsiteX0" fmla="*/ 589524 w 2499287"/>
                <a:gd name="connsiteY0" fmla="*/ 576262 h 2258269"/>
                <a:gd name="connsiteX1" fmla="*/ 680012 w 2499287"/>
                <a:gd name="connsiteY1" fmla="*/ 519112 h 2258269"/>
                <a:gd name="connsiteX2" fmla="*/ 789549 w 2499287"/>
                <a:gd name="connsiteY2" fmla="*/ 514350 h 2258269"/>
                <a:gd name="connsiteX3" fmla="*/ 884799 w 2499287"/>
                <a:gd name="connsiteY3" fmla="*/ 519112 h 2258269"/>
                <a:gd name="connsiteX4" fmla="*/ 999099 w 2499287"/>
                <a:gd name="connsiteY4" fmla="*/ 542925 h 2258269"/>
                <a:gd name="connsiteX5" fmla="*/ 1175312 w 2499287"/>
                <a:gd name="connsiteY5" fmla="*/ 571500 h 2258269"/>
                <a:gd name="connsiteX6" fmla="*/ 1432487 w 2499287"/>
                <a:gd name="connsiteY6" fmla="*/ 623887 h 2258269"/>
                <a:gd name="connsiteX7" fmla="*/ 1499162 w 2499287"/>
                <a:gd name="connsiteY7" fmla="*/ 638175 h 2258269"/>
                <a:gd name="connsiteX8" fmla="*/ 1584887 w 2499287"/>
                <a:gd name="connsiteY8" fmla="*/ 628650 h 2258269"/>
                <a:gd name="connsiteX9" fmla="*/ 1732524 w 2499287"/>
                <a:gd name="connsiteY9" fmla="*/ 609600 h 2258269"/>
                <a:gd name="connsiteX10" fmla="*/ 1827774 w 2499287"/>
                <a:gd name="connsiteY10" fmla="*/ 557212 h 2258269"/>
                <a:gd name="connsiteX11" fmla="*/ 1889687 w 2499287"/>
                <a:gd name="connsiteY11" fmla="*/ 500062 h 2258269"/>
                <a:gd name="connsiteX12" fmla="*/ 1918262 w 2499287"/>
                <a:gd name="connsiteY12" fmla="*/ 442912 h 2258269"/>
                <a:gd name="connsiteX13" fmla="*/ 1961124 w 2499287"/>
                <a:gd name="connsiteY13" fmla="*/ 357187 h 2258269"/>
                <a:gd name="connsiteX14" fmla="*/ 1965887 w 2499287"/>
                <a:gd name="connsiteY14" fmla="*/ 214312 h 2258269"/>
                <a:gd name="connsiteX15" fmla="*/ 1975412 w 2499287"/>
                <a:gd name="connsiteY15" fmla="*/ 128587 h 2258269"/>
                <a:gd name="connsiteX16" fmla="*/ 2113524 w 2499287"/>
                <a:gd name="connsiteY16" fmla="*/ 0 h 2258269"/>
                <a:gd name="connsiteX17" fmla="*/ 2337362 w 2499287"/>
                <a:gd name="connsiteY17" fmla="*/ 247650 h 2258269"/>
                <a:gd name="connsiteX18" fmla="*/ 2499287 w 2499287"/>
                <a:gd name="connsiteY18" fmla="*/ 504825 h 2258269"/>
                <a:gd name="connsiteX19" fmla="*/ 2323074 w 2499287"/>
                <a:gd name="connsiteY19" fmla="*/ 628650 h 2258269"/>
                <a:gd name="connsiteX20" fmla="*/ 2246056 w 2499287"/>
                <a:gd name="connsiteY20" fmla="*/ 621580 h 2258269"/>
                <a:gd name="connsiteX21" fmla="*/ 2148921 w 2499287"/>
                <a:gd name="connsiteY21" fmla="*/ 645243 h 2258269"/>
                <a:gd name="connsiteX22" fmla="*/ 1975412 w 2499287"/>
                <a:gd name="connsiteY22" fmla="*/ 681037 h 2258269"/>
                <a:gd name="connsiteX23" fmla="*/ 1913499 w 2499287"/>
                <a:gd name="connsiteY23" fmla="*/ 795337 h 2258269"/>
                <a:gd name="connsiteX24" fmla="*/ 1870637 w 2499287"/>
                <a:gd name="connsiteY24" fmla="*/ 828675 h 2258269"/>
                <a:gd name="connsiteX25" fmla="*/ 1813487 w 2499287"/>
                <a:gd name="connsiteY25" fmla="*/ 885825 h 2258269"/>
                <a:gd name="connsiteX26" fmla="*/ 1775387 w 2499287"/>
                <a:gd name="connsiteY26" fmla="*/ 990600 h 2258269"/>
                <a:gd name="connsiteX27" fmla="*/ 1742049 w 2499287"/>
                <a:gd name="connsiteY27" fmla="*/ 1147762 h 2258269"/>
                <a:gd name="connsiteX28" fmla="*/ 1737287 w 2499287"/>
                <a:gd name="connsiteY28" fmla="*/ 1485900 h 2258269"/>
                <a:gd name="connsiteX29" fmla="*/ 1684899 w 2499287"/>
                <a:gd name="connsiteY29" fmla="*/ 1695450 h 2258269"/>
                <a:gd name="connsiteX30" fmla="*/ 1646799 w 2499287"/>
                <a:gd name="connsiteY30" fmla="*/ 1800225 h 2258269"/>
                <a:gd name="connsiteX31" fmla="*/ 1561074 w 2499287"/>
                <a:gd name="connsiteY31" fmla="*/ 1919287 h 2258269"/>
                <a:gd name="connsiteX32" fmla="*/ 1451537 w 2499287"/>
                <a:gd name="connsiteY32" fmla="*/ 2019300 h 2258269"/>
                <a:gd name="connsiteX33" fmla="*/ 1351524 w 2499287"/>
                <a:gd name="connsiteY33" fmla="*/ 2109787 h 2258269"/>
                <a:gd name="connsiteX34" fmla="*/ 1218174 w 2499287"/>
                <a:gd name="connsiteY34" fmla="*/ 2166937 h 2258269"/>
                <a:gd name="connsiteX35" fmla="*/ 1046724 w 2499287"/>
                <a:gd name="connsiteY35" fmla="*/ 2228850 h 2258269"/>
                <a:gd name="connsiteX36" fmla="*/ 956237 w 2499287"/>
                <a:gd name="connsiteY36" fmla="*/ 2238375 h 2258269"/>
                <a:gd name="connsiteX37" fmla="*/ 741924 w 2499287"/>
                <a:gd name="connsiteY37" fmla="*/ 2238375 h 2258269"/>
                <a:gd name="connsiteX38" fmla="*/ 594287 w 2499287"/>
                <a:gd name="connsiteY38" fmla="*/ 2214562 h 2258269"/>
                <a:gd name="connsiteX39" fmla="*/ 432362 w 2499287"/>
                <a:gd name="connsiteY39" fmla="*/ 2176462 h 2258269"/>
                <a:gd name="connsiteX40" fmla="*/ 246624 w 2499287"/>
                <a:gd name="connsiteY40" fmla="*/ 1990725 h 2258269"/>
                <a:gd name="connsiteX41" fmla="*/ 113275 w 2499287"/>
                <a:gd name="connsiteY41" fmla="*/ 1790699 h 2258269"/>
                <a:gd name="connsiteX42" fmla="*/ 51163 w 2499287"/>
                <a:gd name="connsiteY42" fmla="*/ 1653356 h 2258269"/>
                <a:gd name="connsiteX43" fmla="*/ 11079 w 2499287"/>
                <a:gd name="connsiteY43" fmla="*/ 1529134 h 2258269"/>
                <a:gd name="connsiteX44" fmla="*/ 2125 w 2499287"/>
                <a:gd name="connsiteY44" fmla="*/ 1435025 h 2258269"/>
                <a:gd name="connsiteX45" fmla="*/ 15644 w 2499287"/>
                <a:gd name="connsiteY45" fmla="*/ 1245393 h 2258269"/>
                <a:gd name="connsiteX46" fmla="*/ 70412 w 2499287"/>
                <a:gd name="connsiteY46" fmla="*/ 1069181 h 2258269"/>
                <a:gd name="connsiteX47" fmla="*/ 118037 w 2499287"/>
                <a:gd name="connsiteY47" fmla="*/ 985837 h 2258269"/>
                <a:gd name="connsiteX48" fmla="*/ 181388 w 2499287"/>
                <a:gd name="connsiteY48" fmla="*/ 883617 h 2258269"/>
                <a:gd name="connsiteX49" fmla="*/ 232337 w 2499287"/>
                <a:gd name="connsiteY49" fmla="*/ 809625 h 2258269"/>
                <a:gd name="connsiteX50" fmla="*/ 308537 w 2499287"/>
                <a:gd name="connsiteY50" fmla="*/ 733425 h 2258269"/>
                <a:gd name="connsiteX51" fmla="*/ 484749 w 2499287"/>
                <a:gd name="connsiteY51" fmla="*/ 614362 h 2258269"/>
                <a:gd name="connsiteX52" fmla="*/ 589524 w 2499287"/>
                <a:gd name="connsiteY52" fmla="*/ 576262 h 2258269"/>
                <a:gd name="connsiteX0" fmla="*/ 589524 w 2499287"/>
                <a:gd name="connsiteY0" fmla="*/ 576262 h 2258269"/>
                <a:gd name="connsiteX1" fmla="*/ 789549 w 2499287"/>
                <a:gd name="connsiteY1" fmla="*/ 514350 h 2258269"/>
                <a:gd name="connsiteX2" fmla="*/ 884799 w 2499287"/>
                <a:gd name="connsiteY2" fmla="*/ 519112 h 2258269"/>
                <a:gd name="connsiteX3" fmla="*/ 999099 w 2499287"/>
                <a:gd name="connsiteY3" fmla="*/ 542925 h 2258269"/>
                <a:gd name="connsiteX4" fmla="*/ 1175312 w 2499287"/>
                <a:gd name="connsiteY4" fmla="*/ 571500 h 2258269"/>
                <a:gd name="connsiteX5" fmla="*/ 1432487 w 2499287"/>
                <a:gd name="connsiteY5" fmla="*/ 623887 h 2258269"/>
                <a:gd name="connsiteX6" fmla="*/ 1499162 w 2499287"/>
                <a:gd name="connsiteY6" fmla="*/ 638175 h 2258269"/>
                <a:gd name="connsiteX7" fmla="*/ 1584887 w 2499287"/>
                <a:gd name="connsiteY7" fmla="*/ 628650 h 2258269"/>
                <a:gd name="connsiteX8" fmla="*/ 1732524 w 2499287"/>
                <a:gd name="connsiteY8" fmla="*/ 609600 h 2258269"/>
                <a:gd name="connsiteX9" fmla="*/ 1827774 w 2499287"/>
                <a:gd name="connsiteY9" fmla="*/ 557212 h 2258269"/>
                <a:gd name="connsiteX10" fmla="*/ 1889687 w 2499287"/>
                <a:gd name="connsiteY10" fmla="*/ 500062 h 2258269"/>
                <a:gd name="connsiteX11" fmla="*/ 1918262 w 2499287"/>
                <a:gd name="connsiteY11" fmla="*/ 442912 h 2258269"/>
                <a:gd name="connsiteX12" fmla="*/ 1961124 w 2499287"/>
                <a:gd name="connsiteY12" fmla="*/ 357187 h 2258269"/>
                <a:gd name="connsiteX13" fmla="*/ 1965887 w 2499287"/>
                <a:gd name="connsiteY13" fmla="*/ 214312 h 2258269"/>
                <a:gd name="connsiteX14" fmla="*/ 1975412 w 2499287"/>
                <a:gd name="connsiteY14" fmla="*/ 128587 h 2258269"/>
                <a:gd name="connsiteX15" fmla="*/ 2113524 w 2499287"/>
                <a:gd name="connsiteY15" fmla="*/ 0 h 2258269"/>
                <a:gd name="connsiteX16" fmla="*/ 2337362 w 2499287"/>
                <a:gd name="connsiteY16" fmla="*/ 247650 h 2258269"/>
                <a:gd name="connsiteX17" fmla="*/ 2499287 w 2499287"/>
                <a:gd name="connsiteY17" fmla="*/ 504825 h 2258269"/>
                <a:gd name="connsiteX18" fmla="*/ 2323074 w 2499287"/>
                <a:gd name="connsiteY18" fmla="*/ 628650 h 2258269"/>
                <a:gd name="connsiteX19" fmla="*/ 2246056 w 2499287"/>
                <a:gd name="connsiteY19" fmla="*/ 621580 h 2258269"/>
                <a:gd name="connsiteX20" fmla="*/ 2148921 w 2499287"/>
                <a:gd name="connsiteY20" fmla="*/ 645243 h 2258269"/>
                <a:gd name="connsiteX21" fmla="*/ 1975412 w 2499287"/>
                <a:gd name="connsiteY21" fmla="*/ 681037 h 2258269"/>
                <a:gd name="connsiteX22" fmla="*/ 1913499 w 2499287"/>
                <a:gd name="connsiteY22" fmla="*/ 795337 h 2258269"/>
                <a:gd name="connsiteX23" fmla="*/ 1870637 w 2499287"/>
                <a:gd name="connsiteY23" fmla="*/ 828675 h 2258269"/>
                <a:gd name="connsiteX24" fmla="*/ 1813487 w 2499287"/>
                <a:gd name="connsiteY24" fmla="*/ 885825 h 2258269"/>
                <a:gd name="connsiteX25" fmla="*/ 1775387 w 2499287"/>
                <a:gd name="connsiteY25" fmla="*/ 990600 h 2258269"/>
                <a:gd name="connsiteX26" fmla="*/ 1742049 w 2499287"/>
                <a:gd name="connsiteY26" fmla="*/ 1147762 h 2258269"/>
                <a:gd name="connsiteX27" fmla="*/ 1737287 w 2499287"/>
                <a:gd name="connsiteY27" fmla="*/ 1485900 h 2258269"/>
                <a:gd name="connsiteX28" fmla="*/ 1684899 w 2499287"/>
                <a:gd name="connsiteY28" fmla="*/ 1695450 h 2258269"/>
                <a:gd name="connsiteX29" fmla="*/ 1646799 w 2499287"/>
                <a:gd name="connsiteY29" fmla="*/ 1800225 h 2258269"/>
                <a:gd name="connsiteX30" fmla="*/ 1561074 w 2499287"/>
                <a:gd name="connsiteY30" fmla="*/ 1919287 h 2258269"/>
                <a:gd name="connsiteX31" fmla="*/ 1451537 w 2499287"/>
                <a:gd name="connsiteY31" fmla="*/ 2019300 h 2258269"/>
                <a:gd name="connsiteX32" fmla="*/ 1351524 w 2499287"/>
                <a:gd name="connsiteY32" fmla="*/ 2109787 h 2258269"/>
                <a:gd name="connsiteX33" fmla="*/ 1218174 w 2499287"/>
                <a:gd name="connsiteY33" fmla="*/ 2166937 h 2258269"/>
                <a:gd name="connsiteX34" fmla="*/ 1046724 w 2499287"/>
                <a:gd name="connsiteY34" fmla="*/ 2228850 h 2258269"/>
                <a:gd name="connsiteX35" fmla="*/ 956237 w 2499287"/>
                <a:gd name="connsiteY35" fmla="*/ 2238375 h 2258269"/>
                <a:gd name="connsiteX36" fmla="*/ 741924 w 2499287"/>
                <a:gd name="connsiteY36" fmla="*/ 2238375 h 2258269"/>
                <a:gd name="connsiteX37" fmla="*/ 594287 w 2499287"/>
                <a:gd name="connsiteY37" fmla="*/ 2214562 h 2258269"/>
                <a:gd name="connsiteX38" fmla="*/ 432362 w 2499287"/>
                <a:gd name="connsiteY38" fmla="*/ 2176462 h 2258269"/>
                <a:gd name="connsiteX39" fmla="*/ 246624 w 2499287"/>
                <a:gd name="connsiteY39" fmla="*/ 1990725 h 2258269"/>
                <a:gd name="connsiteX40" fmla="*/ 113275 w 2499287"/>
                <a:gd name="connsiteY40" fmla="*/ 1790699 h 2258269"/>
                <a:gd name="connsiteX41" fmla="*/ 51163 w 2499287"/>
                <a:gd name="connsiteY41" fmla="*/ 1653356 h 2258269"/>
                <a:gd name="connsiteX42" fmla="*/ 11079 w 2499287"/>
                <a:gd name="connsiteY42" fmla="*/ 1529134 h 2258269"/>
                <a:gd name="connsiteX43" fmla="*/ 2125 w 2499287"/>
                <a:gd name="connsiteY43" fmla="*/ 1435025 h 2258269"/>
                <a:gd name="connsiteX44" fmla="*/ 15644 w 2499287"/>
                <a:gd name="connsiteY44" fmla="*/ 1245393 h 2258269"/>
                <a:gd name="connsiteX45" fmla="*/ 70412 w 2499287"/>
                <a:gd name="connsiteY45" fmla="*/ 1069181 h 2258269"/>
                <a:gd name="connsiteX46" fmla="*/ 118037 w 2499287"/>
                <a:gd name="connsiteY46" fmla="*/ 985837 h 2258269"/>
                <a:gd name="connsiteX47" fmla="*/ 181388 w 2499287"/>
                <a:gd name="connsiteY47" fmla="*/ 883617 h 2258269"/>
                <a:gd name="connsiteX48" fmla="*/ 232337 w 2499287"/>
                <a:gd name="connsiteY48" fmla="*/ 809625 h 2258269"/>
                <a:gd name="connsiteX49" fmla="*/ 308537 w 2499287"/>
                <a:gd name="connsiteY49" fmla="*/ 733425 h 2258269"/>
                <a:gd name="connsiteX50" fmla="*/ 484749 w 2499287"/>
                <a:gd name="connsiteY50" fmla="*/ 614362 h 2258269"/>
                <a:gd name="connsiteX51" fmla="*/ 589524 w 2499287"/>
                <a:gd name="connsiteY51" fmla="*/ 576262 h 2258269"/>
                <a:gd name="connsiteX0" fmla="*/ 611923 w 2499287"/>
                <a:gd name="connsiteY0" fmla="*/ 560238 h 2258269"/>
                <a:gd name="connsiteX1" fmla="*/ 789549 w 2499287"/>
                <a:gd name="connsiteY1" fmla="*/ 514350 h 2258269"/>
                <a:gd name="connsiteX2" fmla="*/ 884799 w 2499287"/>
                <a:gd name="connsiteY2" fmla="*/ 519112 h 2258269"/>
                <a:gd name="connsiteX3" fmla="*/ 999099 w 2499287"/>
                <a:gd name="connsiteY3" fmla="*/ 542925 h 2258269"/>
                <a:gd name="connsiteX4" fmla="*/ 1175312 w 2499287"/>
                <a:gd name="connsiteY4" fmla="*/ 571500 h 2258269"/>
                <a:gd name="connsiteX5" fmla="*/ 1432487 w 2499287"/>
                <a:gd name="connsiteY5" fmla="*/ 623887 h 2258269"/>
                <a:gd name="connsiteX6" fmla="*/ 1499162 w 2499287"/>
                <a:gd name="connsiteY6" fmla="*/ 638175 h 2258269"/>
                <a:gd name="connsiteX7" fmla="*/ 1584887 w 2499287"/>
                <a:gd name="connsiteY7" fmla="*/ 628650 h 2258269"/>
                <a:gd name="connsiteX8" fmla="*/ 1732524 w 2499287"/>
                <a:gd name="connsiteY8" fmla="*/ 609600 h 2258269"/>
                <a:gd name="connsiteX9" fmla="*/ 1827774 w 2499287"/>
                <a:gd name="connsiteY9" fmla="*/ 557212 h 2258269"/>
                <a:gd name="connsiteX10" fmla="*/ 1889687 w 2499287"/>
                <a:gd name="connsiteY10" fmla="*/ 500062 h 2258269"/>
                <a:gd name="connsiteX11" fmla="*/ 1918262 w 2499287"/>
                <a:gd name="connsiteY11" fmla="*/ 442912 h 2258269"/>
                <a:gd name="connsiteX12" fmla="*/ 1961124 w 2499287"/>
                <a:gd name="connsiteY12" fmla="*/ 357187 h 2258269"/>
                <a:gd name="connsiteX13" fmla="*/ 1965887 w 2499287"/>
                <a:gd name="connsiteY13" fmla="*/ 214312 h 2258269"/>
                <a:gd name="connsiteX14" fmla="*/ 1975412 w 2499287"/>
                <a:gd name="connsiteY14" fmla="*/ 128587 h 2258269"/>
                <a:gd name="connsiteX15" fmla="*/ 2113524 w 2499287"/>
                <a:gd name="connsiteY15" fmla="*/ 0 h 2258269"/>
                <a:gd name="connsiteX16" fmla="*/ 2337362 w 2499287"/>
                <a:gd name="connsiteY16" fmla="*/ 247650 h 2258269"/>
                <a:gd name="connsiteX17" fmla="*/ 2499287 w 2499287"/>
                <a:gd name="connsiteY17" fmla="*/ 504825 h 2258269"/>
                <a:gd name="connsiteX18" fmla="*/ 2323074 w 2499287"/>
                <a:gd name="connsiteY18" fmla="*/ 628650 h 2258269"/>
                <a:gd name="connsiteX19" fmla="*/ 2246056 w 2499287"/>
                <a:gd name="connsiteY19" fmla="*/ 621580 h 2258269"/>
                <a:gd name="connsiteX20" fmla="*/ 2148921 w 2499287"/>
                <a:gd name="connsiteY20" fmla="*/ 645243 h 2258269"/>
                <a:gd name="connsiteX21" fmla="*/ 1975412 w 2499287"/>
                <a:gd name="connsiteY21" fmla="*/ 681037 h 2258269"/>
                <a:gd name="connsiteX22" fmla="*/ 1913499 w 2499287"/>
                <a:gd name="connsiteY22" fmla="*/ 795337 h 2258269"/>
                <a:gd name="connsiteX23" fmla="*/ 1870637 w 2499287"/>
                <a:gd name="connsiteY23" fmla="*/ 828675 h 2258269"/>
                <a:gd name="connsiteX24" fmla="*/ 1813487 w 2499287"/>
                <a:gd name="connsiteY24" fmla="*/ 885825 h 2258269"/>
                <a:gd name="connsiteX25" fmla="*/ 1775387 w 2499287"/>
                <a:gd name="connsiteY25" fmla="*/ 990600 h 2258269"/>
                <a:gd name="connsiteX26" fmla="*/ 1742049 w 2499287"/>
                <a:gd name="connsiteY26" fmla="*/ 1147762 h 2258269"/>
                <a:gd name="connsiteX27" fmla="*/ 1737287 w 2499287"/>
                <a:gd name="connsiteY27" fmla="*/ 1485900 h 2258269"/>
                <a:gd name="connsiteX28" fmla="*/ 1684899 w 2499287"/>
                <a:gd name="connsiteY28" fmla="*/ 1695450 h 2258269"/>
                <a:gd name="connsiteX29" fmla="*/ 1646799 w 2499287"/>
                <a:gd name="connsiteY29" fmla="*/ 1800225 h 2258269"/>
                <a:gd name="connsiteX30" fmla="*/ 1561074 w 2499287"/>
                <a:gd name="connsiteY30" fmla="*/ 1919287 h 2258269"/>
                <a:gd name="connsiteX31" fmla="*/ 1451537 w 2499287"/>
                <a:gd name="connsiteY31" fmla="*/ 2019300 h 2258269"/>
                <a:gd name="connsiteX32" fmla="*/ 1351524 w 2499287"/>
                <a:gd name="connsiteY32" fmla="*/ 2109787 h 2258269"/>
                <a:gd name="connsiteX33" fmla="*/ 1218174 w 2499287"/>
                <a:gd name="connsiteY33" fmla="*/ 2166937 h 2258269"/>
                <a:gd name="connsiteX34" fmla="*/ 1046724 w 2499287"/>
                <a:gd name="connsiteY34" fmla="*/ 2228850 h 2258269"/>
                <a:gd name="connsiteX35" fmla="*/ 956237 w 2499287"/>
                <a:gd name="connsiteY35" fmla="*/ 2238375 h 2258269"/>
                <a:gd name="connsiteX36" fmla="*/ 741924 w 2499287"/>
                <a:gd name="connsiteY36" fmla="*/ 2238375 h 2258269"/>
                <a:gd name="connsiteX37" fmla="*/ 594287 w 2499287"/>
                <a:gd name="connsiteY37" fmla="*/ 2214562 h 2258269"/>
                <a:gd name="connsiteX38" fmla="*/ 432362 w 2499287"/>
                <a:gd name="connsiteY38" fmla="*/ 2176462 h 2258269"/>
                <a:gd name="connsiteX39" fmla="*/ 246624 w 2499287"/>
                <a:gd name="connsiteY39" fmla="*/ 1990725 h 2258269"/>
                <a:gd name="connsiteX40" fmla="*/ 113275 w 2499287"/>
                <a:gd name="connsiteY40" fmla="*/ 1790699 h 2258269"/>
                <a:gd name="connsiteX41" fmla="*/ 51163 w 2499287"/>
                <a:gd name="connsiteY41" fmla="*/ 1653356 h 2258269"/>
                <a:gd name="connsiteX42" fmla="*/ 11079 w 2499287"/>
                <a:gd name="connsiteY42" fmla="*/ 1529134 h 2258269"/>
                <a:gd name="connsiteX43" fmla="*/ 2125 w 2499287"/>
                <a:gd name="connsiteY43" fmla="*/ 1435025 h 2258269"/>
                <a:gd name="connsiteX44" fmla="*/ 15644 w 2499287"/>
                <a:gd name="connsiteY44" fmla="*/ 1245393 h 2258269"/>
                <a:gd name="connsiteX45" fmla="*/ 70412 w 2499287"/>
                <a:gd name="connsiteY45" fmla="*/ 1069181 h 2258269"/>
                <a:gd name="connsiteX46" fmla="*/ 118037 w 2499287"/>
                <a:gd name="connsiteY46" fmla="*/ 985837 h 2258269"/>
                <a:gd name="connsiteX47" fmla="*/ 181388 w 2499287"/>
                <a:gd name="connsiteY47" fmla="*/ 883617 h 2258269"/>
                <a:gd name="connsiteX48" fmla="*/ 232337 w 2499287"/>
                <a:gd name="connsiteY48" fmla="*/ 809625 h 2258269"/>
                <a:gd name="connsiteX49" fmla="*/ 308537 w 2499287"/>
                <a:gd name="connsiteY49" fmla="*/ 733425 h 2258269"/>
                <a:gd name="connsiteX50" fmla="*/ 484749 w 2499287"/>
                <a:gd name="connsiteY50" fmla="*/ 614362 h 2258269"/>
                <a:gd name="connsiteX51" fmla="*/ 611923 w 2499287"/>
                <a:gd name="connsiteY51" fmla="*/ 560238 h 2258269"/>
                <a:gd name="connsiteX0" fmla="*/ 611923 w 2499287"/>
                <a:gd name="connsiteY0" fmla="*/ 560238 h 2258269"/>
                <a:gd name="connsiteX1" fmla="*/ 789549 w 2499287"/>
                <a:gd name="connsiteY1" fmla="*/ 514350 h 2258269"/>
                <a:gd name="connsiteX2" fmla="*/ 999099 w 2499287"/>
                <a:gd name="connsiteY2" fmla="*/ 542925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499162 w 2499287"/>
                <a:gd name="connsiteY5" fmla="*/ 638175 h 2258269"/>
                <a:gd name="connsiteX6" fmla="*/ 1584887 w 2499287"/>
                <a:gd name="connsiteY6" fmla="*/ 628650 h 2258269"/>
                <a:gd name="connsiteX7" fmla="*/ 1732524 w 2499287"/>
                <a:gd name="connsiteY7" fmla="*/ 609600 h 2258269"/>
                <a:gd name="connsiteX8" fmla="*/ 1827774 w 2499287"/>
                <a:gd name="connsiteY8" fmla="*/ 557212 h 2258269"/>
                <a:gd name="connsiteX9" fmla="*/ 1889687 w 2499287"/>
                <a:gd name="connsiteY9" fmla="*/ 500062 h 2258269"/>
                <a:gd name="connsiteX10" fmla="*/ 1918262 w 2499287"/>
                <a:gd name="connsiteY10" fmla="*/ 442912 h 2258269"/>
                <a:gd name="connsiteX11" fmla="*/ 1961124 w 2499287"/>
                <a:gd name="connsiteY11" fmla="*/ 357187 h 2258269"/>
                <a:gd name="connsiteX12" fmla="*/ 1965887 w 2499287"/>
                <a:gd name="connsiteY12" fmla="*/ 214312 h 2258269"/>
                <a:gd name="connsiteX13" fmla="*/ 1975412 w 2499287"/>
                <a:gd name="connsiteY13" fmla="*/ 128587 h 2258269"/>
                <a:gd name="connsiteX14" fmla="*/ 2113524 w 2499287"/>
                <a:gd name="connsiteY14" fmla="*/ 0 h 2258269"/>
                <a:gd name="connsiteX15" fmla="*/ 2337362 w 2499287"/>
                <a:gd name="connsiteY15" fmla="*/ 247650 h 2258269"/>
                <a:gd name="connsiteX16" fmla="*/ 2499287 w 2499287"/>
                <a:gd name="connsiteY16" fmla="*/ 504825 h 2258269"/>
                <a:gd name="connsiteX17" fmla="*/ 2323074 w 2499287"/>
                <a:gd name="connsiteY17" fmla="*/ 628650 h 2258269"/>
                <a:gd name="connsiteX18" fmla="*/ 2246056 w 2499287"/>
                <a:gd name="connsiteY18" fmla="*/ 621580 h 2258269"/>
                <a:gd name="connsiteX19" fmla="*/ 2148921 w 2499287"/>
                <a:gd name="connsiteY19" fmla="*/ 645243 h 2258269"/>
                <a:gd name="connsiteX20" fmla="*/ 1975412 w 2499287"/>
                <a:gd name="connsiteY20" fmla="*/ 681037 h 2258269"/>
                <a:gd name="connsiteX21" fmla="*/ 1913499 w 2499287"/>
                <a:gd name="connsiteY21" fmla="*/ 795337 h 2258269"/>
                <a:gd name="connsiteX22" fmla="*/ 1870637 w 2499287"/>
                <a:gd name="connsiteY22" fmla="*/ 828675 h 2258269"/>
                <a:gd name="connsiteX23" fmla="*/ 1813487 w 2499287"/>
                <a:gd name="connsiteY23" fmla="*/ 885825 h 2258269"/>
                <a:gd name="connsiteX24" fmla="*/ 1775387 w 2499287"/>
                <a:gd name="connsiteY24" fmla="*/ 990600 h 2258269"/>
                <a:gd name="connsiteX25" fmla="*/ 1742049 w 2499287"/>
                <a:gd name="connsiteY25" fmla="*/ 1147762 h 2258269"/>
                <a:gd name="connsiteX26" fmla="*/ 1737287 w 2499287"/>
                <a:gd name="connsiteY26" fmla="*/ 1485900 h 2258269"/>
                <a:gd name="connsiteX27" fmla="*/ 1684899 w 2499287"/>
                <a:gd name="connsiteY27" fmla="*/ 1695450 h 2258269"/>
                <a:gd name="connsiteX28" fmla="*/ 1646799 w 2499287"/>
                <a:gd name="connsiteY28" fmla="*/ 1800225 h 2258269"/>
                <a:gd name="connsiteX29" fmla="*/ 1561074 w 2499287"/>
                <a:gd name="connsiteY29" fmla="*/ 1919287 h 2258269"/>
                <a:gd name="connsiteX30" fmla="*/ 1451537 w 2499287"/>
                <a:gd name="connsiteY30" fmla="*/ 2019300 h 2258269"/>
                <a:gd name="connsiteX31" fmla="*/ 1351524 w 2499287"/>
                <a:gd name="connsiteY31" fmla="*/ 2109787 h 2258269"/>
                <a:gd name="connsiteX32" fmla="*/ 1218174 w 2499287"/>
                <a:gd name="connsiteY32" fmla="*/ 2166937 h 2258269"/>
                <a:gd name="connsiteX33" fmla="*/ 1046724 w 2499287"/>
                <a:gd name="connsiteY33" fmla="*/ 2228850 h 2258269"/>
                <a:gd name="connsiteX34" fmla="*/ 956237 w 2499287"/>
                <a:gd name="connsiteY34" fmla="*/ 2238375 h 2258269"/>
                <a:gd name="connsiteX35" fmla="*/ 741924 w 2499287"/>
                <a:gd name="connsiteY35" fmla="*/ 2238375 h 2258269"/>
                <a:gd name="connsiteX36" fmla="*/ 594287 w 2499287"/>
                <a:gd name="connsiteY36" fmla="*/ 2214562 h 2258269"/>
                <a:gd name="connsiteX37" fmla="*/ 432362 w 2499287"/>
                <a:gd name="connsiteY37" fmla="*/ 2176462 h 2258269"/>
                <a:gd name="connsiteX38" fmla="*/ 246624 w 2499287"/>
                <a:gd name="connsiteY38" fmla="*/ 1990725 h 2258269"/>
                <a:gd name="connsiteX39" fmla="*/ 113275 w 2499287"/>
                <a:gd name="connsiteY39" fmla="*/ 1790699 h 2258269"/>
                <a:gd name="connsiteX40" fmla="*/ 51163 w 2499287"/>
                <a:gd name="connsiteY40" fmla="*/ 1653356 h 2258269"/>
                <a:gd name="connsiteX41" fmla="*/ 11079 w 2499287"/>
                <a:gd name="connsiteY41" fmla="*/ 1529134 h 2258269"/>
                <a:gd name="connsiteX42" fmla="*/ 2125 w 2499287"/>
                <a:gd name="connsiteY42" fmla="*/ 1435025 h 2258269"/>
                <a:gd name="connsiteX43" fmla="*/ 15644 w 2499287"/>
                <a:gd name="connsiteY43" fmla="*/ 1245393 h 2258269"/>
                <a:gd name="connsiteX44" fmla="*/ 70412 w 2499287"/>
                <a:gd name="connsiteY44" fmla="*/ 1069181 h 2258269"/>
                <a:gd name="connsiteX45" fmla="*/ 118037 w 2499287"/>
                <a:gd name="connsiteY45" fmla="*/ 985837 h 2258269"/>
                <a:gd name="connsiteX46" fmla="*/ 181388 w 2499287"/>
                <a:gd name="connsiteY46" fmla="*/ 883617 h 2258269"/>
                <a:gd name="connsiteX47" fmla="*/ 232337 w 2499287"/>
                <a:gd name="connsiteY47" fmla="*/ 809625 h 2258269"/>
                <a:gd name="connsiteX48" fmla="*/ 308537 w 2499287"/>
                <a:gd name="connsiteY48" fmla="*/ 733425 h 2258269"/>
                <a:gd name="connsiteX49" fmla="*/ 484749 w 2499287"/>
                <a:gd name="connsiteY49" fmla="*/ 614362 h 2258269"/>
                <a:gd name="connsiteX50" fmla="*/ 611923 w 2499287"/>
                <a:gd name="connsiteY50" fmla="*/ 560238 h 2258269"/>
                <a:gd name="connsiteX0" fmla="*/ 611923 w 2499287"/>
                <a:gd name="connsiteY0" fmla="*/ 560238 h 2258269"/>
                <a:gd name="connsiteX1" fmla="*/ 789549 w 2499287"/>
                <a:gd name="connsiteY1" fmla="*/ 514350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499162 w 2499287"/>
                <a:gd name="connsiteY5" fmla="*/ 638175 h 2258269"/>
                <a:gd name="connsiteX6" fmla="*/ 1584887 w 2499287"/>
                <a:gd name="connsiteY6" fmla="*/ 628650 h 2258269"/>
                <a:gd name="connsiteX7" fmla="*/ 1732524 w 2499287"/>
                <a:gd name="connsiteY7" fmla="*/ 609600 h 2258269"/>
                <a:gd name="connsiteX8" fmla="*/ 1827774 w 2499287"/>
                <a:gd name="connsiteY8" fmla="*/ 557212 h 2258269"/>
                <a:gd name="connsiteX9" fmla="*/ 1889687 w 2499287"/>
                <a:gd name="connsiteY9" fmla="*/ 500062 h 2258269"/>
                <a:gd name="connsiteX10" fmla="*/ 1918262 w 2499287"/>
                <a:gd name="connsiteY10" fmla="*/ 442912 h 2258269"/>
                <a:gd name="connsiteX11" fmla="*/ 1961124 w 2499287"/>
                <a:gd name="connsiteY11" fmla="*/ 357187 h 2258269"/>
                <a:gd name="connsiteX12" fmla="*/ 1965887 w 2499287"/>
                <a:gd name="connsiteY12" fmla="*/ 214312 h 2258269"/>
                <a:gd name="connsiteX13" fmla="*/ 1975412 w 2499287"/>
                <a:gd name="connsiteY13" fmla="*/ 128587 h 2258269"/>
                <a:gd name="connsiteX14" fmla="*/ 2113524 w 2499287"/>
                <a:gd name="connsiteY14" fmla="*/ 0 h 2258269"/>
                <a:gd name="connsiteX15" fmla="*/ 2337362 w 2499287"/>
                <a:gd name="connsiteY15" fmla="*/ 247650 h 2258269"/>
                <a:gd name="connsiteX16" fmla="*/ 2499287 w 2499287"/>
                <a:gd name="connsiteY16" fmla="*/ 504825 h 2258269"/>
                <a:gd name="connsiteX17" fmla="*/ 2323074 w 2499287"/>
                <a:gd name="connsiteY17" fmla="*/ 628650 h 2258269"/>
                <a:gd name="connsiteX18" fmla="*/ 2246056 w 2499287"/>
                <a:gd name="connsiteY18" fmla="*/ 621580 h 2258269"/>
                <a:gd name="connsiteX19" fmla="*/ 2148921 w 2499287"/>
                <a:gd name="connsiteY19" fmla="*/ 645243 h 2258269"/>
                <a:gd name="connsiteX20" fmla="*/ 1975412 w 2499287"/>
                <a:gd name="connsiteY20" fmla="*/ 681037 h 2258269"/>
                <a:gd name="connsiteX21" fmla="*/ 1913499 w 2499287"/>
                <a:gd name="connsiteY21" fmla="*/ 795337 h 2258269"/>
                <a:gd name="connsiteX22" fmla="*/ 1870637 w 2499287"/>
                <a:gd name="connsiteY22" fmla="*/ 828675 h 2258269"/>
                <a:gd name="connsiteX23" fmla="*/ 1813487 w 2499287"/>
                <a:gd name="connsiteY23" fmla="*/ 885825 h 2258269"/>
                <a:gd name="connsiteX24" fmla="*/ 1775387 w 2499287"/>
                <a:gd name="connsiteY24" fmla="*/ 990600 h 2258269"/>
                <a:gd name="connsiteX25" fmla="*/ 1742049 w 2499287"/>
                <a:gd name="connsiteY25" fmla="*/ 1147762 h 2258269"/>
                <a:gd name="connsiteX26" fmla="*/ 1737287 w 2499287"/>
                <a:gd name="connsiteY26" fmla="*/ 1485900 h 2258269"/>
                <a:gd name="connsiteX27" fmla="*/ 1684899 w 2499287"/>
                <a:gd name="connsiteY27" fmla="*/ 1695450 h 2258269"/>
                <a:gd name="connsiteX28" fmla="*/ 1646799 w 2499287"/>
                <a:gd name="connsiteY28" fmla="*/ 1800225 h 2258269"/>
                <a:gd name="connsiteX29" fmla="*/ 1561074 w 2499287"/>
                <a:gd name="connsiteY29" fmla="*/ 1919287 h 2258269"/>
                <a:gd name="connsiteX30" fmla="*/ 1451537 w 2499287"/>
                <a:gd name="connsiteY30" fmla="*/ 2019300 h 2258269"/>
                <a:gd name="connsiteX31" fmla="*/ 1351524 w 2499287"/>
                <a:gd name="connsiteY31" fmla="*/ 2109787 h 2258269"/>
                <a:gd name="connsiteX32" fmla="*/ 1218174 w 2499287"/>
                <a:gd name="connsiteY32" fmla="*/ 2166937 h 2258269"/>
                <a:gd name="connsiteX33" fmla="*/ 1046724 w 2499287"/>
                <a:gd name="connsiteY33" fmla="*/ 2228850 h 2258269"/>
                <a:gd name="connsiteX34" fmla="*/ 956237 w 2499287"/>
                <a:gd name="connsiteY34" fmla="*/ 2238375 h 2258269"/>
                <a:gd name="connsiteX35" fmla="*/ 741924 w 2499287"/>
                <a:gd name="connsiteY35" fmla="*/ 2238375 h 2258269"/>
                <a:gd name="connsiteX36" fmla="*/ 594287 w 2499287"/>
                <a:gd name="connsiteY36" fmla="*/ 2214562 h 2258269"/>
                <a:gd name="connsiteX37" fmla="*/ 432362 w 2499287"/>
                <a:gd name="connsiteY37" fmla="*/ 2176462 h 2258269"/>
                <a:gd name="connsiteX38" fmla="*/ 246624 w 2499287"/>
                <a:gd name="connsiteY38" fmla="*/ 1990725 h 2258269"/>
                <a:gd name="connsiteX39" fmla="*/ 113275 w 2499287"/>
                <a:gd name="connsiteY39" fmla="*/ 1790699 h 2258269"/>
                <a:gd name="connsiteX40" fmla="*/ 51163 w 2499287"/>
                <a:gd name="connsiteY40" fmla="*/ 1653356 h 2258269"/>
                <a:gd name="connsiteX41" fmla="*/ 11079 w 2499287"/>
                <a:gd name="connsiteY41" fmla="*/ 1529134 h 2258269"/>
                <a:gd name="connsiteX42" fmla="*/ 2125 w 2499287"/>
                <a:gd name="connsiteY42" fmla="*/ 1435025 h 2258269"/>
                <a:gd name="connsiteX43" fmla="*/ 15644 w 2499287"/>
                <a:gd name="connsiteY43" fmla="*/ 1245393 h 2258269"/>
                <a:gd name="connsiteX44" fmla="*/ 70412 w 2499287"/>
                <a:gd name="connsiteY44" fmla="*/ 1069181 h 2258269"/>
                <a:gd name="connsiteX45" fmla="*/ 118037 w 2499287"/>
                <a:gd name="connsiteY45" fmla="*/ 985837 h 2258269"/>
                <a:gd name="connsiteX46" fmla="*/ 181388 w 2499287"/>
                <a:gd name="connsiteY46" fmla="*/ 883617 h 2258269"/>
                <a:gd name="connsiteX47" fmla="*/ 232337 w 2499287"/>
                <a:gd name="connsiteY47" fmla="*/ 809625 h 2258269"/>
                <a:gd name="connsiteX48" fmla="*/ 308537 w 2499287"/>
                <a:gd name="connsiteY48" fmla="*/ 733425 h 2258269"/>
                <a:gd name="connsiteX49" fmla="*/ 484749 w 2499287"/>
                <a:gd name="connsiteY49" fmla="*/ 614362 h 2258269"/>
                <a:gd name="connsiteX50" fmla="*/ 611923 w 2499287"/>
                <a:gd name="connsiteY50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499162 w 2499287"/>
                <a:gd name="connsiteY5" fmla="*/ 638175 h 2258269"/>
                <a:gd name="connsiteX6" fmla="*/ 1584887 w 2499287"/>
                <a:gd name="connsiteY6" fmla="*/ 628650 h 2258269"/>
                <a:gd name="connsiteX7" fmla="*/ 1732524 w 2499287"/>
                <a:gd name="connsiteY7" fmla="*/ 609600 h 2258269"/>
                <a:gd name="connsiteX8" fmla="*/ 1827774 w 2499287"/>
                <a:gd name="connsiteY8" fmla="*/ 557212 h 2258269"/>
                <a:gd name="connsiteX9" fmla="*/ 1889687 w 2499287"/>
                <a:gd name="connsiteY9" fmla="*/ 500062 h 2258269"/>
                <a:gd name="connsiteX10" fmla="*/ 1918262 w 2499287"/>
                <a:gd name="connsiteY10" fmla="*/ 442912 h 2258269"/>
                <a:gd name="connsiteX11" fmla="*/ 1961124 w 2499287"/>
                <a:gd name="connsiteY11" fmla="*/ 357187 h 2258269"/>
                <a:gd name="connsiteX12" fmla="*/ 1965887 w 2499287"/>
                <a:gd name="connsiteY12" fmla="*/ 214312 h 2258269"/>
                <a:gd name="connsiteX13" fmla="*/ 1975412 w 2499287"/>
                <a:gd name="connsiteY13" fmla="*/ 128587 h 2258269"/>
                <a:gd name="connsiteX14" fmla="*/ 2113524 w 2499287"/>
                <a:gd name="connsiteY14" fmla="*/ 0 h 2258269"/>
                <a:gd name="connsiteX15" fmla="*/ 2337362 w 2499287"/>
                <a:gd name="connsiteY15" fmla="*/ 247650 h 2258269"/>
                <a:gd name="connsiteX16" fmla="*/ 2499287 w 2499287"/>
                <a:gd name="connsiteY16" fmla="*/ 504825 h 2258269"/>
                <a:gd name="connsiteX17" fmla="*/ 2323074 w 2499287"/>
                <a:gd name="connsiteY17" fmla="*/ 628650 h 2258269"/>
                <a:gd name="connsiteX18" fmla="*/ 2246056 w 2499287"/>
                <a:gd name="connsiteY18" fmla="*/ 621580 h 2258269"/>
                <a:gd name="connsiteX19" fmla="*/ 2148921 w 2499287"/>
                <a:gd name="connsiteY19" fmla="*/ 645243 h 2258269"/>
                <a:gd name="connsiteX20" fmla="*/ 1975412 w 2499287"/>
                <a:gd name="connsiteY20" fmla="*/ 681037 h 2258269"/>
                <a:gd name="connsiteX21" fmla="*/ 1913499 w 2499287"/>
                <a:gd name="connsiteY21" fmla="*/ 795337 h 2258269"/>
                <a:gd name="connsiteX22" fmla="*/ 1870637 w 2499287"/>
                <a:gd name="connsiteY22" fmla="*/ 828675 h 2258269"/>
                <a:gd name="connsiteX23" fmla="*/ 1813487 w 2499287"/>
                <a:gd name="connsiteY23" fmla="*/ 885825 h 2258269"/>
                <a:gd name="connsiteX24" fmla="*/ 1775387 w 2499287"/>
                <a:gd name="connsiteY24" fmla="*/ 990600 h 2258269"/>
                <a:gd name="connsiteX25" fmla="*/ 1742049 w 2499287"/>
                <a:gd name="connsiteY25" fmla="*/ 1147762 h 2258269"/>
                <a:gd name="connsiteX26" fmla="*/ 1737287 w 2499287"/>
                <a:gd name="connsiteY26" fmla="*/ 1485900 h 2258269"/>
                <a:gd name="connsiteX27" fmla="*/ 1684899 w 2499287"/>
                <a:gd name="connsiteY27" fmla="*/ 1695450 h 2258269"/>
                <a:gd name="connsiteX28" fmla="*/ 1646799 w 2499287"/>
                <a:gd name="connsiteY28" fmla="*/ 1800225 h 2258269"/>
                <a:gd name="connsiteX29" fmla="*/ 1561074 w 2499287"/>
                <a:gd name="connsiteY29" fmla="*/ 1919287 h 2258269"/>
                <a:gd name="connsiteX30" fmla="*/ 1451537 w 2499287"/>
                <a:gd name="connsiteY30" fmla="*/ 2019300 h 2258269"/>
                <a:gd name="connsiteX31" fmla="*/ 1351524 w 2499287"/>
                <a:gd name="connsiteY31" fmla="*/ 2109787 h 2258269"/>
                <a:gd name="connsiteX32" fmla="*/ 1218174 w 2499287"/>
                <a:gd name="connsiteY32" fmla="*/ 2166937 h 2258269"/>
                <a:gd name="connsiteX33" fmla="*/ 1046724 w 2499287"/>
                <a:gd name="connsiteY33" fmla="*/ 2228850 h 2258269"/>
                <a:gd name="connsiteX34" fmla="*/ 956237 w 2499287"/>
                <a:gd name="connsiteY34" fmla="*/ 2238375 h 2258269"/>
                <a:gd name="connsiteX35" fmla="*/ 741924 w 2499287"/>
                <a:gd name="connsiteY35" fmla="*/ 2238375 h 2258269"/>
                <a:gd name="connsiteX36" fmla="*/ 594287 w 2499287"/>
                <a:gd name="connsiteY36" fmla="*/ 2214562 h 2258269"/>
                <a:gd name="connsiteX37" fmla="*/ 432362 w 2499287"/>
                <a:gd name="connsiteY37" fmla="*/ 2176462 h 2258269"/>
                <a:gd name="connsiteX38" fmla="*/ 246624 w 2499287"/>
                <a:gd name="connsiteY38" fmla="*/ 1990725 h 2258269"/>
                <a:gd name="connsiteX39" fmla="*/ 113275 w 2499287"/>
                <a:gd name="connsiteY39" fmla="*/ 1790699 h 2258269"/>
                <a:gd name="connsiteX40" fmla="*/ 51163 w 2499287"/>
                <a:gd name="connsiteY40" fmla="*/ 1653356 h 2258269"/>
                <a:gd name="connsiteX41" fmla="*/ 11079 w 2499287"/>
                <a:gd name="connsiteY41" fmla="*/ 1529134 h 2258269"/>
                <a:gd name="connsiteX42" fmla="*/ 2125 w 2499287"/>
                <a:gd name="connsiteY42" fmla="*/ 1435025 h 2258269"/>
                <a:gd name="connsiteX43" fmla="*/ 15644 w 2499287"/>
                <a:gd name="connsiteY43" fmla="*/ 1245393 h 2258269"/>
                <a:gd name="connsiteX44" fmla="*/ 70412 w 2499287"/>
                <a:gd name="connsiteY44" fmla="*/ 1069181 h 2258269"/>
                <a:gd name="connsiteX45" fmla="*/ 118037 w 2499287"/>
                <a:gd name="connsiteY45" fmla="*/ 985837 h 2258269"/>
                <a:gd name="connsiteX46" fmla="*/ 181388 w 2499287"/>
                <a:gd name="connsiteY46" fmla="*/ 883617 h 2258269"/>
                <a:gd name="connsiteX47" fmla="*/ 232337 w 2499287"/>
                <a:gd name="connsiteY47" fmla="*/ 809625 h 2258269"/>
                <a:gd name="connsiteX48" fmla="*/ 308537 w 2499287"/>
                <a:gd name="connsiteY48" fmla="*/ 733425 h 2258269"/>
                <a:gd name="connsiteX49" fmla="*/ 484749 w 2499287"/>
                <a:gd name="connsiteY49" fmla="*/ 614362 h 2258269"/>
                <a:gd name="connsiteX50" fmla="*/ 611923 w 2499287"/>
                <a:gd name="connsiteY50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2524 w 2499287"/>
                <a:gd name="connsiteY6" fmla="*/ 609600 h 2258269"/>
                <a:gd name="connsiteX7" fmla="*/ 1827774 w 2499287"/>
                <a:gd name="connsiteY7" fmla="*/ 557212 h 2258269"/>
                <a:gd name="connsiteX8" fmla="*/ 1889687 w 2499287"/>
                <a:gd name="connsiteY8" fmla="*/ 500062 h 2258269"/>
                <a:gd name="connsiteX9" fmla="*/ 1918262 w 2499287"/>
                <a:gd name="connsiteY9" fmla="*/ 442912 h 2258269"/>
                <a:gd name="connsiteX10" fmla="*/ 1961124 w 2499287"/>
                <a:gd name="connsiteY10" fmla="*/ 357187 h 2258269"/>
                <a:gd name="connsiteX11" fmla="*/ 1965887 w 2499287"/>
                <a:gd name="connsiteY11" fmla="*/ 214312 h 2258269"/>
                <a:gd name="connsiteX12" fmla="*/ 1975412 w 2499287"/>
                <a:gd name="connsiteY12" fmla="*/ 128587 h 2258269"/>
                <a:gd name="connsiteX13" fmla="*/ 2113524 w 2499287"/>
                <a:gd name="connsiteY13" fmla="*/ 0 h 2258269"/>
                <a:gd name="connsiteX14" fmla="*/ 2337362 w 2499287"/>
                <a:gd name="connsiteY14" fmla="*/ 247650 h 2258269"/>
                <a:gd name="connsiteX15" fmla="*/ 2499287 w 2499287"/>
                <a:gd name="connsiteY15" fmla="*/ 504825 h 2258269"/>
                <a:gd name="connsiteX16" fmla="*/ 2323074 w 2499287"/>
                <a:gd name="connsiteY16" fmla="*/ 628650 h 2258269"/>
                <a:gd name="connsiteX17" fmla="*/ 2246056 w 2499287"/>
                <a:gd name="connsiteY17" fmla="*/ 621580 h 2258269"/>
                <a:gd name="connsiteX18" fmla="*/ 2148921 w 2499287"/>
                <a:gd name="connsiteY18" fmla="*/ 645243 h 2258269"/>
                <a:gd name="connsiteX19" fmla="*/ 1975412 w 2499287"/>
                <a:gd name="connsiteY19" fmla="*/ 681037 h 2258269"/>
                <a:gd name="connsiteX20" fmla="*/ 1913499 w 2499287"/>
                <a:gd name="connsiteY20" fmla="*/ 795337 h 2258269"/>
                <a:gd name="connsiteX21" fmla="*/ 1870637 w 2499287"/>
                <a:gd name="connsiteY21" fmla="*/ 828675 h 2258269"/>
                <a:gd name="connsiteX22" fmla="*/ 1813487 w 2499287"/>
                <a:gd name="connsiteY22" fmla="*/ 885825 h 2258269"/>
                <a:gd name="connsiteX23" fmla="*/ 1775387 w 2499287"/>
                <a:gd name="connsiteY23" fmla="*/ 990600 h 2258269"/>
                <a:gd name="connsiteX24" fmla="*/ 1742049 w 2499287"/>
                <a:gd name="connsiteY24" fmla="*/ 1147762 h 2258269"/>
                <a:gd name="connsiteX25" fmla="*/ 1737287 w 2499287"/>
                <a:gd name="connsiteY25" fmla="*/ 1485900 h 2258269"/>
                <a:gd name="connsiteX26" fmla="*/ 1684899 w 2499287"/>
                <a:gd name="connsiteY26" fmla="*/ 1695450 h 2258269"/>
                <a:gd name="connsiteX27" fmla="*/ 1646799 w 2499287"/>
                <a:gd name="connsiteY27" fmla="*/ 1800225 h 2258269"/>
                <a:gd name="connsiteX28" fmla="*/ 1561074 w 2499287"/>
                <a:gd name="connsiteY28" fmla="*/ 1919287 h 2258269"/>
                <a:gd name="connsiteX29" fmla="*/ 1451537 w 2499287"/>
                <a:gd name="connsiteY29" fmla="*/ 2019300 h 2258269"/>
                <a:gd name="connsiteX30" fmla="*/ 1351524 w 2499287"/>
                <a:gd name="connsiteY30" fmla="*/ 2109787 h 2258269"/>
                <a:gd name="connsiteX31" fmla="*/ 1218174 w 2499287"/>
                <a:gd name="connsiteY31" fmla="*/ 2166937 h 2258269"/>
                <a:gd name="connsiteX32" fmla="*/ 1046724 w 2499287"/>
                <a:gd name="connsiteY32" fmla="*/ 2228850 h 2258269"/>
                <a:gd name="connsiteX33" fmla="*/ 956237 w 2499287"/>
                <a:gd name="connsiteY33" fmla="*/ 2238375 h 2258269"/>
                <a:gd name="connsiteX34" fmla="*/ 741924 w 2499287"/>
                <a:gd name="connsiteY34" fmla="*/ 2238375 h 2258269"/>
                <a:gd name="connsiteX35" fmla="*/ 594287 w 2499287"/>
                <a:gd name="connsiteY35" fmla="*/ 2214562 h 2258269"/>
                <a:gd name="connsiteX36" fmla="*/ 432362 w 2499287"/>
                <a:gd name="connsiteY36" fmla="*/ 2176462 h 2258269"/>
                <a:gd name="connsiteX37" fmla="*/ 246624 w 2499287"/>
                <a:gd name="connsiteY37" fmla="*/ 1990725 h 2258269"/>
                <a:gd name="connsiteX38" fmla="*/ 113275 w 2499287"/>
                <a:gd name="connsiteY38" fmla="*/ 1790699 h 2258269"/>
                <a:gd name="connsiteX39" fmla="*/ 51163 w 2499287"/>
                <a:gd name="connsiteY39" fmla="*/ 1653356 h 2258269"/>
                <a:gd name="connsiteX40" fmla="*/ 11079 w 2499287"/>
                <a:gd name="connsiteY40" fmla="*/ 1529134 h 2258269"/>
                <a:gd name="connsiteX41" fmla="*/ 2125 w 2499287"/>
                <a:gd name="connsiteY41" fmla="*/ 1435025 h 2258269"/>
                <a:gd name="connsiteX42" fmla="*/ 15644 w 2499287"/>
                <a:gd name="connsiteY42" fmla="*/ 1245393 h 2258269"/>
                <a:gd name="connsiteX43" fmla="*/ 70412 w 2499287"/>
                <a:gd name="connsiteY43" fmla="*/ 1069181 h 2258269"/>
                <a:gd name="connsiteX44" fmla="*/ 118037 w 2499287"/>
                <a:gd name="connsiteY44" fmla="*/ 985837 h 2258269"/>
                <a:gd name="connsiteX45" fmla="*/ 181388 w 2499287"/>
                <a:gd name="connsiteY45" fmla="*/ 883617 h 2258269"/>
                <a:gd name="connsiteX46" fmla="*/ 232337 w 2499287"/>
                <a:gd name="connsiteY46" fmla="*/ 809625 h 2258269"/>
                <a:gd name="connsiteX47" fmla="*/ 308537 w 2499287"/>
                <a:gd name="connsiteY47" fmla="*/ 733425 h 2258269"/>
                <a:gd name="connsiteX48" fmla="*/ 484749 w 2499287"/>
                <a:gd name="connsiteY48" fmla="*/ 614362 h 2258269"/>
                <a:gd name="connsiteX49" fmla="*/ 611923 w 2499287"/>
                <a:gd name="connsiteY49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2524 w 2499287"/>
                <a:gd name="connsiteY6" fmla="*/ 609600 h 2258269"/>
                <a:gd name="connsiteX7" fmla="*/ 1889687 w 2499287"/>
                <a:gd name="connsiteY7" fmla="*/ 500062 h 2258269"/>
                <a:gd name="connsiteX8" fmla="*/ 1918262 w 2499287"/>
                <a:gd name="connsiteY8" fmla="*/ 442912 h 2258269"/>
                <a:gd name="connsiteX9" fmla="*/ 1961124 w 2499287"/>
                <a:gd name="connsiteY9" fmla="*/ 357187 h 2258269"/>
                <a:gd name="connsiteX10" fmla="*/ 1965887 w 2499287"/>
                <a:gd name="connsiteY10" fmla="*/ 214312 h 2258269"/>
                <a:gd name="connsiteX11" fmla="*/ 1975412 w 2499287"/>
                <a:gd name="connsiteY11" fmla="*/ 128587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46056 w 2499287"/>
                <a:gd name="connsiteY16" fmla="*/ 621580 h 2258269"/>
                <a:gd name="connsiteX17" fmla="*/ 2148921 w 2499287"/>
                <a:gd name="connsiteY17" fmla="*/ 645243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2524 w 2499287"/>
                <a:gd name="connsiteY6" fmla="*/ 609600 h 2258269"/>
                <a:gd name="connsiteX7" fmla="*/ 1839680 w 2499287"/>
                <a:gd name="connsiteY7" fmla="*/ 531018 h 2258269"/>
                <a:gd name="connsiteX8" fmla="*/ 1918262 w 2499287"/>
                <a:gd name="connsiteY8" fmla="*/ 442912 h 2258269"/>
                <a:gd name="connsiteX9" fmla="*/ 1961124 w 2499287"/>
                <a:gd name="connsiteY9" fmla="*/ 357187 h 2258269"/>
                <a:gd name="connsiteX10" fmla="*/ 1965887 w 2499287"/>
                <a:gd name="connsiteY10" fmla="*/ 214312 h 2258269"/>
                <a:gd name="connsiteX11" fmla="*/ 1975412 w 2499287"/>
                <a:gd name="connsiteY11" fmla="*/ 128587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46056 w 2499287"/>
                <a:gd name="connsiteY16" fmla="*/ 621580 h 2258269"/>
                <a:gd name="connsiteX17" fmla="*/ 2148921 w 2499287"/>
                <a:gd name="connsiteY17" fmla="*/ 645243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0143 w 2499287"/>
                <a:gd name="connsiteY6" fmla="*/ 602456 h 2258269"/>
                <a:gd name="connsiteX7" fmla="*/ 1839680 w 2499287"/>
                <a:gd name="connsiteY7" fmla="*/ 531018 h 2258269"/>
                <a:gd name="connsiteX8" fmla="*/ 1918262 w 2499287"/>
                <a:gd name="connsiteY8" fmla="*/ 442912 h 2258269"/>
                <a:gd name="connsiteX9" fmla="*/ 1961124 w 2499287"/>
                <a:gd name="connsiteY9" fmla="*/ 357187 h 2258269"/>
                <a:gd name="connsiteX10" fmla="*/ 1965887 w 2499287"/>
                <a:gd name="connsiteY10" fmla="*/ 214312 h 2258269"/>
                <a:gd name="connsiteX11" fmla="*/ 1975412 w 2499287"/>
                <a:gd name="connsiteY11" fmla="*/ 128587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46056 w 2499287"/>
                <a:gd name="connsiteY16" fmla="*/ 621580 h 2258269"/>
                <a:gd name="connsiteX17" fmla="*/ 2148921 w 2499287"/>
                <a:gd name="connsiteY17" fmla="*/ 645243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0143 w 2499287"/>
                <a:gd name="connsiteY6" fmla="*/ 602456 h 2258269"/>
                <a:gd name="connsiteX7" fmla="*/ 1839680 w 2499287"/>
                <a:gd name="connsiteY7" fmla="*/ 531018 h 2258269"/>
                <a:gd name="connsiteX8" fmla="*/ 1918262 w 2499287"/>
                <a:gd name="connsiteY8" fmla="*/ 442912 h 2258269"/>
                <a:gd name="connsiteX9" fmla="*/ 1961124 w 2499287"/>
                <a:gd name="connsiteY9" fmla="*/ 357187 h 2258269"/>
                <a:gd name="connsiteX10" fmla="*/ 1965887 w 2499287"/>
                <a:gd name="connsiteY10" fmla="*/ 214312 h 2258269"/>
                <a:gd name="connsiteX11" fmla="*/ 1975412 w 2499287"/>
                <a:gd name="connsiteY11" fmla="*/ 128587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46056 w 2499287"/>
                <a:gd name="connsiteY16" fmla="*/ 621580 h 2258269"/>
                <a:gd name="connsiteX17" fmla="*/ 2148921 w 2499287"/>
                <a:gd name="connsiteY17" fmla="*/ 645243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0143 w 2499287"/>
                <a:gd name="connsiteY6" fmla="*/ 602456 h 2258269"/>
                <a:gd name="connsiteX7" fmla="*/ 1839680 w 2499287"/>
                <a:gd name="connsiteY7" fmla="*/ 531018 h 2258269"/>
                <a:gd name="connsiteX8" fmla="*/ 1918262 w 2499287"/>
                <a:gd name="connsiteY8" fmla="*/ 442912 h 2258269"/>
                <a:gd name="connsiteX9" fmla="*/ 1961124 w 2499287"/>
                <a:gd name="connsiteY9" fmla="*/ 357187 h 2258269"/>
                <a:gd name="connsiteX10" fmla="*/ 1965887 w 2499287"/>
                <a:gd name="connsiteY10" fmla="*/ 214312 h 2258269"/>
                <a:gd name="connsiteX11" fmla="*/ 1975412 w 2499287"/>
                <a:gd name="connsiteY11" fmla="*/ 128587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46056 w 2499287"/>
                <a:gd name="connsiteY16" fmla="*/ 621580 h 2258269"/>
                <a:gd name="connsiteX17" fmla="*/ 2148921 w 2499287"/>
                <a:gd name="connsiteY17" fmla="*/ 645243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0143 w 2499287"/>
                <a:gd name="connsiteY6" fmla="*/ 602456 h 2258269"/>
                <a:gd name="connsiteX7" fmla="*/ 1839680 w 2499287"/>
                <a:gd name="connsiteY7" fmla="*/ 531018 h 2258269"/>
                <a:gd name="connsiteX8" fmla="*/ 1908737 w 2499287"/>
                <a:gd name="connsiteY8" fmla="*/ 442912 h 2258269"/>
                <a:gd name="connsiteX9" fmla="*/ 1961124 w 2499287"/>
                <a:gd name="connsiteY9" fmla="*/ 357187 h 2258269"/>
                <a:gd name="connsiteX10" fmla="*/ 1965887 w 2499287"/>
                <a:gd name="connsiteY10" fmla="*/ 214312 h 2258269"/>
                <a:gd name="connsiteX11" fmla="*/ 1975412 w 2499287"/>
                <a:gd name="connsiteY11" fmla="*/ 128587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46056 w 2499287"/>
                <a:gd name="connsiteY16" fmla="*/ 621580 h 2258269"/>
                <a:gd name="connsiteX17" fmla="*/ 2148921 w 2499287"/>
                <a:gd name="connsiteY17" fmla="*/ 645243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0143 w 2499287"/>
                <a:gd name="connsiteY6" fmla="*/ 602456 h 2258269"/>
                <a:gd name="connsiteX7" fmla="*/ 1839680 w 2499287"/>
                <a:gd name="connsiteY7" fmla="*/ 531018 h 2258269"/>
                <a:gd name="connsiteX8" fmla="*/ 1908737 w 2499287"/>
                <a:gd name="connsiteY8" fmla="*/ 442912 h 2258269"/>
                <a:gd name="connsiteX9" fmla="*/ 1949218 w 2499287"/>
                <a:gd name="connsiteY9" fmla="*/ 354805 h 2258269"/>
                <a:gd name="connsiteX10" fmla="*/ 1965887 w 2499287"/>
                <a:gd name="connsiteY10" fmla="*/ 214312 h 2258269"/>
                <a:gd name="connsiteX11" fmla="*/ 1975412 w 2499287"/>
                <a:gd name="connsiteY11" fmla="*/ 128587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46056 w 2499287"/>
                <a:gd name="connsiteY16" fmla="*/ 621580 h 2258269"/>
                <a:gd name="connsiteX17" fmla="*/ 2148921 w 2499287"/>
                <a:gd name="connsiteY17" fmla="*/ 645243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0143 w 2499287"/>
                <a:gd name="connsiteY6" fmla="*/ 602456 h 2258269"/>
                <a:gd name="connsiteX7" fmla="*/ 1839680 w 2499287"/>
                <a:gd name="connsiteY7" fmla="*/ 531018 h 2258269"/>
                <a:gd name="connsiteX8" fmla="*/ 1908737 w 2499287"/>
                <a:gd name="connsiteY8" fmla="*/ 442912 h 2258269"/>
                <a:gd name="connsiteX9" fmla="*/ 1949218 w 2499287"/>
                <a:gd name="connsiteY9" fmla="*/ 354805 h 2258269"/>
                <a:gd name="connsiteX10" fmla="*/ 1965887 w 2499287"/>
                <a:gd name="connsiteY10" fmla="*/ 214312 h 2258269"/>
                <a:gd name="connsiteX11" fmla="*/ 1975412 w 2499287"/>
                <a:gd name="connsiteY11" fmla="*/ 128587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46056 w 2499287"/>
                <a:gd name="connsiteY16" fmla="*/ 621580 h 2258269"/>
                <a:gd name="connsiteX17" fmla="*/ 2148921 w 2499287"/>
                <a:gd name="connsiteY17" fmla="*/ 645243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0143 w 2499287"/>
                <a:gd name="connsiteY6" fmla="*/ 602456 h 2258269"/>
                <a:gd name="connsiteX7" fmla="*/ 1839680 w 2499287"/>
                <a:gd name="connsiteY7" fmla="*/ 531018 h 2258269"/>
                <a:gd name="connsiteX8" fmla="*/ 1908737 w 2499287"/>
                <a:gd name="connsiteY8" fmla="*/ 442912 h 2258269"/>
                <a:gd name="connsiteX9" fmla="*/ 1949218 w 2499287"/>
                <a:gd name="connsiteY9" fmla="*/ 354805 h 2258269"/>
                <a:gd name="connsiteX10" fmla="*/ 1965887 w 2499287"/>
                <a:gd name="connsiteY10" fmla="*/ 214312 h 2258269"/>
                <a:gd name="connsiteX11" fmla="*/ 1975412 w 2499287"/>
                <a:gd name="connsiteY11" fmla="*/ 128587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46056 w 2499287"/>
                <a:gd name="connsiteY16" fmla="*/ 621580 h 2258269"/>
                <a:gd name="connsiteX17" fmla="*/ 2148921 w 2499287"/>
                <a:gd name="connsiteY17" fmla="*/ 645243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0143 w 2499287"/>
                <a:gd name="connsiteY6" fmla="*/ 602456 h 2258269"/>
                <a:gd name="connsiteX7" fmla="*/ 1839680 w 2499287"/>
                <a:gd name="connsiteY7" fmla="*/ 531018 h 2258269"/>
                <a:gd name="connsiteX8" fmla="*/ 1908737 w 2499287"/>
                <a:gd name="connsiteY8" fmla="*/ 442912 h 2258269"/>
                <a:gd name="connsiteX9" fmla="*/ 1949218 w 2499287"/>
                <a:gd name="connsiteY9" fmla="*/ 354805 h 2258269"/>
                <a:gd name="connsiteX10" fmla="*/ 1965887 w 2499287"/>
                <a:gd name="connsiteY10" fmla="*/ 214312 h 2258269"/>
                <a:gd name="connsiteX11" fmla="*/ 1974495 w 2499287"/>
                <a:gd name="connsiteY11" fmla="*/ 127892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46056 w 2499287"/>
                <a:gd name="connsiteY16" fmla="*/ 621580 h 2258269"/>
                <a:gd name="connsiteX17" fmla="*/ 2148921 w 2499287"/>
                <a:gd name="connsiteY17" fmla="*/ 645243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0143 w 2499287"/>
                <a:gd name="connsiteY6" fmla="*/ 602456 h 2258269"/>
                <a:gd name="connsiteX7" fmla="*/ 1839680 w 2499287"/>
                <a:gd name="connsiteY7" fmla="*/ 531018 h 2258269"/>
                <a:gd name="connsiteX8" fmla="*/ 1908737 w 2499287"/>
                <a:gd name="connsiteY8" fmla="*/ 442912 h 2258269"/>
                <a:gd name="connsiteX9" fmla="*/ 1949218 w 2499287"/>
                <a:gd name="connsiteY9" fmla="*/ 354805 h 2258269"/>
                <a:gd name="connsiteX10" fmla="*/ 1965887 w 2499287"/>
                <a:gd name="connsiteY10" fmla="*/ 214312 h 2258269"/>
                <a:gd name="connsiteX11" fmla="*/ 1974495 w 2499287"/>
                <a:gd name="connsiteY11" fmla="*/ 127892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46056 w 2499287"/>
                <a:gd name="connsiteY16" fmla="*/ 621580 h 2258269"/>
                <a:gd name="connsiteX17" fmla="*/ 2148921 w 2499287"/>
                <a:gd name="connsiteY17" fmla="*/ 645243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0143 w 2499287"/>
                <a:gd name="connsiteY6" fmla="*/ 602456 h 2258269"/>
                <a:gd name="connsiteX7" fmla="*/ 1839680 w 2499287"/>
                <a:gd name="connsiteY7" fmla="*/ 531018 h 2258269"/>
                <a:gd name="connsiteX8" fmla="*/ 1908737 w 2499287"/>
                <a:gd name="connsiteY8" fmla="*/ 442912 h 2258269"/>
                <a:gd name="connsiteX9" fmla="*/ 1949218 w 2499287"/>
                <a:gd name="connsiteY9" fmla="*/ 354805 h 2258269"/>
                <a:gd name="connsiteX10" fmla="*/ 1965887 w 2499287"/>
                <a:gd name="connsiteY10" fmla="*/ 214312 h 2258269"/>
                <a:gd name="connsiteX11" fmla="*/ 1974495 w 2499287"/>
                <a:gd name="connsiteY11" fmla="*/ 127892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46056 w 2499287"/>
                <a:gd name="connsiteY16" fmla="*/ 621580 h 2258269"/>
                <a:gd name="connsiteX17" fmla="*/ 2148921 w 2499287"/>
                <a:gd name="connsiteY17" fmla="*/ 645243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0143 w 2499287"/>
                <a:gd name="connsiteY6" fmla="*/ 602456 h 2258269"/>
                <a:gd name="connsiteX7" fmla="*/ 1839680 w 2499287"/>
                <a:gd name="connsiteY7" fmla="*/ 531018 h 2258269"/>
                <a:gd name="connsiteX8" fmla="*/ 1908737 w 2499287"/>
                <a:gd name="connsiteY8" fmla="*/ 442912 h 2258269"/>
                <a:gd name="connsiteX9" fmla="*/ 1949218 w 2499287"/>
                <a:gd name="connsiteY9" fmla="*/ 354805 h 2258269"/>
                <a:gd name="connsiteX10" fmla="*/ 1965887 w 2499287"/>
                <a:gd name="connsiteY10" fmla="*/ 214312 h 2258269"/>
                <a:gd name="connsiteX11" fmla="*/ 1974495 w 2499287"/>
                <a:gd name="connsiteY11" fmla="*/ 127892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46056 w 2499287"/>
                <a:gd name="connsiteY16" fmla="*/ 621580 h 2258269"/>
                <a:gd name="connsiteX17" fmla="*/ 2148921 w 2499287"/>
                <a:gd name="connsiteY17" fmla="*/ 645243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0143 w 2499287"/>
                <a:gd name="connsiteY6" fmla="*/ 602456 h 2258269"/>
                <a:gd name="connsiteX7" fmla="*/ 1839680 w 2499287"/>
                <a:gd name="connsiteY7" fmla="*/ 531018 h 2258269"/>
                <a:gd name="connsiteX8" fmla="*/ 1908737 w 2499287"/>
                <a:gd name="connsiteY8" fmla="*/ 442912 h 2258269"/>
                <a:gd name="connsiteX9" fmla="*/ 1949218 w 2499287"/>
                <a:gd name="connsiteY9" fmla="*/ 354805 h 2258269"/>
                <a:gd name="connsiteX10" fmla="*/ 1965887 w 2499287"/>
                <a:gd name="connsiteY10" fmla="*/ 214312 h 2258269"/>
                <a:gd name="connsiteX11" fmla="*/ 1974495 w 2499287"/>
                <a:gd name="connsiteY11" fmla="*/ 127892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46056 w 2499287"/>
                <a:gd name="connsiteY16" fmla="*/ 621580 h 2258269"/>
                <a:gd name="connsiteX17" fmla="*/ 2148921 w 2499287"/>
                <a:gd name="connsiteY17" fmla="*/ 645243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0143 w 2499287"/>
                <a:gd name="connsiteY6" fmla="*/ 602456 h 2258269"/>
                <a:gd name="connsiteX7" fmla="*/ 1839680 w 2499287"/>
                <a:gd name="connsiteY7" fmla="*/ 531018 h 2258269"/>
                <a:gd name="connsiteX8" fmla="*/ 1908737 w 2499287"/>
                <a:gd name="connsiteY8" fmla="*/ 442912 h 2258269"/>
                <a:gd name="connsiteX9" fmla="*/ 1949218 w 2499287"/>
                <a:gd name="connsiteY9" fmla="*/ 354805 h 2258269"/>
                <a:gd name="connsiteX10" fmla="*/ 1965887 w 2499287"/>
                <a:gd name="connsiteY10" fmla="*/ 214312 h 2258269"/>
                <a:gd name="connsiteX11" fmla="*/ 1974495 w 2499287"/>
                <a:gd name="connsiteY11" fmla="*/ 127892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46056 w 2499287"/>
                <a:gd name="connsiteY16" fmla="*/ 621580 h 2258269"/>
                <a:gd name="connsiteX17" fmla="*/ 2148921 w 2499287"/>
                <a:gd name="connsiteY17" fmla="*/ 645243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0143 w 2499287"/>
                <a:gd name="connsiteY6" fmla="*/ 602456 h 2258269"/>
                <a:gd name="connsiteX7" fmla="*/ 1839680 w 2499287"/>
                <a:gd name="connsiteY7" fmla="*/ 531018 h 2258269"/>
                <a:gd name="connsiteX8" fmla="*/ 1908737 w 2499287"/>
                <a:gd name="connsiteY8" fmla="*/ 442912 h 2258269"/>
                <a:gd name="connsiteX9" fmla="*/ 1949218 w 2499287"/>
                <a:gd name="connsiteY9" fmla="*/ 354805 h 2258269"/>
                <a:gd name="connsiteX10" fmla="*/ 1965887 w 2499287"/>
                <a:gd name="connsiteY10" fmla="*/ 214312 h 2258269"/>
                <a:gd name="connsiteX11" fmla="*/ 1974495 w 2499287"/>
                <a:gd name="connsiteY11" fmla="*/ 127892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46056 w 2499287"/>
                <a:gd name="connsiteY16" fmla="*/ 621580 h 2258269"/>
                <a:gd name="connsiteX17" fmla="*/ 2148921 w 2499287"/>
                <a:gd name="connsiteY17" fmla="*/ 645243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0143 w 2499287"/>
                <a:gd name="connsiteY6" fmla="*/ 602456 h 2258269"/>
                <a:gd name="connsiteX7" fmla="*/ 1839680 w 2499287"/>
                <a:gd name="connsiteY7" fmla="*/ 531018 h 2258269"/>
                <a:gd name="connsiteX8" fmla="*/ 1908737 w 2499287"/>
                <a:gd name="connsiteY8" fmla="*/ 442912 h 2258269"/>
                <a:gd name="connsiteX9" fmla="*/ 1949218 w 2499287"/>
                <a:gd name="connsiteY9" fmla="*/ 354805 h 2258269"/>
                <a:gd name="connsiteX10" fmla="*/ 1965887 w 2499287"/>
                <a:gd name="connsiteY10" fmla="*/ 214312 h 2258269"/>
                <a:gd name="connsiteX11" fmla="*/ 1974495 w 2499287"/>
                <a:gd name="connsiteY11" fmla="*/ 127892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46056 w 2499287"/>
                <a:gd name="connsiteY16" fmla="*/ 621580 h 2258269"/>
                <a:gd name="connsiteX17" fmla="*/ 2148921 w 2499287"/>
                <a:gd name="connsiteY17" fmla="*/ 645243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0143 w 2499287"/>
                <a:gd name="connsiteY6" fmla="*/ 602456 h 2258269"/>
                <a:gd name="connsiteX7" fmla="*/ 1839680 w 2499287"/>
                <a:gd name="connsiteY7" fmla="*/ 531018 h 2258269"/>
                <a:gd name="connsiteX8" fmla="*/ 1908737 w 2499287"/>
                <a:gd name="connsiteY8" fmla="*/ 442912 h 2258269"/>
                <a:gd name="connsiteX9" fmla="*/ 1949218 w 2499287"/>
                <a:gd name="connsiteY9" fmla="*/ 354805 h 2258269"/>
                <a:gd name="connsiteX10" fmla="*/ 1965887 w 2499287"/>
                <a:gd name="connsiteY10" fmla="*/ 214312 h 2258269"/>
                <a:gd name="connsiteX11" fmla="*/ 1974495 w 2499287"/>
                <a:gd name="connsiteY11" fmla="*/ 127892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46056 w 2499287"/>
                <a:gd name="connsiteY16" fmla="*/ 621580 h 2258269"/>
                <a:gd name="connsiteX17" fmla="*/ 2127490 w 2499287"/>
                <a:gd name="connsiteY17" fmla="*/ 645243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0143 w 2499287"/>
                <a:gd name="connsiteY6" fmla="*/ 602456 h 2258269"/>
                <a:gd name="connsiteX7" fmla="*/ 1839680 w 2499287"/>
                <a:gd name="connsiteY7" fmla="*/ 531018 h 2258269"/>
                <a:gd name="connsiteX8" fmla="*/ 1908737 w 2499287"/>
                <a:gd name="connsiteY8" fmla="*/ 442912 h 2258269"/>
                <a:gd name="connsiteX9" fmla="*/ 1949218 w 2499287"/>
                <a:gd name="connsiteY9" fmla="*/ 354805 h 2258269"/>
                <a:gd name="connsiteX10" fmla="*/ 1965887 w 2499287"/>
                <a:gd name="connsiteY10" fmla="*/ 214312 h 2258269"/>
                <a:gd name="connsiteX11" fmla="*/ 1974495 w 2499287"/>
                <a:gd name="connsiteY11" fmla="*/ 127892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12719 w 2499287"/>
                <a:gd name="connsiteY16" fmla="*/ 621580 h 2258269"/>
                <a:gd name="connsiteX17" fmla="*/ 2127490 w 2499287"/>
                <a:gd name="connsiteY17" fmla="*/ 645243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0143 w 2499287"/>
                <a:gd name="connsiteY6" fmla="*/ 602456 h 2258269"/>
                <a:gd name="connsiteX7" fmla="*/ 1839680 w 2499287"/>
                <a:gd name="connsiteY7" fmla="*/ 531018 h 2258269"/>
                <a:gd name="connsiteX8" fmla="*/ 1908737 w 2499287"/>
                <a:gd name="connsiteY8" fmla="*/ 442912 h 2258269"/>
                <a:gd name="connsiteX9" fmla="*/ 1949218 w 2499287"/>
                <a:gd name="connsiteY9" fmla="*/ 354805 h 2258269"/>
                <a:gd name="connsiteX10" fmla="*/ 1965887 w 2499287"/>
                <a:gd name="connsiteY10" fmla="*/ 214312 h 2258269"/>
                <a:gd name="connsiteX11" fmla="*/ 1974495 w 2499287"/>
                <a:gd name="connsiteY11" fmla="*/ 127892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12719 w 2499287"/>
                <a:gd name="connsiteY16" fmla="*/ 621580 h 2258269"/>
                <a:gd name="connsiteX17" fmla="*/ 2082246 w 2499287"/>
                <a:gd name="connsiteY17" fmla="*/ 645243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0143 w 2499287"/>
                <a:gd name="connsiteY6" fmla="*/ 602456 h 2258269"/>
                <a:gd name="connsiteX7" fmla="*/ 1839680 w 2499287"/>
                <a:gd name="connsiteY7" fmla="*/ 531018 h 2258269"/>
                <a:gd name="connsiteX8" fmla="*/ 1908737 w 2499287"/>
                <a:gd name="connsiteY8" fmla="*/ 442912 h 2258269"/>
                <a:gd name="connsiteX9" fmla="*/ 1949218 w 2499287"/>
                <a:gd name="connsiteY9" fmla="*/ 354805 h 2258269"/>
                <a:gd name="connsiteX10" fmla="*/ 1965887 w 2499287"/>
                <a:gd name="connsiteY10" fmla="*/ 214312 h 2258269"/>
                <a:gd name="connsiteX11" fmla="*/ 1974495 w 2499287"/>
                <a:gd name="connsiteY11" fmla="*/ 127892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12719 w 2499287"/>
                <a:gd name="connsiteY16" fmla="*/ 621580 h 2258269"/>
                <a:gd name="connsiteX17" fmla="*/ 2079865 w 2499287"/>
                <a:gd name="connsiteY17" fmla="*/ 583331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60238 h 2258269"/>
                <a:gd name="connsiteX1" fmla="*/ 775262 w 2499287"/>
                <a:gd name="connsiteY1" fmla="*/ 519112 h 2258269"/>
                <a:gd name="connsiteX2" fmla="*/ 1008624 w 2499287"/>
                <a:gd name="connsiteY2" fmla="*/ 533400 h 2258269"/>
                <a:gd name="connsiteX3" fmla="*/ 1175312 w 2499287"/>
                <a:gd name="connsiteY3" fmla="*/ 571500 h 2258269"/>
                <a:gd name="connsiteX4" fmla="*/ 1432487 w 2499287"/>
                <a:gd name="connsiteY4" fmla="*/ 623887 h 2258269"/>
                <a:gd name="connsiteX5" fmla="*/ 1584887 w 2499287"/>
                <a:gd name="connsiteY5" fmla="*/ 628650 h 2258269"/>
                <a:gd name="connsiteX6" fmla="*/ 1730143 w 2499287"/>
                <a:gd name="connsiteY6" fmla="*/ 602456 h 2258269"/>
                <a:gd name="connsiteX7" fmla="*/ 1839680 w 2499287"/>
                <a:gd name="connsiteY7" fmla="*/ 531018 h 2258269"/>
                <a:gd name="connsiteX8" fmla="*/ 1908737 w 2499287"/>
                <a:gd name="connsiteY8" fmla="*/ 442912 h 2258269"/>
                <a:gd name="connsiteX9" fmla="*/ 1949218 w 2499287"/>
                <a:gd name="connsiteY9" fmla="*/ 354805 h 2258269"/>
                <a:gd name="connsiteX10" fmla="*/ 1965887 w 2499287"/>
                <a:gd name="connsiteY10" fmla="*/ 214312 h 2258269"/>
                <a:gd name="connsiteX11" fmla="*/ 1974495 w 2499287"/>
                <a:gd name="connsiteY11" fmla="*/ 127892 h 2258269"/>
                <a:gd name="connsiteX12" fmla="*/ 2113524 w 2499287"/>
                <a:gd name="connsiteY12" fmla="*/ 0 h 2258269"/>
                <a:gd name="connsiteX13" fmla="*/ 2337362 w 2499287"/>
                <a:gd name="connsiteY13" fmla="*/ 247650 h 2258269"/>
                <a:gd name="connsiteX14" fmla="*/ 2499287 w 2499287"/>
                <a:gd name="connsiteY14" fmla="*/ 504825 h 2258269"/>
                <a:gd name="connsiteX15" fmla="*/ 2323074 w 2499287"/>
                <a:gd name="connsiteY15" fmla="*/ 628650 h 2258269"/>
                <a:gd name="connsiteX16" fmla="*/ 2212719 w 2499287"/>
                <a:gd name="connsiteY16" fmla="*/ 621580 h 2258269"/>
                <a:gd name="connsiteX17" fmla="*/ 2087009 w 2499287"/>
                <a:gd name="connsiteY17" fmla="*/ 626194 h 2258269"/>
                <a:gd name="connsiteX18" fmla="*/ 1975412 w 2499287"/>
                <a:gd name="connsiteY18" fmla="*/ 681037 h 2258269"/>
                <a:gd name="connsiteX19" fmla="*/ 1913499 w 2499287"/>
                <a:gd name="connsiteY19" fmla="*/ 795337 h 2258269"/>
                <a:gd name="connsiteX20" fmla="*/ 1870637 w 2499287"/>
                <a:gd name="connsiteY20" fmla="*/ 828675 h 2258269"/>
                <a:gd name="connsiteX21" fmla="*/ 1813487 w 2499287"/>
                <a:gd name="connsiteY21" fmla="*/ 885825 h 2258269"/>
                <a:gd name="connsiteX22" fmla="*/ 1775387 w 2499287"/>
                <a:gd name="connsiteY22" fmla="*/ 990600 h 2258269"/>
                <a:gd name="connsiteX23" fmla="*/ 1742049 w 2499287"/>
                <a:gd name="connsiteY23" fmla="*/ 1147762 h 2258269"/>
                <a:gd name="connsiteX24" fmla="*/ 1737287 w 2499287"/>
                <a:gd name="connsiteY24" fmla="*/ 1485900 h 2258269"/>
                <a:gd name="connsiteX25" fmla="*/ 1684899 w 2499287"/>
                <a:gd name="connsiteY25" fmla="*/ 1695450 h 2258269"/>
                <a:gd name="connsiteX26" fmla="*/ 1646799 w 2499287"/>
                <a:gd name="connsiteY26" fmla="*/ 1800225 h 2258269"/>
                <a:gd name="connsiteX27" fmla="*/ 1561074 w 2499287"/>
                <a:gd name="connsiteY27" fmla="*/ 1919287 h 2258269"/>
                <a:gd name="connsiteX28" fmla="*/ 1451537 w 2499287"/>
                <a:gd name="connsiteY28" fmla="*/ 2019300 h 2258269"/>
                <a:gd name="connsiteX29" fmla="*/ 1351524 w 2499287"/>
                <a:gd name="connsiteY29" fmla="*/ 2109787 h 2258269"/>
                <a:gd name="connsiteX30" fmla="*/ 1218174 w 2499287"/>
                <a:gd name="connsiteY30" fmla="*/ 2166937 h 2258269"/>
                <a:gd name="connsiteX31" fmla="*/ 1046724 w 2499287"/>
                <a:gd name="connsiteY31" fmla="*/ 2228850 h 2258269"/>
                <a:gd name="connsiteX32" fmla="*/ 956237 w 2499287"/>
                <a:gd name="connsiteY32" fmla="*/ 2238375 h 2258269"/>
                <a:gd name="connsiteX33" fmla="*/ 741924 w 2499287"/>
                <a:gd name="connsiteY33" fmla="*/ 2238375 h 2258269"/>
                <a:gd name="connsiteX34" fmla="*/ 594287 w 2499287"/>
                <a:gd name="connsiteY34" fmla="*/ 2214562 h 2258269"/>
                <a:gd name="connsiteX35" fmla="*/ 432362 w 2499287"/>
                <a:gd name="connsiteY35" fmla="*/ 2176462 h 2258269"/>
                <a:gd name="connsiteX36" fmla="*/ 246624 w 2499287"/>
                <a:gd name="connsiteY36" fmla="*/ 1990725 h 2258269"/>
                <a:gd name="connsiteX37" fmla="*/ 113275 w 2499287"/>
                <a:gd name="connsiteY37" fmla="*/ 1790699 h 2258269"/>
                <a:gd name="connsiteX38" fmla="*/ 51163 w 2499287"/>
                <a:gd name="connsiteY38" fmla="*/ 1653356 h 2258269"/>
                <a:gd name="connsiteX39" fmla="*/ 11079 w 2499287"/>
                <a:gd name="connsiteY39" fmla="*/ 1529134 h 2258269"/>
                <a:gd name="connsiteX40" fmla="*/ 2125 w 2499287"/>
                <a:gd name="connsiteY40" fmla="*/ 1435025 h 2258269"/>
                <a:gd name="connsiteX41" fmla="*/ 15644 w 2499287"/>
                <a:gd name="connsiteY41" fmla="*/ 1245393 h 2258269"/>
                <a:gd name="connsiteX42" fmla="*/ 70412 w 2499287"/>
                <a:gd name="connsiteY42" fmla="*/ 1069181 h 2258269"/>
                <a:gd name="connsiteX43" fmla="*/ 118037 w 2499287"/>
                <a:gd name="connsiteY43" fmla="*/ 985837 h 2258269"/>
                <a:gd name="connsiteX44" fmla="*/ 181388 w 2499287"/>
                <a:gd name="connsiteY44" fmla="*/ 883617 h 2258269"/>
                <a:gd name="connsiteX45" fmla="*/ 232337 w 2499287"/>
                <a:gd name="connsiteY45" fmla="*/ 809625 h 2258269"/>
                <a:gd name="connsiteX46" fmla="*/ 308537 w 2499287"/>
                <a:gd name="connsiteY46" fmla="*/ 733425 h 2258269"/>
                <a:gd name="connsiteX47" fmla="*/ 484749 w 2499287"/>
                <a:gd name="connsiteY47" fmla="*/ 614362 h 2258269"/>
                <a:gd name="connsiteX48" fmla="*/ 611923 w 2499287"/>
                <a:gd name="connsiteY48" fmla="*/ 560238 h 2258269"/>
                <a:gd name="connsiteX0" fmla="*/ 611923 w 2499287"/>
                <a:gd name="connsiteY0" fmla="*/ 541188 h 2239219"/>
                <a:gd name="connsiteX1" fmla="*/ 775262 w 2499287"/>
                <a:gd name="connsiteY1" fmla="*/ 500062 h 2239219"/>
                <a:gd name="connsiteX2" fmla="*/ 1008624 w 2499287"/>
                <a:gd name="connsiteY2" fmla="*/ 514350 h 2239219"/>
                <a:gd name="connsiteX3" fmla="*/ 1175312 w 2499287"/>
                <a:gd name="connsiteY3" fmla="*/ 552450 h 2239219"/>
                <a:gd name="connsiteX4" fmla="*/ 1432487 w 2499287"/>
                <a:gd name="connsiteY4" fmla="*/ 604837 h 2239219"/>
                <a:gd name="connsiteX5" fmla="*/ 1584887 w 2499287"/>
                <a:gd name="connsiteY5" fmla="*/ 609600 h 2239219"/>
                <a:gd name="connsiteX6" fmla="*/ 1730143 w 2499287"/>
                <a:gd name="connsiteY6" fmla="*/ 583406 h 2239219"/>
                <a:gd name="connsiteX7" fmla="*/ 1839680 w 2499287"/>
                <a:gd name="connsiteY7" fmla="*/ 511968 h 2239219"/>
                <a:gd name="connsiteX8" fmla="*/ 1908737 w 2499287"/>
                <a:gd name="connsiteY8" fmla="*/ 423862 h 2239219"/>
                <a:gd name="connsiteX9" fmla="*/ 1949218 w 2499287"/>
                <a:gd name="connsiteY9" fmla="*/ 335755 h 2239219"/>
                <a:gd name="connsiteX10" fmla="*/ 1965887 w 2499287"/>
                <a:gd name="connsiteY10" fmla="*/ 195262 h 2239219"/>
                <a:gd name="connsiteX11" fmla="*/ 1974495 w 2499287"/>
                <a:gd name="connsiteY11" fmla="*/ 108842 h 2239219"/>
                <a:gd name="connsiteX12" fmla="*/ 2084949 w 2499287"/>
                <a:gd name="connsiteY12" fmla="*/ 0 h 2239219"/>
                <a:gd name="connsiteX13" fmla="*/ 2337362 w 2499287"/>
                <a:gd name="connsiteY13" fmla="*/ 228600 h 2239219"/>
                <a:gd name="connsiteX14" fmla="*/ 2499287 w 2499287"/>
                <a:gd name="connsiteY14" fmla="*/ 485775 h 2239219"/>
                <a:gd name="connsiteX15" fmla="*/ 2323074 w 2499287"/>
                <a:gd name="connsiteY15" fmla="*/ 609600 h 2239219"/>
                <a:gd name="connsiteX16" fmla="*/ 2212719 w 2499287"/>
                <a:gd name="connsiteY16" fmla="*/ 602530 h 2239219"/>
                <a:gd name="connsiteX17" fmla="*/ 2087009 w 2499287"/>
                <a:gd name="connsiteY17" fmla="*/ 607144 h 2239219"/>
                <a:gd name="connsiteX18" fmla="*/ 1975412 w 2499287"/>
                <a:gd name="connsiteY18" fmla="*/ 661987 h 2239219"/>
                <a:gd name="connsiteX19" fmla="*/ 1913499 w 2499287"/>
                <a:gd name="connsiteY19" fmla="*/ 776287 h 2239219"/>
                <a:gd name="connsiteX20" fmla="*/ 1870637 w 2499287"/>
                <a:gd name="connsiteY20" fmla="*/ 809625 h 2239219"/>
                <a:gd name="connsiteX21" fmla="*/ 1813487 w 2499287"/>
                <a:gd name="connsiteY21" fmla="*/ 866775 h 2239219"/>
                <a:gd name="connsiteX22" fmla="*/ 1775387 w 2499287"/>
                <a:gd name="connsiteY22" fmla="*/ 971550 h 2239219"/>
                <a:gd name="connsiteX23" fmla="*/ 1742049 w 2499287"/>
                <a:gd name="connsiteY23" fmla="*/ 1128712 h 2239219"/>
                <a:gd name="connsiteX24" fmla="*/ 1737287 w 2499287"/>
                <a:gd name="connsiteY24" fmla="*/ 1466850 h 2239219"/>
                <a:gd name="connsiteX25" fmla="*/ 1684899 w 2499287"/>
                <a:gd name="connsiteY25" fmla="*/ 1676400 h 2239219"/>
                <a:gd name="connsiteX26" fmla="*/ 1646799 w 2499287"/>
                <a:gd name="connsiteY26" fmla="*/ 1781175 h 2239219"/>
                <a:gd name="connsiteX27" fmla="*/ 1561074 w 2499287"/>
                <a:gd name="connsiteY27" fmla="*/ 1900237 h 2239219"/>
                <a:gd name="connsiteX28" fmla="*/ 1451537 w 2499287"/>
                <a:gd name="connsiteY28" fmla="*/ 2000250 h 2239219"/>
                <a:gd name="connsiteX29" fmla="*/ 1351524 w 2499287"/>
                <a:gd name="connsiteY29" fmla="*/ 2090737 h 2239219"/>
                <a:gd name="connsiteX30" fmla="*/ 1218174 w 2499287"/>
                <a:gd name="connsiteY30" fmla="*/ 2147887 h 2239219"/>
                <a:gd name="connsiteX31" fmla="*/ 1046724 w 2499287"/>
                <a:gd name="connsiteY31" fmla="*/ 2209800 h 2239219"/>
                <a:gd name="connsiteX32" fmla="*/ 956237 w 2499287"/>
                <a:gd name="connsiteY32" fmla="*/ 2219325 h 2239219"/>
                <a:gd name="connsiteX33" fmla="*/ 741924 w 2499287"/>
                <a:gd name="connsiteY33" fmla="*/ 2219325 h 2239219"/>
                <a:gd name="connsiteX34" fmla="*/ 594287 w 2499287"/>
                <a:gd name="connsiteY34" fmla="*/ 2195512 h 2239219"/>
                <a:gd name="connsiteX35" fmla="*/ 432362 w 2499287"/>
                <a:gd name="connsiteY35" fmla="*/ 2157412 h 2239219"/>
                <a:gd name="connsiteX36" fmla="*/ 246624 w 2499287"/>
                <a:gd name="connsiteY36" fmla="*/ 1971675 h 2239219"/>
                <a:gd name="connsiteX37" fmla="*/ 113275 w 2499287"/>
                <a:gd name="connsiteY37" fmla="*/ 1771649 h 2239219"/>
                <a:gd name="connsiteX38" fmla="*/ 51163 w 2499287"/>
                <a:gd name="connsiteY38" fmla="*/ 1634306 h 2239219"/>
                <a:gd name="connsiteX39" fmla="*/ 11079 w 2499287"/>
                <a:gd name="connsiteY39" fmla="*/ 1510084 h 2239219"/>
                <a:gd name="connsiteX40" fmla="*/ 2125 w 2499287"/>
                <a:gd name="connsiteY40" fmla="*/ 1415975 h 2239219"/>
                <a:gd name="connsiteX41" fmla="*/ 15644 w 2499287"/>
                <a:gd name="connsiteY41" fmla="*/ 1226343 h 2239219"/>
                <a:gd name="connsiteX42" fmla="*/ 70412 w 2499287"/>
                <a:gd name="connsiteY42" fmla="*/ 1050131 h 2239219"/>
                <a:gd name="connsiteX43" fmla="*/ 118037 w 2499287"/>
                <a:gd name="connsiteY43" fmla="*/ 966787 h 2239219"/>
                <a:gd name="connsiteX44" fmla="*/ 181388 w 2499287"/>
                <a:gd name="connsiteY44" fmla="*/ 864567 h 2239219"/>
                <a:gd name="connsiteX45" fmla="*/ 232337 w 2499287"/>
                <a:gd name="connsiteY45" fmla="*/ 790575 h 2239219"/>
                <a:gd name="connsiteX46" fmla="*/ 308537 w 2499287"/>
                <a:gd name="connsiteY46" fmla="*/ 714375 h 2239219"/>
                <a:gd name="connsiteX47" fmla="*/ 484749 w 2499287"/>
                <a:gd name="connsiteY47" fmla="*/ 595312 h 2239219"/>
                <a:gd name="connsiteX48" fmla="*/ 611923 w 2499287"/>
                <a:gd name="connsiteY48" fmla="*/ 541188 h 2239219"/>
                <a:gd name="connsiteX0" fmla="*/ 611923 w 2499287"/>
                <a:gd name="connsiteY0" fmla="*/ 541188 h 2239219"/>
                <a:gd name="connsiteX1" fmla="*/ 775262 w 2499287"/>
                <a:gd name="connsiteY1" fmla="*/ 500062 h 2239219"/>
                <a:gd name="connsiteX2" fmla="*/ 1008624 w 2499287"/>
                <a:gd name="connsiteY2" fmla="*/ 514350 h 2239219"/>
                <a:gd name="connsiteX3" fmla="*/ 1175312 w 2499287"/>
                <a:gd name="connsiteY3" fmla="*/ 552450 h 2239219"/>
                <a:gd name="connsiteX4" fmla="*/ 1432487 w 2499287"/>
                <a:gd name="connsiteY4" fmla="*/ 604837 h 2239219"/>
                <a:gd name="connsiteX5" fmla="*/ 1584887 w 2499287"/>
                <a:gd name="connsiteY5" fmla="*/ 609600 h 2239219"/>
                <a:gd name="connsiteX6" fmla="*/ 1730143 w 2499287"/>
                <a:gd name="connsiteY6" fmla="*/ 583406 h 2239219"/>
                <a:gd name="connsiteX7" fmla="*/ 1839680 w 2499287"/>
                <a:gd name="connsiteY7" fmla="*/ 511968 h 2239219"/>
                <a:gd name="connsiteX8" fmla="*/ 1908737 w 2499287"/>
                <a:gd name="connsiteY8" fmla="*/ 423862 h 2239219"/>
                <a:gd name="connsiteX9" fmla="*/ 1949218 w 2499287"/>
                <a:gd name="connsiteY9" fmla="*/ 335755 h 2239219"/>
                <a:gd name="connsiteX10" fmla="*/ 1965887 w 2499287"/>
                <a:gd name="connsiteY10" fmla="*/ 195262 h 2239219"/>
                <a:gd name="connsiteX11" fmla="*/ 1974495 w 2499287"/>
                <a:gd name="connsiteY11" fmla="*/ 108842 h 2239219"/>
                <a:gd name="connsiteX12" fmla="*/ 2084949 w 2499287"/>
                <a:gd name="connsiteY12" fmla="*/ 0 h 2239219"/>
                <a:gd name="connsiteX13" fmla="*/ 2323075 w 2499287"/>
                <a:gd name="connsiteY13" fmla="*/ 228600 h 2239219"/>
                <a:gd name="connsiteX14" fmla="*/ 2499287 w 2499287"/>
                <a:gd name="connsiteY14" fmla="*/ 485775 h 2239219"/>
                <a:gd name="connsiteX15" fmla="*/ 2323074 w 2499287"/>
                <a:gd name="connsiteY15" fmla="*/ 609600 h 2239219"/>
                <a:gd name="connsiteX16" fmla="*/ 2212719 w 2499287"/>
                <a:gd name="connsiteY16" fmla="*/ 602530 h 2239219"/>
                <a:gd name="connsiteX17" fmla="*/ 2087009 w 2499287"/>
                <a:gd name="connsiteY17" fmla="*/ 607144 h 2239219"/>
                <a:gd name="connsiteX18" fmla="*/ 1975412 w 2499287"/>
                <a:gd name="connsiteY18" fmla="*/ 661987 h 2239219"/>
                <a:gd name="connsiteX19" fmla="*/ 1913499 w 2499287"/>
                <a:gd name="connsiteY19" fmla="*/ 776287 h 2239219"/>
                <a:gd name="connsiteX20" fmla="*/ 1870637 w 2499287"/>
                <a:gd name="connsiteY20" fmla="*/ 809625 h 2239219"/>
                <a:gd name="connsiteX21" fmla="*/ 1813487 w 2499287"/>
                <a:gd name="connsiteY21" fmla="*/ 866775 h 2239219"/>
                <a:gd name="connsiteX22" fmla="*/ 1775387 w 2499287"/>
                <a:gd name="connsiteY22" fmla="*/ 971550 h 2239219"/>
                <a:gd name="connsiteX23" fmla="*/ 1742049 w 2499287"/>
                <a:gd name="connsiteY23" fmla="*/ 1128712 h 2239219"/>
                <a:gd name="connsiteX24" fmla="*/ 1737287 w 2499287"/>
                <a:gd name="connsiteY24" fmla="*/ 1466850 h 2239219"/>
                <a:gd name="connsiteX25" fmla="*/ 1684899 w 2499287"/>
                <a:gd name="connsiteY25" fmla="*/ 1676400 h 2239219"/>
                <a:gd name="connsiteX26" fmla="*/ 1646799 w 2499287"/>
                <a:gd name="connsiteY26" fmla="*/ 1781175 h 2239219"/>
                <a:gd name="connsiteX27" fmla="*/ 1561074 w 2499287"/>
                <a:gd name="connsiteY27" fmla="*/ 1900237 h 2239219"/>
                <a:gd name="connsiteX28" fmla="*/ 1451537 w 2499287"/>
                <a:gd name="connsiteY28" fmla="*/ 2000250 h 2239219"/>
                <a:gd name="connsiteX29" fmla="*/ 1351524 w 2499287"/>
                <a:gd name="connsiteY29" fmla="*/ 2090737 h 2239219"/>
                <a:gd name="connsiteX30" fmla="*/ 1218174 w 2499287"/>
                <a:gd name="connsiteY30" fmla="*/ 2147887 h 2239219"/>
                <a:gd name="connsiteX31" fmla="*/ 1046724 w 2499287"/>
                <a:gd name="connsiteY31" fmla="*/ 2209800 h 2239219"/>
                <a:gd name="connsiteX32" fmla="*/ 956237 w 2499287"/>
                <a:gd name="connsiteY32" fmla="*/ 2219325 h 2239219"/>
                <a:gd name="connsiteX33" fmla="*/ 741924 w 2499287"/>
                <a:gd name="connsiteY33" fmla="*/ 2219325 h 2239219"/>
                <a:gd name="connsiteX34" fmla="*/ 594287 w 2499287"/>
                <a:gd name="connsiteY34" fmla="*/ 2195512 h 2239219"/>
                <a:gd name="connsiteX35" fmla="*/ 432362 w 2499287"/>
                <a:gd name="connsiteY35" fmla="*/ 2157412 h 2239219"/>
                <a:gd name="connsiteX36" fmla="*/ 246624 w 2499287"/>
                <a:gd name="connsiteY36" fmla="*/ 1971675 h 2239219"/>
                <a:gd name="connsiteX37" fmla="*/ 113275 w 2499287"/>
                <a:gd name="connsiteY37" fmla="*/ 1771649 h 2239219"/>
                <a:gd name="connsiteX38" fmla="*/ 51163 w 2499287"/>
                <a:gd name="connsiteY38" fmla="*/ 1634306 h 2239219"/>
                <a:gd name="connsiteX39" fmla="*/ 11079 w 2499287"/>
                <a:gd name="connsiteY39" fmla="*/ 1510084 h 2239219"/>
                <a:gd name="connsiteX40" fmla="*/ 2125 w 2499287"/>
                <a:gd name="connsiteY40" fmla="*/ 1415975 h 2239219"/>
                <a:gd name="connsiteX41" fmla="*/ 15644 w 2499287"/>
                <a:gd name="connsiteY41" fmla="*/ 1226343 h 2239219"/>
                <a:gd name="connsiteX42" fmla="*/ 70412 w 2499287"/>
                <a:gd name="connsiteY42" fmla="*/ 1050131 h 2239219"/>
                <a:gd name="connsiteX43" fmla="*/ 118037 w 2499287"/>
                <a:gd name="connsiteY43" fmla="*/ 966787 h 2239219"/>
                <a:gd name="connsiteX44" fmla="*/ 181388 w 2499287"/>
                <a:gd name="connsiteY44" fmla="*/ 864567 h 2239219"/>
                <a:gd name="connsiteX45" fmla="*/ 232337 w 2499287"/>
                <a:gd name="connsiteY45" fmla="*/ 790575 h 2239219"/>
                <a:gd name="connsiteX46" fmla="*/ 308537 w 2499287"/>
                <a:gd name="connsiteY46" fmla="*/ 714375 h 2239219"/>
                <a:gd name="connsiteX47" fmla="*/ 484749 w 2499287"/>
                <a:gd name="connsiteY47" fmla="*/ 595312 h 2239219"/>
                <a:gd name="connsiteX48" fmla="*/ 611923 w 2499287"/>
                <a:gd name="connsiteY48" fmla="*/ 541188 h 2239219"/>
                <a:gd name="connsiteX0" fmla="*/ 611923 w 2499287"/>
                <a:gd name="connsiteY0" fmla="*/ 541188 h 2239219"/>
                <a:gd name="connsiteX1" fmla="*/ 775262 w 2499287"/>
                <a:gd name="connsiteY1" fmla="*/ 500062 h 2239219"/>
                <a:gd name="connsiteX2" fmla="*/ 1008624 w 2499287"/>
                <a:gd name="connsiteY2" fmla="*/ 514350 h 2239219"/>
                <a:gd name="connsiteX3" fmla="*/ 1175312 w 2499287"/>
                <a:gd name="connsiteY3" fmla="*/ 552450 h 2239219"/>
                <a:gd name="connsiteX4" fmla="*/ 1432487 w 2499287"/>
                <a:gd name="connsiteY4" fmla="*/ 604837 h 2239219"/>
                <a:gd name="connsiteX5" fmla="*/ 1584887 w 2499287"/>
                <a:gd name="connsiteY5" fmla="*/ 609600 h 2239219"/>
                <a:gd name="connsiteX6" fmla="*/ 1730143 w 2499287"/>
                <a:gd name="connsiteY6" fmla="*/ 583406 h 2239219"/>
                <a:gd name="connsiteX7" fmla="*/ 1839680 w 2499287"/>
                <a:gd name="connsiteY7" fmla="*/ 511968 h 2239219"/>
                <a:gd name="connsiteX8" fmla="*/ 1908737 w 2499287"/>
                <a:gd name="connsiteY8" fmla="*/ 423862 h 2239219"/>
                <a:gd name="connsiteX9" fmla="*/ 1949218 w 2499287"/>
                <a:gd name="connsiteY9" fmla="*/ 335755 h 2239219"/>
                <a:gd name="connsiteX10" fmla="*/ 1965887 w 2499287"/>
                <a:gd name="connsiteY10" fmla="*/ 195262 h 2239219"/>
                <a:gd name="connsiteX11" fmla="*/ 1974495 w 2499287"/>
                <a:gd name="connsiteY11" fmla="*/ 108842 h 2239219"/>
                <a:gd name="connsiteX12" fmla="*/ 2084949 w 2499287"/>
                <a:gd name="connsiteY12" fmla="*/ 0 h 2239219"/>
                <a:gd name="connsiteX13" fmla="*/ 2323075 w 2499287"/>
                <a:gd name="connsiteY13" fmla="*/ 228600 h 2239219"/>
                <a:gd name="connsiteX14" fmla="*/ 2499287 w 2499287"/>
                <a:gd name="connsiteY14" fmla="*/ 485775 h 2239219"/>
                <a:gd name="connsiteX15" fmla="*/ 2323074 w 2499287"/>
                <a:gd name="connsiteY15" fmla="*/ 609600 h 2239219"/>
                <a:gd name="connsiteX16" fmla="*/ 2212719 w 2499287"/>
                <a:gd name="connsiteY16" fmla="*/ 602530 h 2239219"/>
                <a:gd name="connsiteX17" fmla="*/ 2087009 w 2499287"/>
                <a:gd name="connsiteY17" fmla="*/ 607144 h 2239219"/>
                <a:gd name="connsiteX18" fmla="*/ 1975412 w 2499287"/>
                <a:gd name="connsiteY18" fmla="*/ 661987 h 2239219"/>
                <a:gd name="connsiteX19" fmla="*/ 1870637 w 2499287"/>
                <a:gd name="connsiteY19" fmla="*/ 809625 h 2239219"/>
                <a:gd name="connsiteX20" fmla="*/ 1813487 w 2499287"/>
                <a:gd name="connsiteY20" fmla="*/ 866775 h 2239219"/>
                <a:gd name="connsiteX21" fmla="*/ 1775387 w 2499287"/>
                <a:gd name="connsiteY21" fmla="*/ 971550 h 2239219"/>
                <a:gd name="connsiteX22" fmla="*/ 1742049 w 2499287"/>
                <a:gd name="connsiteY22" fmla="*/ 1128712 h 2239219"/>
                <a:gd name="connsiteX23" fmla="*/ 1737287 w 2499287"/>
                <a:gd name="connsiteY23" fmla="*/ 1466850 h 2239219"/>
                <a:gd name="connsiteX24" fmla="*/ 1684899 w 2499287"/>
                <a:gd name="connsiteY24" fmla="*/ 1676400 h 2239219"/>
                <a:gd name="connsiteX25" fmla="*/ 1646799 w 2499287"/>
                <a:gd name="connsiteY25" fmla="*/ 1781175 h 2239219"/>
                <a:gd name="connsiteX26" fmla="*/ 1561074 w 2499287"/>
                <a:gd name="connsiteY26" fmla="*/ 1900237 h 2239219"/>
                <a:gd name="connsiteX27" fmla="*/ 1451537 w 2499287"/>
                <a:gd name="connsiteY27" fmla="*/ 2000250 h 2239219"/>
                <a:gd name="connsiteX28" fmla="*/ 1351524 w 2499287"/>
                <a:gd name="connsiteY28" fmla="*/ 2090737 h 2239219"/>
                <a:gd name="connsiteX29" fmla="*/ 1218174 w 2499287"/>
                <a:gd name="connsiteY29" fmla="*/ 2147887 h 2239219"/>
                <a:gd name="connsiteX30" fmla="*/ 1046724 w 2499287"/>
                <a:gd name="connsiteY30" fmla="*/ 2209800 h 2239219"/>
                <a:gd name="connsiteX31" fmla="*/ 956237 w 2499287"/>
                <a:gd name="connsiteY31" fmla="*/ 2219325 h 2239219"/>
                <a:gd name="connsiteX32" fmla="*/ 741924 w 2499287"/>
                <a:gd name="connsiteY32" fmla="*/ 2219325 h 2239219"/>
                <a:gd name="connsiteX33" fmla="*/ 594287 w 2499287"/>
                <a:gd name="connsiteY33" fmla="*/ 2195512 h 2239219"/>
                <a:gd name="connsiteX34" fmla="*/ 432362 w 2499287"/>
                <a:gd name="connsiteY34" fmla="*/ 2157412 h 2239219"/>
                <a:gd name="connsiteX35" fmla="*/ 246624 w 2499287"/>
                <a:gd name="connsiteY35" fmla="*/ 1971675 h 2239219"/>
                <a:gd name="connsiteX36" fmla="*/ 113275 w 2499287"/>
                <a:gd name="connsiteY36" fmla="*/ 1771649 h 2239219"/>
                <a:gd name="connsiteX37" fmla="*/ 51163 w 2499287"/>
                <a:gd name="connsiteY37" fmla="*/ 1634306 h 2239219"/>
                <a:gd name="connsiteX38" fmla="*/ 11079 w 2499287"/>
                <a:gd name="connsiteY38" fmla="*/ 1510084 h 2239219"/>
                <a:gd name="connsiteX39" fmla="*/ 2125 w 2499287"/>
                <a:gd name="connsiteY39" fmla="*/ 1415975 h 2239219"/>
                <a:gd name="connsiteX40" fmla="*/ 15644 w 2499287"/>
                <a:gd name="connsiteY40" fmla="*/ 1226343 h 2239219"/>
                <a:gd name="connsiteX41" fmla="*/ 70412 w 2499287"/>
                <a:gd name="connsiteY41" fmla="*/ 1050131 h 2239219"/>
                <a:gd name="connsiteX42" fmla="*/ 118037 w 2499287"/>
                <a:gd name="connsiteY42" fmla="*/ 966787 h 2239219"/>
                <a:gd name="connsiteX43" fmla="*/ 181388 w 2499287"/>
                <a:gd name="connsiteY43" fmla="*/ 864567 h 2239219"/>
                <a:gd name="connsiteX44" fmla="*/ 232337 w 2499287"/>
                <a:gd name="connsiteY44" fmla="*/ 790575 h 2239219"/>
                <a:gd name="connsiteX45" fmla="*/ 308537 w 2499287"/>
                <a:gd name="connsiteY45" fmla="*/ 714375 h 2239219"/>
                <a:gd name="connsiteX46" fmla="*/ 484749 w 2499287"/>
                <a:gd name="connsiteY46" fmla="*/ 595312 h 2239219"/>
                <a:gd name="connsiteX47" fmla="*/ 611923 w 2499287"/>
                <a:gd name="connsiteY47" fmla="*/ 541188 h 2239219"/>
                <a:gd name="connsiteX0" fmla="*/ 611923 w 2499287"/>
                <a:gd name="connsiteY0" fmla="*/ 541188 h 2239219"/>
                <a:gd name="connsiteX1" fmla="*/ 775262 w 2499287"/>
                <a:gd name="connsiteY1" fmla="*/ 500062 h 2239219"/>
                <a:gd name="connsiteX2" fmla="*/ 1008624 w 2499287"/>
                <a:gd name="connsiteY2" fmla="*/ 514350 h 2239219"/>
                <a:gd name="connsiteX3" fmla="*/ 1175312 w 2499287"/>
                <a:gd name="connsiteY3" fmla="*/ 552450 h 2239219"/>
                <a:gd name="connsiteX4" fmla="*/ 1432487 w 2499287"/>
                <a:gd name="connsiteY4" fmla="*/ 604837 h 2239219"/>
                <a:gd name="connsiteX5" fmla="*/ 1584887 w 2499287"/>
                <a:gd name="connsiteY5" fmla="*/ 609600 h 2239219"/>
                <a:gd name="connsiteX6" fmla="*/ 1730143 w 2499287"/>
                <a:gd name="connsiteY6" fmla="*/ 583406 h 2239219"/>
                <a:gd name="connsiteX7" fmla="*/ 1839680 w 2499287"/>
                <a:gd name="connsiteY7" fmla="*/ 511968 h 2239219"/>
                <a:gd name="connsiteX8" fmla="*/ 1908737 w 2499287"/>
                <a:gd name="connsiteY8" fmla="*/ 423862 h 2239219"/>
                <a:gd name="connsiteX9" fmla="*/ 1949218 w 2499287"/>
                <a:gd name="connsiteY9" fmla="*/ 335755 h 2239219"/>
                <a:gd name="connsiteX10" fmla="*/ 1965887 w 2499287"/>
                <a:gd name="connsiteY10" fmla="*/ 195262 h 2239219"/>
                <a:gd name="connsiteX11" fmla="*/ 1974495 w 2499287"/>
                <a:gd name="connsiteY11" fmla="*/ 108842 h 2239219"/>
                <a:gd name="connsiteX12" fmla="*/ 2084949 w 2499287"/>
                <a:gd name="connsiteY12" fmla="*/ 0 h 2239219"/>
                <a:gd name="connsiteX13" fmla="*/ 2323075 w 2499287"/>
                <a:gd name="connsiteY13" fmla="*/ 228600 h 2239219"/>
                <a:gd name="connsiteX14" fmla="*/ 2499287 w 2499287"/>
                <a:gd name="connsiteY14" fmla="*/ 485775 h 2239219"/>
                <a:gd name="connsiteX15" fmla="*/ 2323074 w 2499287"/>
                <a:gd name="connsiteY15" fmla="*/ 609600 h 2239219"/>
                <a:gd name="connsiteX16" fmla="*/ 2212719 w 2499287"/>
                <a:gd name="connsiteY16" fmla="*/ 602530 h 2239219"/>
                <a:gd name="connsiteX17" fmla="*/ 2087009 w 2499287"/>
                <a:gd name="connsiteY17" fmla="*/ 607144 h 2239219"/>
                <a:gd name="connsiteX18" fmla="*/ 1975412 w 2499287"/>
                <a:gd name="connsiteY18" fmla="*/ 661987 h 2239219"/>
                <a:gd name="connsiteX19" fmla="*/ 1865875 w 2499287"/>
                <a:gd name="connsiteY19" fmla="*/ 766763 h 2239219"/>
                <a:gd name="connsiteX20" fmla="*/ 1813487 w 2499287"/>
                <a:gd name="connsiteY20" fmla="*/ 866775 h 2239219"/>
                <a:gd name="connsiteX21" fmla="*/ 1775387 w 2499287"/>
                <a:gd name="connsiteY21" fmla="*/ 971550 h 2239219"/>
                <a:gd name="connsiteX22" fmla="*/ 1742049 w 2499287"/>
                <a:gd name="connsiteY22" fmla="*/ 1128712 h 2239219"/>
                <a:gd name="connsiteX23" fmla="*/ 1737287 w 2499287"/>
                <a:gd name="connsiteY23" fmla="*/ 1466850 h 2239219"/>
                <a:gd name="connsiteX24" fmla="*/ 1684899 w 2499287"/>
                <a:gd name="connsiteY24" fmla="*/ 1676400 h 2239219"/>
                <a:gd name="connsiteX25" fmla="*/ 1646799 w 2499287"/>
                <a:gd name="connsiteY25" fmla="*/ 1781175 h 2239219"/>
                <a:gd name="connsiteX26" fmla="*/ 1561074 w 2499287"/>
                <a:gd name="connsiteY26" fmla="*/ 1900237 h 2239219"/>
                <a:gd name="connsiteX27" fmla="*/ 1451537 w 2499287"/>
                <a:gd name="connsiteY27" fmla="*/ 2000250 h 2239219"/>
                <a:gd name="connsiteX28" fmla="*/ 1351524 w 2499287"/>
                <a:gd name="connsiteY28" fmla="*/ 2090737 h 2239219"/>
                <a:gd name="connsiteX29" fmla="*/ 1218174 w 2499287"/>
                <a:gd name="connsiteY29" fmla="*/ 2147887 h 2239219"/>
                <a:gd name="connsiteX30" fmla="*/ 1046724 w 2499287"/>
                <a:gd name="connsiteY30" fmla="*/ 2209800 h 2239219"/>
                <a:gd name="connsiteX31" fmla="*/ 956237 w 2499287"/>
                <a:gd name="connsiteY31" fmla="*/ 2219325 h 2239219"/>
                <a:gd name="connsiteX32" fmla="*/ 741924 w 2499287"/>
                <a:gd name="connsiteY32" fmla="*/ 2219325 h 2239219"/>
                <a:gd name="connsiteX33" fmla="*/ 594287 w 2499287"/>
                <a:gd name="connsiteY33" fmla="*/ 2195512 h 2239219"/>
                <a:gd name="connsiteX34" fmla="*/ 432362 w 2499287"/>
                <a:gd name="connsiteY34" fmla="*/ 2157412 h 2239219"/>
                <a:gd name="connsiteX35" fmla="*/ 246624 w 2499287"/>
                <a:gd name="connsiteY35" fmla="*/ 1971675 h 2239219"/>
                <a:gd name="connsiteX36" fmla="*/ 113275 w 2499287"/>
                <a:gd name="connsiteY36" fmla="*/ 1771649 h 2239219"/>
                <a:gd name="connsiteX37" fmla="*/ 51163 w 2499287"/>
                <a:gd name="connsiteY37" fmla="*/ 1634306 h 2239219"/>
                <a:gd name="connsiteX38" fmla="*/ 11079 w 2499287"/>
                <a:gd name="connsiteY38" fmla="*/ 1510084 h 2239219"/>
                <a:gd name="connsiteX39" fmla="*/ 2125 w 2499287"/>
                <a:gd name="connsiteY39" fmla="*/ 1415975 h 2239219"/>
                <a:gd name="connsiteX40" fmla="*/ 15644 w 2499287"/>
                <a:gd name="connsiteY40" fmla="*/ 1226343 h 2239219"/>
                <a:gd name="connsiteX41" fmla="*/ 70412 w 2499287"/>
                <a:gd name="connsiteY41" fmla="*/ 1050131 h 2239219"/>
                <a:gd name="connsiteX42" fmla="*/ 118037 w 2499287"/>
                <a:gd name="connsiteY42" fmla="*/ 966787 h 2239219"/>
                <a:gd name="connsiteX43" fmla="*/ 181388 w 2499287"/>
                <a:gd name="connsiteY43" fmla="*/ 864567 h 2239219"/>
                <a:gd name="connsiteX44" fmla="*/ 232337 w 2499287"/>
                <a:gd name="connsiteY44" fmla="*/ 790575 h 2239219"/>
                <a:gd name="connsiteX45" fmla="*/ 308537 w 2499287"/>
                <a:gd name="connsiteY45" fmla="*/ 714375 h 2239219"/>
                <a:gd name="connsiteX46" fmla="*/ 484749 w 2499287"/>
                <a:gd name="connsiteY46" fmla="*/ 595312 h 2239219"/>
                <a:gd name="connsiteX47" fmla="*/ 611923 w 2499287"/>
                <a:gd name="connsiteY47" fmla="*/ 541188 h 2239219"/>
                <a:gd name="connsiteX0" fmla="*/ 611923 w 2499287"/>
                <a:gd name="connsiteY0" fmla="*/ 541188 h 2239219"/>
                <a:gd name="connsiteX1" fmla="*/ 775262 w 2499287"/>
                <a:gd name="connsiteY1" fmla="*/ 500062 h 2239219"/>
                <a:gd name="connsiteX2" fmla="*/ 1008624 w 2499287"/>
                <a:gd name="connsiteY2" fmla="*/ 514350 h 2239219"/>
                <a:gd name="connsiteX3" fmla="*/ 1175312 w 2499287"/>
                <a:gd name="connsiteY3" fmla="*/ 552450 h 2239219"/>
                <a:gd name="connsiteX4" fmla="*/ 1432487 w 2499287"/>
                <a:gd name="connsiteY4" fmla="*/ 604837 h 2239219"/>
                <a:gd name="connsiteX5" fmla="*/ 1584887 w 2499287"/>
                <a:gd name="connsiteY5" fmla="*/ 609600 h 2239219"/>
                <a:gd name="connsiteX6" fmla="*/ 1730143 w 2499287"/>
                <a:gd name="connsiteY6" fmla="*/ 583406 h 2239219"/>
                <a:gd name="connsiteX7" fmla="*/ 1839680 w 2499287"/>
                <a:gd name="connsiteY7" fmla="*/ 511968 h 2239219"/>
                <a:gd name="connsiteX8" fmla="*/ 1908737 w 2499287"/>
                <a:gd name="connsiteY8" fmla="*/ 423862 h 2239219"/>
                <a:gd name="connsiteX9" fmla="*/ 1949218 w 2499287"/>
                <a:gd name="connsiteY9" fmla="*/ 335755 h 2239219"/>
                <a:gd name="connsiteX10" fmla="*/ 1965887 w 2499287"/>
                <a:gd name="connsiteY10" fmla="*/ 195262 h 2239219"/>
                <a:gd name="connsiteX11" fmla="*/ 1974495 w 2499287"/>
                <a:gd name="connsiteY11" fmla="*/ 108842 h 2239219"/>
                <a:gd name="connsiteX12" fmla="*/ 2084949 w 2499287"/>
                <a:gd name="connsiteY12" fmla="*/ 0 h 2239219"/>
                <a:gd name="connsiteX13" fmla="*/ 2323075 w 2499287"/>
                <a:gd name="connsiteY13" fmla="*/ 228600 h 2239219"/>
                <a:gd name="connsiteX14" fmla="*/ 2499287 w 2499287"/>
                <a:gd name="connsiteY14" fmla="*/ 485775 h 2239219"/>
                <a:gd name="connsiteX15" fmla="*/ 2323074 w 2499287"/>
                <a:gd name="connsiteY15" fmla="*/ 609600 h 2239219"/>
                <a:gd name="connsiteX16" fmla="*/ 2212719 w 2499287"/>
                <a:gd name="connsiteY16" fmla="*/ 602530 h 2239219"/>
                <a:gd name="connsiteX17" fmla="*/ 2087009 w 2499287"/>
                <a:gd name="connsiteY17" fmla="*/ 607144 h 2239219"/>
                <a:gd name="connsiteX18" fmla="*/ 1975412 w 2499287"/>
                <a:gd name="connsiteY18" fmla="*/ 661987 h 2239219"/>
                <a:gd name="connsiteX19" fmla="*/ 1865875 w 2499287"/>
                <a:gd name="connsiteY19" fmla="*/ 766763 h 2239219"/>
                <a:gd name="connsiteX20" fmla="*/ 1803962 w 2499287"/>
                <a:gd name="connsiteY20" fmla="*/ 866775 h 2239219"/>
                <a:gd name="connsiteX21" fmla="*/ 1775387 w 2499287"/>
                <a:gd name="connsiteY21" fmla="*/ 971550 h 2239219"/>
                <a:gd name="connsiteX22" fmla="*/ 1742049 w 2499287"/>
                <a:gd name="connsiteY22" fmla="*/ 1128712 h 2239219"/>
                <a:gd name="connsiteX23" fmla="*/ 1737287 w 2499287"/>
                <a:gd name="connsiteY23" fmla="*/ 1466850 h 2239219"/>
                <a:gd name="connsiteX24" fmla="*/ 1684899 w 2499287"/>
                <a:gd name="connsiteY24" fmla="*/ 1676400 h 2239219"/>
                <a:gd name="connsiteX25" fmla="*/ 1646799 w 2499287"/>
                <a:gd name="connsiteY25" fmla="*/ 1781175 h 2239219"/>
                <a:gd name="connsiteX26" fmla="*/ 1561074 w 2499287"/>
                <a:gd name="connsiteY26" fmla="*/ 1900237 h 2239219"/>
                <a:gd name="connsiteX27" fmla="*/ 1451537 w 2499287"/>
                <a:gd name="connsiteY27" fmla="*/ 2000250 h 2239219"/>
                <a:gd name="connsiteX28" fmla="*/ 1351524 w 2499287"/>
                <a:gd name="connsiteY28" fmla="*/ 2090737 h 2239219"/>
                <a:gd name="connsiteX29" fmla="*/ 1218174 w 2499287"/>
                <a:gd name="connsiteY29" fmla="*/ 2147887 h 2239219"/>
                <a:gd name="connsiteX30" fmla="*/ 1046724 w 2499287"/>
                <a:gd name="connsiteY30" fmla="*/ 2209800 h 2239219"/>
                <a:gd name="connsiteX31" fmla="*/ 956237 w 2499287"/>
                <a:gd name="connsiteY31" fmla="*/ 2219325 h 2239219"/>
                <a:gd name="connsiteX32" fmla="*/ 741924 w 2499287"/>
                <a:gd name="connsiteY32" fmla="*/ 2219325 h 2239219"/>
                <a:gd name="connsiteX33" fmla="*/ 594287 w 2499287"/>
                <a:gd name="connsiteY33" fmla="*/ 2195512 h 2239219"/>
                <a:gd name="connsiteX34" fmla="*/ 432362 w 2499287"/>
                <a:gd name="connsiteY34" fmla="*/ 2157412 h 2239219"/>
                <a:gd name="connsiteX35" fmla="*/ 246624 w 2499287"/>
                <a:gd name="connsiteY35" fmla="*/ 1971675 h 2239219"/>
                <a:gd name="connsiteX36" fmla="*/ 113275 w 2499287"/>
                <a:gd name="connsiteY36" fmla="*/ 1771649 h 2239219"/>
                <a:gd name="connsiteX37" fmla="*/ 51163 w 2499287"/>
                <a:gd name="connsiteY37" fmla="*/ 1634306 h 2239219"/>
                <a:gd name="connsiteX38" fmla="*/ 11079 w 2499287"/>
                <a:gd name="connsiteY38" fmla="*/ 1510084 h 2239219"/>
                <a:gd name="connsiteX39" fmla="*/ 2125 w 2499287"/>
                <a:gd name="connsiteY39" fmla="*/ 1415975 h 2239219"/>
                <a:gd name="connsiteX40" fmla="*/ 15644 w 2499287"/>
                <a:gd name="connsiteY40" fmla="*/ 1226343 h 2239219"/>
                <a:gd name="connsiteX41" fmla="*/ 70412 w 2499287"/>
                <a:gd name="connsiteY41" fmla="*/ 1050131 h 2239219"/>
                <a:gd name="connsiteX42" fmla="*/ 118037 w 2499287"/>
                <a:gd name="connsiteY42" fmla="*/ 966787 h 2239219"/>
                <a:gd name="connsiteX43" fmla="*/ 181388 w 2499287"/>
                <a:gd name="connsiteY43" fmla="*/ 864567 h 2239219"/>
                <a:gd name="connsiteX44" fmla="*/ 232337 w 2499287"/>
                <a:gd name="connsiteY44" fmla="*/ 790575 h 2239219"/>
                <a:gd name="connsiteX45" fmla="*/ 308537 w 2499287"/>
                <a:gd name="connsiteY45" fmla="*/ 714375 h 2239219"/>
                <a:gd name="connsiteX46" fmla="*/ 484749 w 2499287"/>
                <a:gd name="connsiteY46" fmla="*/ 595312 h 2239219"/>
                <a:gd name="connsiteX47" fmla="*/ 611923 w 2499287"/>
                <a:gd name="connsiteY47" fmla="*/ 541188 h 2239219"/>
                <a:gd name="connsiteX0" fmla="*/ 611923 w 2499287"/>
                <a:gd name="connsiteY0" fmla="*/ 541188 h 2239219"/>
                <a:gd name="connsiteX1" fmla="*/ 775262 w 2499287"/>
                <a:gd name="connsiteY1" fmla="*/ 500062 h 2239219"/>
                <a:gd name="connsiteX2" fmla="*/ 1008624 w 2499287"/>
                <a:gd name="connsiteY2" fmla="*/ 514350 h 2239219"/>
                <a:gd name="connsiteX3" fmla="*/ 1175312 w 2499287"/>
                <a:gd name="connsiteY3" fmla="*/ 552450 h 2239219"/>
                <a:gd name="connsiteX4" fmla="*/ 1432487 w 2499287"/>
                <a:gd name="connsiteY4" fmla="*/ 604837 h 2239219"/>
                <a:gd name="connsiteX5" fmla="*/ 1584887 w 2499287"/>
                <a:gd name="connsiteY5" fmla="*/ 609600 h 2239219"/>
                <a:gd name="connsiteX6" fmla="*/ 1730143 w 2499287"/>
                <a:gd name="connsiteY6" fmla="*/ 583406 h 2239219"/>
                <a:gd name="connsiteX7" fmla="*/ 1839680 w 2499287"/>
                <a:gd name="connsiteY7" fmla="*/ 511968 h 2239219"/>
                <a:gd name="connsiteX8" fmla="*/ 1908737 w 2499287"/>
                <a:gd name="connsiteY8" fmla="*/ 423862 h 2239219"/>
                <a:gd name="connsiteX9" fmla="*/ 1949218 w 2499287"/>
                <a:gd name="connsiteY9" fmla="*/ 335755 h 2239219"/>
                <a:gd name="connsiteX10" fmla="*/ 1965887 w 2499287"/>
                <a:gd name="connsiteY10" fmla="*/ 195262 h 2239219"/>
                <a:gd name="connsiteX11" fmla="*/ 1974495 w 2499287"/>
                <a:gd name="connsiteY11" fmla="*/ 108842 h 2239219"/>
                <a:gd name="connsiteX12" fmla="*/ 2084949 w 2499287"/>
                <a:gd name="connsiteY12" fmla="*/ 0 h 2239219"/>
                <a:gd name="connsiteX13" fmla="*/ 2323075 w 2499287"/>
                <a:gd name="connsiteY13" fmla="*/ 228600 h 2239219"/>
                <a:gd name="connsiteX14" fmla="*/ 2499287 w 2499287"/>
                <a:gd name="connsiteY14" fmla="*/ 485775 h 2239219"/>
                <a:gd name="connsiteX15" fmla="*/ 2323074 w 2499287"/>
                <a:gd name="connsiteY15" fmla="*/ 609600 h 2239219"/>
                <a:gd name="connsiteX16" fmla="*/ 2212719 w 2499287"/>
                <a:gd name="connsiteY16" fmla="*/ 602530 h 2239219"/>
                <a:gd name="connsiteX17" fmla="*/ 2087009 w 2499287"/>
                <a:gd name="connsiteY17" fmla="*/ 607144 h 2239219"/>
                <a:gd name="connsiteX18" fmla="*/ 1975412 w 2499287"/>
                <a:gd name="connsiteY18" fmla="*/ 661987 h 2239219"/>
                <a:gd name="connsiteX19" fmla="*/ 1865875 w 2499287"/>
                <a:gd name="connsiteY19" fmla="*/ 766763 h 2239219"/>
                <a:gd name="connsiteX20" fmla="*/ 1803962 w 2499287"/>
                <a:gd name="connsiteY20" fmla="*/ 866775 h 2239219"/>
                <a:gd name="connsiteX21" fmla="*/ 1763480 w 2499287"/>
                <a:gd name="connsiteY21" fmla="*/ 995362 h 2239219"/>
                <a:gd name="connsiteX22" fmla="*/ 1742049 w 2499287"/>
                <a:gd name="connsiteY22" fmla="*/ 1128712 h 2239219"/>
                <a:gd name="connsiteX23" fmla="*/ 1737287 w 2499287"/>
                <a:gd name="connsiteY23" fmla="*/ 1466850 h 2239219"/>
                <a:gd name="connsiteX24" fmla="*/ 1684899 w 2499287"/>
                <a:gd name="connsiteY24" fmla="*/ 1676400 h 2239219"/>
                <a:gd name="connsiteX25" fmla="*/ 1646799 w 2499287"/>
                <a:gd name="connsiteY25" fmla="*/ 1781175 h 2239219"/>
                <a:gd name="connsiteX26" fmla="*/ 1561074 w 2499287"/>
                <a:gd name="connsiteY26" fmla="*/ 1900237 h 2239219"/>
                <a:gd name="connsiteX27" fmla="*/ 1451537 w 2499287"/>
                <a:gd name="connsiteY27" fmla="*/ 2000250 h 2239219"/>
                <a:gd name="connsiteX28" fmla="*/ 1351524 w 2499287"/>
                <a:gd name="connsiteY28" fmla="*/ 2090737 h 2239219"/>
                <a:gd name="connsiteX29" fmla="*/ 1218174 w 2499287"/>
                <a:gd name="connsiteY29" fmla="*/ 2147887 h 2239219"/>
                <a:gd name="connsiteX30" fmla="*/ 1046724 w 2499287"/>
                <a:gd name="connsiteY30" fmla="*/ 2209800 h 2239219"/>
                <a:gd name="connsiteX31" fmla="*/ 956237 w 2499287"/>
                <a:gd name="connsiteY31" fmla="*/ 2219325 h 2239219"/>
                <a:gd name="connsiteX32" fmla="*/ 741924 w 2499287"/>
                <a:gd name="connsiteY32" fmla="*/ 2219325 h 2239219"/>
                <a:gd name="connsiteX33" fmla="*/ 594287 w 2499287"/>
                <a:gd name="connsiteY33" fmla="*/ 2195512 h 2239219"/>
                <a:gd name="connsiteX34" fmla="*/ 432362 w 2499287"/>
                <a:gd name="connsiteY34" fmla="*/ 2157412 h 2239219"/>
                <a:gd name="connsiteX35" fmla="*/ 246624 w 2499287"/>
                <a:gd name="connsiteY35" fmla="*/ 1971675 h 2239219"/>
                <a:gd name="connsiteX36" fmla="*/ 113275 w 2499287"/>
                <a:gd name="connsiteY36" fmla="*/ 1771649 h 2239219"/>
                <a:gd name="connsiteX37" fmla="*/ 51163 w 2499287"/>
                <a:gd name="connsiteY37" fmla="*/ 1634306 h 2239219"/>
                <a:gd name="connsiteX38" fmla="*/ 11079 w 2499287"/>
                <a:gd name="connsiteY38" fmla="*/ 1510084 h 2239219"/>
                <a:gd name="connsiteX39" fmla="*/ 2125 w 2499287"/>
                <a:gd name="connsiteY39" fmla="*/ 1415975 h 2239219"/>
                <a:gd name="connsiteX40" fmla="*/ 15644 w 2499287"/>
                <a:gd name="connsiteY40" fmla="*/ 1226343 h 2239219"/>
                <a:gd name="connsiteX41" fmla="*/ 70412 w 2499287"/>
                <a:gd name="connsiteY41" fmla="*/ 1050131 h 2239219"/>
                <a:gd name="connsiteX42" fmla="*/ 118037 w 2499287"/>
                <a:gd name="connsiteY42" fmla="*/ 966787 h 2239219"/>
                <a:gd name="connsiteX43" fmla="*/ 181388 w 2499287"/>
                <a:gd name="connsiteY43" fmla="*/ 864567 h 2239219"/>
                <a:gd name="connsiteX44" fmla="*/ 232337 w 2499287"/>
                <a:gd name="connsiteY44" fmla="*/ 790575 h 2239219"/>
                <a:gd name="connsiteX45" fmla="*/ 308537 w 2499287"/>
                <a:gd name="connsiteY45" fmla="*/ 714375 h 2239219"/>
                <a:gd name="connsiteX46" fmla="*/ 484749 w 2499287"/>
                <a:gd name="connsiteY46" fmla="*/ 595312 h 2239219"/>
                <a:gd name="connsiteX47" fmla="*/ 611923 w 2499287"/>
                <a:gd name="connsiteY47" fmla="*/ 541188 h 2239219"/>
                <a:gd name="connsiteX0" fmla="*/ 611923 w 2499287"/>
                <a:gd name="connsiteY0" fmla="*/ 541188 h 2239219"/>
                <a:gd name="connsiteX1" fmla="*/ 775262 w 2499287"/>
                <a:gd name="connsiteY1" fmla="*/ 500062 h 2239219"/>
                <a:gd name="connsiteX2" fmla="*/ 1008624 w 2499287"/>
                <a:gd name="connsiteY2" fmla="*/ 514350 h 2239219"/>
                <a:gd name="connsiteX3" fmla="*/ 1175312 w 2499287"/>
                <a:gd name="connsiteY3" fmla="*/ 552450 h 2239219"/>
                <a:gd name="connsiteX4" fmla="*/ 1432487 w 2499287"/>
                <a:gd name="connsiteY4" fmla="*/ 604837 h 2239219"/>
                <a:gd name="connsiteX5" fmla="*/ 1584887 w 2499287"/>
                <a:gd name="connsiteY5" fmla="*/ 609600 h 2239219"/>
                <a:gd name="connsiteX6" fmla="*/ 1730143 w 2499287"/>
                <a:gd name="connsiteY6" fmla="*/ 583406 h 2239219"/>
                <a:gd name="connsiteX7" fmla="*/ 1839680 w 2499287"/>
                <a:gd name="connsiteY7" fmla="*/ 511968 h 2239219"/>
                <a:gd name="connsiteX8" fmla="*/ 1908737 w 2499287"/>
                <a:gd name="connsiteY8" fmla="*/ 423862 h 2239219"/>
                <a:gd name="connsiteX9" fmla="*/ 1949218 w 2499287"/>
                <a:gd name="connsiteY9" fmla="*/ 335755 h 2239219"/>
                <a:gd name="connsiteX10" fmla="*/ 1965887 w 2499287"/>
                <a:gd name="connsiteY10" fmla="*/ 195262 h 2239219"/>
                <a:gd name="connsiteX11" fmla="*/ 1974495 w 2499287"/>
                <a:gd name="connsiteY11" fmla="*/ 108842 h 2239219"/>
                <a:gd name="connsiteX12" fmla="*/ 2084949 w 2499287"/>
                <a:gd name="connsiteY12" fmla="*/ 0 h 2239219"/>
                <a:gd name="connsiteX13" fmla="*/ 2323075 w 2499287"/>
                <a:gd name="connsiteY13" fmla="*/ 228600 h 2239219"/>
                <a:gd name="connsiteX14" fmla="*/ 2499287 w 2499287"/>
                <a:gd name="connsiteY14" fmla="*/ 485775 h 2239219"/>
                <a:gd name="connsiteX15" fmla="*/ 2323074 w 2499287"/>
                <a:gd name="connsiteY15" fmla="*/ 609600 h 2239219"/>
                <a:gd name="connsiteX16" fmla="*/ 2212719 w 2499287"/>
                <a:gd name="connsiteY16" fmla="*/ 602530 h 2239219"/>
                <a:gd name="connsiteX17" fmla="*/ 2087009 w 2499287"/>
                <a:gd name="connsiteY17" fmla="*/ 607144 h 2239219"/>
                <a:gd name="connsiteX18" fmla="*/ 1975412 w 2499287"/>
                <a:gd name="connsiteY18" fmla="*/ 661987 h 2239219"/>
                <a:gd name="connsiteX19" fmla="*/ 1865875 w 2499287"/>
                <a:gd name="connsiteY19" fmla="*/ 766763 h 2239219"/>
                <a:gd name="connsiteX20" fmla="*/ 1803962 w 2499287"/>
                <a:gd name="connsiteY20" fmla="*/ 866775 h 2239219"/>
                <a:gd name="connsiteX21" fmla="*/ 1763480 w 2499287"/>
                <a:gd name="connsiteY21" fmla="*/ 995362 h 2239219"/>
                <a:gd name="connsiteX22" fmla="*/ 1742049 w 2499287"/>
                <a:gd name="connsiteY22" fmla="*/ 1128712 h 2239219"/>
                <a:gd name="connsiteX23" fmla="*/ 1749194 w 2499287"/>
                <a:gd name="connsiteY23" fmla="*/ 1293017 h 2239219"/>
                <a:gd name="connsiteX24" fmla="*/ 1737287 w 2499287"/>
                <a:gd name="connsiteY24" fmla="*/ 1466850 h 2239219"/>
                <a:gd name="connsiteX25" fmla="*/ 1684899 w 2499287"/>
                <a:gd name="connsiteY25" fmla="*/ 1676400 h 2239219"/>
                <a:gd name="connsiteX26" fmla="*/ 1646799 w 2499287"/>
                <a:gd name="connsiteY26" fmla="*/ 1781175 h 2239219"/>
                <a:gd name="connsiteX27" fmla="*/ 1561074 w 2499287"/>
                <a:gd name="connsiteY27" fmla="*/ 1900237 h 2239219"/>
                <a:gd name="connsiteX28" fmla="*/ 1451537 w 2499287"/>
                <a:gd name="connsiteY28" fmla="*/ 2000250 h 2239219"/>
                <a:gd name="connsiteX29" fmla="*/ 1351524 w 2499287"/>
                <a:gd name="connsiteY29" fmla="*/ 2090737 h 2239219"/>
                <a:gd name="connsiteX30" fmla="*/ 1218174 w 2499287"/>
                <a:gd name="connsiteY30" fmla="*/ 2147887 h 2239219"/>
                <a:gd name="connsiteX31" fmla="*/ 1046724 w 2499287"/>
                <a:gd name="connsiteY31" fmla="*/ 2209800 h 2239219"/>
                <a:gd name="connsiteX32" fmla="*/ 956237 w 2499287"/>
                <a:gd name="connsiteY32" fmla="*/ 2219325 h 2239219"/>
                <a:gd name="connsiteX33" fmla="*/ 741924 w 2499287"/>
                <a:gd name="connsiteY33" fmla="*/ 2219325 h 2239219"/>
                <a:gd name="connsiteX34" fmla="*/ 594287 w 2499287"/>
                <a:gd name="connsiteY34" fmla="*/ 2195512 h 2239219"/>
                <a:gd name="connsiteX35" fmla="*/ 432362 w 2499287"/>
                <a:gd name="connsiteY35" fmla="*/ 2157412 h 2239219"/>
                <a:gd name="connsiteX36" fmla="*/ 246624 w 2499287"/>
                <a:gd name="connsiteY36" fmla="*/ 1971675 h 2239219"/>
                <a:gd name="connsiteX37" fmla="*/ 113275 w 2499287"/>
                <a:gd name="connsiteY37" fmla="*/ 1771649 h 2239219"/>
                <a:gd name="connsiteX38" fmla="*/ 51163 w 2499287"/>
                <a:gd name="connsiteY38" fmla="*/ 1634306 h 2239219"/>
                <a:gd name="connsiteX39" fmla="*/ 11079 w 2499287"/>
                <a:gd name="connsiteY39" fmla="*/ 1510084 h 2239219"/>
                <a:gd name="connsiteX40" fmla="*/ 2125 w 2499287"/>
                <a:gd name="connsiteY40" fmla="*/ 1415975 h 2239219"/>
                <a:gd name="connsiteX41" fmla="*/ 15644 w 2499287"/>
                <a:gd name="connsiteY41" fmla="*/ 1226343 h 2239219"/>
                <a:gd name="connsiteX42" fmla="*/ 70412 w 2499287"/>
                <a:gd name="connsiteY42" fmla="*/ 1050131 h 2239219"/>
                <a:gd name="connsiteX43" fmla="*/ 118037 w 2499287"/>
                <a:gd name="connsiteY43" fmla="*/ 966787 h 2239219"/>
                <a:gd name="connsiteX44" fmla="*/ 181388 w 2499287"/>
                <a:gd name="connsiteY44" fmla="*/ 864567 h 2239219"/>
                <a:gd name="connsiteX45" fmla="*/ 232337 w 2499287"/>
                <a:gd name="connsiteY45" fmla="*/ 790575 h 2239219"/>
                <a:gd name="connsiteX46" fmla="*/ 308537 w 2499287"/>
                <a:gd name="connsiteY46" fmla="*/ 714375 h 2239219"/>
                <a:gd name="connsiteX47" fmla="*/ 484749 w 2499287"/>
                <a:gd name="connsiteY47" fmla="*/ 595312 h 2239219"/>
                <a:gd name="connsiteX48" fmla="*/ 611923 w 2499287"/>
                <a:gd name="connsiteY48" fmla="*/ 541188 h 2239219"/>
                <a:gd name="connsiteX0" fmla="*/ 611923 w 2499287"/>
                <a:gd name="connsiteY0" fmla="*/ 541188 h 2239219"/>
                <a:gd name="connsiteX1" fmla="*/ 775262 w 2499287"/>
                <a:gd name="connsiteY1" fmla="*/ 500062 h 2239219"/>
                <a:gd name="connsiteX2" fmla="*/ 1008624 w 2499287"/>
                <a:gd name="connsiteY2" fmla="*/ 514350 h 2239219"/>
                <a:gd name="connsiteX3" fmla="*/ 1175312 w 2499287"/>
                <a:gd name="connsiteY3" fmla="*/ 552450 h 2239219"/>
                <a:gd name="connsiteX4" fmla="*/ 1432487 w 2499287"/>
                <a:gd name="connsiteY4" fmla="*/ 604837 h 2239219"/>
                <a:gd name="connsiteX5" fmla="*/ 1584887 w 2499287"/>
                <a:gd name="connsiteY5" fmla="*/ 609600 h 2239219"/>
                <a:gd name="connsiteX6" fmla="*/ 1730143 w 2499287"/>
                <a:gd name="connsiteY6" fmla="*/ 583406 h 2239219"/>
                <a:gd name="connsiteX7" fmla="*/ 1839680 w 2499287"/>
                <a:gd name="connsiteY7" fmla="*/ 511968 h 2239219"/>
                <a:gd name="connsiteX8" fmla="*/ 1908737 w 2499287"/>
                <a:gd name="connsiteY8" fmla="*/ 423862 h 2239219"/>
                <a:gd name="connsiteX9" fmla="*/ 1949218 w 2499287"/>
                <a:gd name="connsiteY9" fmla="*/ 335755 h 2239219"/>
                <a:gd name="connsiteX10" fmla="*/ 1965887 w 2499287"/>
                <a:gd name="connsiteY10" fmla="*/ 195262 h 2239219"/>
                <a:gd name="connsiteX11" fmla="*/ 1974495 w 2499287"/>
                <a:gd name="connsiteY11" fmla="*/ 108842 h 2239219"/>
                <a:gd name="connsiteX12" fmla="*/ 2084949 w 2499287"/>
                <a:gd name="connsiteY12" fmla="*/ 0 h 2239219"/>
                <a:gd name="connsiteX13" fmla="*/ 2323075 w 2499287"/>
                <a:gd name="connsiteY13" fmla="*/ 228600 h 2239219"/>
                <a:gd name="connsiteX14" fmla="*/ 2499287 w 2499287"/>
                <a:gd name="connsiteY14" fmla="*/ 485775 h 2239219"/>
                <a:gd name="connsiteX15" fmla="*/ 2323074 w 2499287"/>
                <a:gd name="connsiteY15" fmla="*/ 609600 h 2239219"/>
                <a:gd name="connsiteX16" fmla="*/ 2212719 w 2499287"/>
                <a:gd name="connsiteY16" fmla="*/ 602530 h 2239219"/>
                <a:gd name="connsiteX17" fmla="*/ 2087009 w 2499287"/>
                <a:gd name="connsiteY17" fmla="*/ 607144 h 2239219"/>
                <a:gd name="connsiteX18" fmla="*/ 1975412 w 2499287"/>
                <a:gd name="connsiteY18" fmla="*/ 661987 h 2239219"/>
                <a:gd name="connsiteX19" fmla="*/ 1865875 w 2499287"/>
                <a:gd name="connsiteY19" fmla="*/ 766763 h 2239219"/>
                <a:gd name="connsiteX20" fmla="*/ 1803962 w 2499287"/>
                <a:gd name="connsiteY20" fmla="*/ 866775 h 2239219"/>
                <a:gd name="connsiteX21" fmla="*/ 1763480 w 2499287"/>
                <a:gd name="connsiteY21" fmla="*/ 995362 h 2239219"/>
                <a:gd name="connsiteX22" fmla="*/ 1749193 w 2499287"/>
                <a:gd name="connsiteY22" fmla="*/ 1128712 h 2239219"/>
                <a:gd name="connsiteX23" fmla="*/ 1749194 w 2499287"/>
                <a:gd name="connsiteY23" fmla="*/ 1293017 h 2239219"/>
                <a:gd name="connsiteX24" fmla="*/ 1737287 w 2499287"/>
                <a:gd name="connsiteY24" fmla="*/ 1466850 h 2239219"/>
                <a:gd name="connsiteX25" fmla="*/ 1684899 w 2499287"/>
                <a:gd name="connsiteY25" fmla="*/ 1676400 h 2239219"/>
                <a:gd name="connsiteX26" fmla="*/ 1646799 w 2499287"/>
                <a:gd name="connsiteY26" fmla="*/ 1781175 h 2239219"/>
                <a:gd name="connsiteX27" fmla="*/ 1561074 w 2499287"/>
                <a:gd name="connsiteY27" fmla="*/ 1900237 h 2239219"/>
                <a:gd name="connsiteX28" fmla="*/ 1451537 w 2499287"/>
                <a:gd name="connsiteY28" fmla="*/ 2000250 h 2239219"/>
                <a:gd name="connsiteX29" fmla="*/ 1351524 w 2499287"/>
                <a:gd name="connsiteY29" fmla="*/ 2090737 h 2239219"/>
                <a:gd name="connsiteX30" fmla="*/ 1218174 w 2499287"/>
                <a:gd name="connsiteY30" fmla="*/ 2147887 h 2239219"/>
                <a:gd name="connsiteX31" fmla="*/ 1046724 w 2499287"/>
                <a:gd name="connsiteY31" fmla="*/ 2209800 h 2239219"/>
                <a:gd name="connsiteX32" fmla="*/ 956237 w 2499287"/>
                <a:gd name="connsiteY32" fmla="*/ 2219325 h 2239219"/>
                <a:gd name="connsiteX33" fmla="*/ 741924 w 2499287"/>
                <a:gd name="connsiteY33" fmla="*/ 2219325 h 2239219"/>
                <a:gd name="connsiteX34" fmla="*/ 594287 w 2499287"/>
                <a:gd name="connsiteY34" fmla="*/ 2195512 h 2239219"/>
                <a:gd name="connsiteX35" fmla="*/ 432362 w 2499287"/>
                <a:gd name="connsiteY35" fmla="*/ 2157412 h 2239219"/>
                <a:gd name="connsiteX36" fmla="*/ 246624 w 2499287"/>
                <a:gd name="connsiteY36" fmla="*/ 1971675 h 2239219"/>
                <a:gd name="connsiteX37" fmla="*/ 113275 w 2499287"/>
                <a:gd name="connsiteY37" fmla="*/ 1771649 h 2239219"/>
                <a:gd name="connsiteX38" fmla="*/ 51163 w 2499287"/>
                <a:gd name="connsiteY38" fmla="*/ 1634306 h 2239219"/>
                <a:gd name="connsiteX39" fmla="*/ 11079 w 2499287"/>
                <a:gd name="connsiteY39" fmla="*/ 1510084 h 2239219"/>
                <a:gd name="connsiteX40" fmla="*/ 2125 w 2499287"/>
                <a:gd name="connsiteY40" fmla="*/ 1415975 h 2239219"/>
                <a:gd name="connsiteX41" fmla="*/ 15644 w 2499287"/>
                <a:gd name="connsiteY41" fmla="*/ 1226343 h 2239219"/>
                <a:gd name="connsiteX42" fmla="*/ 70412 w 2499287"/>
                <a:gd name="connsiteY42" fmla="*/ 1050131 h 2239219"/>
                <a:gd name="connsiteX43" fmla="*/ 118037 w 2499287"/>
                <a:gd name="connsiteY43" fmla="*/ 966787 h 2239219"/>
                <a:gd name="connsiteX44" fmla="*/ 181388 w 2499287"/>
                <a:gd name="connsiteY44" fmla="*/ 864567 h 2239219"/>
                <a:gd name="connsiteX45" fmla="*/ 232337 w 2499287"/>
                <a:gd name="connsiteY45" fmla="*/ 790575 h 2239219"/>
                <a:gd name="connsiteX46" fmla="*/ 308537 w 2499287"/>
                <a:gd name="connsiteY46" fmla="*/ 714375 h 2239219"/>
                <a:gd name="connsiteX47" fmla="*/ 484749 w 2499287"/>
                <a:gd name="connsiteY47" fmla="*/ 595312 h 2239219"/>
                <a:gd name="connsiteX48" fmla="*/ 611923 w 2499287"/>
                <a:gd name="connsiteY48" fmla="*/ 541188 h 2239219"/>
                <a:gd name="connsiteX0" fmla="*/ 611923 w 2499287"/>
                <a:gd name="connsiteY0" fmla="*/ 541188 h 2239219"/>
                <a:gd name="connsiteX1" fmla="*/ 775262 w 2499287"/>
                <a:gd name="connsiteY1" fmla="*/ 500062 h 2239219"/>
                <a:gd name="connsiteX2" fmla="*/ 1008624 w 2499287"/>
                <a:gd name="connsiteY2" fmla="*/ 514350 h 2239219"/>
                <a:gd name="connsiteX3" fmla="*/ 1175312 w 2499287"/>
                <a:gd name="connsiteY3" fmla="*/ 552450 h 2239219"/>
                <a:gd name="connsiteX4" fmla="*/ 1432487 w 2499287"/>
                <a:gd name="connsiteY4" fmla="*/ 604837 h 2239219"/>
                <a:gd name="connsiteX5" fmla="*/ 1584887 w 2499287"/>
                <a:gd name="connsiteY5" fmla="*/ 609600 h 2239219"/>
                <a:gd name="connsiteX6" fmla="*/ 1730143 w 2499287"/>
                <a:gd name="connsiteY6" fmla="*/ 583406 h 2239219"/>
                <a:gd name="connsiteX7" fmla="*/ 1839680 w 2499287"/>
                <a:gd name="connsiteY7" fmla="*/ 511968 h 2239219"/>
                <a:gd name="connsiteX8" fmla="*/ 1908737 w 2499287"/>
                <a:gd name="connsiteY8" fmla="*/ 423862 h 2239219"/>
                <a:gd name="connsiteX9" fmla="*/ 1949218 w 2499287"/>
                <a:gd name="connsiteY9" fmla="*/ 335755 h 2239219"/>
                <a:gd name="connsiteX10" fmla="*/ 1965887 w 2499287"/>
                <a:gd name="connsiteY10" fmla="*/ 195262 h 2239219"/>
                <a:gd name="connsiteX11" fmla="*/ 1974495 w 2499287"/>
                <a:gd name="connsiteY11" fmla="*/ 108842 h 2239219"/>
                <a:gd name="connsiteX12" fmla="*/ 2084949 w 2499287"/>
                <a:gd name="connsiteY12" fmla="*/ 0 h 2239219"/>
                <a:gd name="connsiteX13" fmla="*/ 2323075 w 2499287"/>
                <a:gd name="connsiteY13" fmla="*/ 228600 h 2239219"/>
                <a:gd name="connsiteX14" fmla="*/ 2499287 w 2499287"/>
                <a:gd name="connsiteY14" fmla="*/ 485775 h 2239219"/>
                <a:gd name="connsiteX15" fmla="*/ 2323074 w 2499287"/>
                <a:gd name="connsiteY15" fmla="*/ 609600 h 2239219"/>
                <a:gd name="connsiteX16" fmla="*/ 2212719 w 2499287"/>
                <a:gd name="connsiteY16" fmla="*/ 602530 h 2239219"/>
                <a:gd name="connsiteX17" fmla="*/ 2087009 w 2499287"/>
                <a:gd name="connsiteY17" fmla="*/ 607144 h 2239219"/>
                <a:gd name="connsiteX18" fmla="*/ 1975412 w 2499287"/>
                <a:gd name="connsiteY18" fmla="*/ 661987 h 2239219"/>
                <a:gd name="connsiteX19" fmla="*/ 1865875 w 2499287"/>
                <a:gd name="connsiteY19" fmla="*/ 766763 h 2239219"/>
                <a:gd name="connsiteX20" fmla="*/ 1803962 w 2499287"/>
                <a:gd name="connsiteY20" fmla="*/ 866775 h 2239219"/>
                <a:gd name="connsiteX21" fmla="*/ 1763480 w 2499287"/>
                <a:gd name="connsiteY21" fmla="*/ 995362 h 2239219"/>
                <a:gd name="connsiteX22" fmla="*/ 1749193 w 2499287"/>
                <a:gd name="connsiteY22" fmla="*/ 1128712 h 2239219"/>
                <a:gd name="connsiteX23" fmla="*/ 1749194 w 2499287"/>
                <a:gd name="connsiteY23" fmla="*/ 1293017 h 2239219"/>
                <a:gd name="connsiteX24" fmla="*/ 1737287 w 2499287"/>
                <a:gd name="connsiteY24" fmla="*/ 1466850 h 2239219"/>
                <a:gd name="connsiteX25" fmla="*/ 1684899 w 2499287"/>
                <a:gd name="connsiteY25" fmla="*/ 1676400 h 2239219"/>
                <a:gd name="connsiteX26" fmla="*/ 1644418 w 2499287"/>
                <a:gd name="connsiteY26" fmla="*/ 1778794 h 2239219"/>
                <a:gd name="connsiteX27" fmla="*/ 1561074 w 2499287"/>
                <a:gd name="connsiteY27" fmla="*/ 1900237 h 2239219"/>
                <a:gd name="connsiteX28" fmla="*/ 1451537 w 2499287"/>
                <a:gd name="connsiteY28" fmla="*/ 2000250 h 2239219"/>
                <a:gd name="connsiteX29" fmla="*/ 1351524 w 2499287"/>
                <a:gd name="connsiteY29" fmla="*/ 2090737 h 2239219"/>
                <a:gd name="connsiteX30" fmla="*/ 1218174 w 2499287"/>
                <a:gd name="connsiteY30" fmla="*/ 2147887 h 2239219"/>
                <a:gd name="connsiteX31" fmla="*/ 1046724 w 2499287"/>
                <a:gd name="connsiteY31" fmla="*/ 2209800 h 2239219"/>
                <a:gd name="connsiteX32" fmla="*/ 956237 w 2499287"/>
                <a:gd name="connsiteY32" fmla="*/ 2219325 h 2239219"/>
                <a:gd name="connsiteX33" fmla="*/ 741924 w 2499287"/>
                <a:gd name="connsiteY33" fmla="*/ 2219325 h 2239219"/>
                <a:gd name="connsiteX34" fmla="*/ 594287 w 2499287"/>
                <a:gd name="connsiteY34" fmla="*/ 2195512 h 2239219"/>
                <a:gd name="connsiteX35" fmla="*/ 432362 w 2499287"/>
                <a:gd name="connsiteY35" fmla="*/ 2157412 h 2239219"/>
                <a:gd name="connsiteX36" fmla="*/ 246624 w 2499287"/>
                <a:gd name="connsiteY36" fmla="*/ 1971675 h 2239219"/>
                <a:gd name="connsiteX37" fmla="*/ 113275 w 2499287"/>
                <a:gd name="connsiteY37" fmla="*/ 1771649 h 2239219"/>
                <a:gd name="connsiteX38" fmla="*/ 51163 w 2499287"/>
                <a:gd name="connsiteY38" fmla="*/ 1634306 h 2239219"/>
                <a:gd name="connsiteX39" fmla="*/ 11079 w 2499287"/>
                <a:gd name="connsiteY39" fmla="*/ 1510084 h 2239219"/>
                <a:gd name="connsiteX40" fmla="*/ 2125 w 2499287"/>
                <a:gd name="connsiteY40" fmla="*/ 1415975 h 2239219"/>
                <a:gd name="connsiteX41" fmla="*/ 15644 w 2499287"/>
                <a:gd name="connsiteY41" fmla="*/ 1226343 h 2239219"/>
                <a:gd name="connsiteX42" fmla="*/ 70412 w 2499287"/>
                <a:gd name="connsiteY42" fmla="*/ 1050131 h 2239219"/>
                <a:gd name="connsiteX43" fmla="*/ 118037 w 2499287"/>
                <a:gd name="connsiteY43" fmla="*/ 966787 h 2239219"/>
                <a:gd name="connsiteX44" fmla="*/ 181388 w 2499287"/>
                <a:gd name="connsiteY44" fmla="*/ 864567 h 2239219"/>
                <a:gd name="connsiteX45" fmla="*/ 232337 w 2499287"/>
                <a:gd name="connsiteY45" fmla="*/ 790575 h 2239219"/>
                <a:gd name="connsiteX46" fmla="*/ 308537 w 2499287"/>
                <a:gd name="connsiteY46" fmla="*/ 714375 h 2239219"/>
                <a:gd name="connsiteX47" fmla="*/ 484749 w 2499287"/>
                <a:gd name="connsiteY47" fmla="*/ 595312 h 2239219"/>
                <a:gd name="connsiteX48" fmla="*/ 611923 w 2499287"/>
                <a:gd name="connsiteY48" fmla="*/ 541188 h 2239219"/>
                <a:gd name="connsiteX0" fmla="*/ 611923 w 2499287"/>
                <a:gd name="connsiteY0" fmla="*/ 541188 h 2239219"/>
                <a:gd name="connsiteX1" fmla="*/ 775262 w 2499287"/>
                <a:gd name="connsiteY1" fmla="*/ 500062 h 2239219"/>
                <a:gd name="connsiteX2" fmla="*/ 1008624 w 2499287"/>
                <a:gd name="connsiteY2" fmla="*/ 514350 h 2239219"/>
                <a:gd name="connsiteX3" fmla="*/ 1175312 w 2499287"/>
                <a:gd name="connsiteY3" fmla="*/ 552450 h 2239219"/>
                <a:gd name="connsiteX4" fmla="*/ 1432487 w 2499287"/>
                <a:gd name="connsiteY4" fmla="*/ 604837 h 2239219"/>
                <a:gd name="connsiteX5" fmla="*/ 1584887 w 2499287"/>
                <a:gd name="connsiteY5" fmla="*/ 609600 h 2239219"/>
                <a:gd name="connsiteX6" fmla="*/ 1730143 w 2499287"/>
                <a:gd name="connsiteY6" fmla="*/ 583406 h 2239219"/>
                <a:gd name="connsiteX7" fmla="*/ 1839680 w 2499287"/>
                <a:gd name="connsiteY7" fmla="*/ 511968 h 2239219"/>
                <a:gd name="connsiteX8" fmla="*/ 1908737 w 2499287"/>
                <a:gd name="connsiteY8" fmla="*/ 423862 h 2239219"/>
                <a:gd name="connsiteX9" fmla="*/ 1949218 w 2499287"/>
                <a:gd name="connsiteY9" fmla="*/ 335755 h 2239219"/>
                <a:gd name="connsiteX10" fmla="*/ 1965887 w 2499287"/>
                <a:gd name="connsiteY10" fmla="*/ 195262 h 2239219"/>
                <a:gd name="connsiteX11" fmla="*/ 1974495 w 2499287"/>
                <a:gd name="connsiteY11" fmla="*/ 108842 h 2239219"/>
                <a:gd name="connsiteX12" fmla="*/ 2084949 w 2499287"/>
                <a:gd name="connsiteY12" fmla="*/ 0 h 2239219"/>
                <a:gd name="connsiteX13" fmla="*/ 2323075 w 2499287"/>
                <a:gd name="connsiteY13" fmla="*/ 228600 h 2239219"/>
                <a:gd name="connsiteX14" fmla="*/ 2499287 w 2499287"/>
                <a:gd name="connsiteY14" fmla="*/ 485775 h 2239219"/>
                <a:gd name="connsiteX15" fmla="*/ 2323074 w 2499287"/>
                <a:gd name="connsiteY15" fmla="*/ 609600 h 2239219"/>
                <a:gd name="connsiteX16" fmla="*/ 2212719 w 2499287"/>
                <a:gd name="connsiteY16" fmla="*/ 602530 h 2239219"/>
                <a:gd name="connsiteX17" fmla="*/ 2087009 w 2499287"/>
                <a:gd name="connsiteY17" fmla="*/ 607144 h 2239219"/>
                <a:gd name="connsiteX18" fmla="*/ 1975412 w 2499287"/>
                <a:gd name="connsiteY18" fmla="*/ 661987 h 2239219"/>
                <a:gd name="connsiteX19" fmla="*/ 1865875 w 2499287"/>
                <a:gd name="connsiteY19" fmla="*/ 766763 h 2239219"/>
                <a:gd name="connsiteX20" fmla="*/ 1803962 w 2499287"/>
                <a:gd name="connsiteY20" fmla="*/ 866775 h 2239219"/>
                <a:gd name="connsiteX21" fmla="*/ 1763480 w 2499287"/>
                <a:gd name="connsiteY21" fmla="*/ 995362 h 2239219"/>
                <a:gd name="connsiteX22" fmla="*/ 1749193 w 2499287"/>
                <a:gd name="connsiteY22" fmla="*/ 1128712 h 2239219"/>
                <a:gd name="connsiteX23" fmla="*/ 1749194 w 2499287"/>
                <a:gd name="connsiteY23" fmla="*/ 1293017 h 2239219"/>
                <a:gd name="connsiteX24" fmla="*/ 1737287 w 2499287"/>
                <a:gd name="connsiteY24" fmla="*/ 1466850 h 2239219"/>
                <a:gd name="connsiteX25" fmla="*/ 1684899 w 2499287"/>
                <a:gd name="connsiteY25" fmla="*/ 1676400 h 2239219"/>
                <a:gd name="connsiteX26" fmla="*/ 1644418 w 2499287"/>
                <a:gd name="connsiteY26" fmla="*/ 1778794 h 2239219"/>
                <a:gd name="connsiteX27" fmla="*/ 1561074 w 2499287"/>
                <a:gd name="connsiteY27" fmla="*/ 1900237 h 2239219"/>
                <a:gd name="connsiteX28" fmla="*/ 1451537 w 2499287"/>
                <a:gd name="connsiteY28" fmla="*/ 2000250 h 2239219"/>
                <a:gd name="connsiteX29" fmla="*/ 1337237 w 2499287"/>
                <a:gd name="connsiteY29" fmla="*/ 2097881 h 2239219"/>
                <a:gd name="connsiteX30" fmla="*/ 1218174 w 2499287"/>
                <a:gd name="connsiteY30" fmla="*/ 2147887 h 2239219"/>
                <a:gd name="connsiteX31" fmla="*/ 1046724 w 2499287"/>
                <a:gd name="connsiteY31" fmla="*/ 2209800 h 2239219"/>
                <a:gd name="connsiteX32" fmla="*/ 956237 w 2499287"/>
                <a:gd name="connsiteY32" fmla="*/ 2219325 h 2239219"/>
                <a:gd name="connsiteX33" fmla="*/ 741924 w 2499287"/>
                <a:gd name="connsiteY33" fmla="*/ 2219325 h 2239219"/>
                <a:gd name="connsiteX34" fmla="*/ 594287 w 2499287"/>
                <a:gd name="connsiteY34" fmla="*/ 2195512 h 2239219"/>
                <a:gd name="connsiteX35" fmla="*/ 432362 w 2499287"/>
                <a:gd name="connsiteY35" fmla="*/ 2157412 h 2239219"/>
                <a:gd name="connsiteX36" fmla="*/ 246624 w 2499287"/>
                <a:gd name="connsiteY36" fmla="*/ 1971675 h 2239219"/>
                <a:gd name="connsiteX37" fmla="*/ 113275 w 2499287"/>
                <a:gd name="connsiteY37" fmla="*/ 1771649 h 2239219"/>
                <a:gd name="connsiteX38" fmla="*/ 51163 w 2499287"/>
                <a:gd name="connsiteY38" fmla="*/ 1634306 h 2239219"/>
                <a:gd name="connsiteX39" fmla="*/ 11079 w 2499287"/>
                <a:gd name="connsiteY39" fmla="*/ 1510084 h 2239219"/>
                <a:gd name="connsiteX40" fmla="*/ 2125 w 2499287"/>
                <a:gd name="connsiteY40" fmla="*/ 1415975 h 2239219"/>
                <a:gd name="connsiteX41" fmla="*/ 15644 w 2499287"/>
                <a:gd name="connsiteY41" fmla="*/ 1226343 h 2239219"/>
                <a:gd name="connsiteX42" fmla="*/ 70412 w 2499287"/>
                <a:gd name="connsiteY42" fmla="*/ 1050131 h 2239219"/>
                <a:gd name="connsiteX43" fmla="*/ 118037 w 2499287"/>
                <a:gd name="connsiteY43" fmla="*/ 966787 h 2239219"/>
                <a:gd name="connsiteX44" fmla="*/ 181388 w 2499287"/>
                <a:gd name="connsiteY44" fmla="*/ 864567 h 2239219"/>
                <a:gd name="connsiteX45" fmla="*/ 232337 w 2499287"/>
                <a:gd name="connsiteY45" fmla="*/ 790575 h 2239219"/>
                <a:gd name="connsiteX46" fmla="*/ 308537 w 2499287"/>
                <a:gd name="connsiteY46" fmla="*/ 714375 h 2239219"/>
                <a:gd name="connsiteX47" fmla="*/ 484749 w 2499287"/>
                <a:gd name="connsiteY47" fmla="*/ 595312 h 2239219"/>
                <a:gd name="connsiteX48" fmla="*/ 611923 w 2499287"/>
                <a:gd name="connsiteY48" fmla="*/ 541188 h 2239219"/>
                <a:gd name="connsiteX0" fmla="*/ 611923 w 2499287"/>
                <a:gd name="connsiteY0" fmla="*/ 541188 h 2239219"/>
                <a:gd name="connsiteX1" fmla="*/ 775262 w 2499287"/>
                <a:gd name="connsiteY1" fmla="*/ 500062 h 2239219"/>
                <a:gd name="connsiteX2" fmla="*/ 1008624 w 2499287"/>
                <a:gd name="connsiteY2" fmla="*/ 514350 h 2239219"/>
                <a:gd name="connsiteX3" fmla="*/ 1175312 w 2499287"/>
                <a:gd name="connsiteY3" fmla="*/ 552450 h 2239219"/>
                <a:gd name="connsiteX4" fmla="*/ 1432487 w 2499287"/>
                <a:gd name="connsiteY4" fmla="*/ 604837 h 2239219"/>
                <a:gd name="connsiteX5" fmla="*/ 1584887 w 2499287"/>
                <a:gd name="connsiteY5" fmla="*/ 609600 h 2239219"/>
                <a:gd name="connsiteX6" fmla="*/ 1730143 w 2499287"/>
                <a:gd name="connsiteY6" fmla="*/ 583406 h 2239219"/>
                <a:gd name="connsiteX7" fmla="*/ 1839680 w 2499287"/>
                <a:gd name="connsiteY7" fmla="*/ 511968 h 2239219"/>
                <a:gd name="connsiteX8" fmla="*/ 1908737 w 2499287"/>
                <a:gd name="connsiteY8" fmla="*/ 423862 h 2239219"/>
                <a:gd name="connsiteX9" fmla="*/ 1949218 w 2499287"/>
                <a:gd name="connsiteY9" fmla="*/ 335755 h 2239219"/>
                <a:gd name="connsiteX10" fmla="*/ 1965887 w 2499287"/>
                <a:gd name="connsiteY10" fmla="*/ 195262 h 2239219"/>
                <a:gd name="connsiteX11" fmla="*/ 1974495 w 2499287"/>
                <a:gd name="connsiteY11" fmla="*/ 108842 h 2239219"/>
                <a:gd name="connsiteX12" fmla="*/ 2084949 w 2499287"/>
                <a:gd name="connsiteY12" fmla="*/ 0 h 2239219"/>
                <a:gd name="connsiteX13" fmla="*/ 2323075 w 2499287"/>
                <a:gd name="connsiteY13" fmla="*/ 228600 h 2239219"/>
                <a:gd name="connsiteX14" fmla="*/ 2499287 w 2499287"/>
                <a:gd name="connsiteY14" fmla="*/ 485775 h 2239219"/>
                <a:gd name="connsiteX15" fmla="*/ 2323074 w 2499287"/>
                <a:gd name="connsiteY15" fmla="*/ 609600 h 2239219"/>
                <a:gd name="connsiteX16" fmla="*/ 2212719 w 2499287"/>
                <a:gd name="connsiteY16" fmla="*/ 602530 h 2239219"/>
                <a:gd name="connsiteX17" fmla="*/ 2087009 w 2499287"/>
                <a:gd name="connsiteY17" fmla="*/ 607144 h 2239219"/>
                <a:gd name="connsiteX18" fmla="*/ 1975412 w 2499287"/>
                <a:gd name="connsiteY18" fmla="*/ 661987 h 2239219"/>
                <a:gd name="connsiteX19" fmla="*/ 1865875 w 2499287"/>
                <a:gd name="connsiteY19" fmla="*/ 766763 h 2239219"/>
                <a:gd name="connsiteX20" fmla="*/ 1803962 w 2499287"/>
                <a:gd name="connsiteY20" fmla="*/ 866775 h 2239219"/>
                <a:gd name="connsiteX21" fmla="*/ 1763480 w 2499287"/>
                <a:gd name="connsiteY21" fmla="*/ 995362 h 2239219"/>
                <a:gd name="connsiteX22" fmla="*/ 1749193 w 2499287"/>
                <a:gd name="connsiteY22" fmla="*/ 1128712 h 2239219"/>
                <a:gd name="connsiteX23" fmla="*/ 1749194 w 2499287"/>
                <a:gd name="connsiteY23" fmla="*/ 1293017 h 2239219"/>
                <a:gd name="connsiteX24" fmla="*/ 1737287 w 2499287"/>
                <a:gd name="connsiteY24" fmla="*/ 1466850 h 2239219"/>
                <a:gd name="connsiteX25" fmla="*/ 1684899 w 2499287"/>
                <a:gd name="connsiteY25" fmla="*/ 1676400 h 2239219"/>
                <a:gd name="connsiteX26" fmla="*/ 1644418 w 2499287"/>
                <a:gd name="connsiteY26" fmla="*/ 1778794 h 2239219"/>
                <a:gd name="connsiteX27" fmla="*/ 1561074 w 2499287"/>
                <a:gd name="connsiteY27" fmla="*/ 1900237 h 2239219"/>
                <a:gd name="connsiteX28" fmla="*/ 1451537 w 2499287"/>
                <a:gd name="connsiteY28" fmla="*/ 2000250 h 2239219"/>
                <a:gd name="connsiteX29" fmla="*/ 1337237 w 2499287"/>
                <a:gd name="connsiteY29" fmla="*/ 2097881 h 2239219"/>
                <a:gd name="connsiteX30" fmla="*/ 1199124 w 2499287"/>
                <a:gd name="connsiteY30" fmla="*/ 2171700 h 2239219"/>
                <a:gd name="connsiteX31" fmla="*/ 1046724 w 2499287"/>
                <a:gd name="connsiteY31" fmla="*/ 2209800 h 2239219"/>
                <a:gd name="connsiteX32" fmla="*/ 956237 w 2499287"/>
                <a:gd name="connsiteY32" fmla="*/ 2219325 h 2239219"/>
                <a:gd name="connsiteX33" fmla="*/ 741924 w 2499287"/>
                <a:gd name="connsiteY33" fmla="*/ 2219325 h 2239219"/>
                <a:gd name="connsiteX34" fmla="*/ 594287 w 2499287"/>
                <a:gd name="connsiteY34" fmla="*/ 2195512 h 2239219"/>
                <a:gd name="connsiteX35" fmla="*/ 432362 w 2499287"/>
                <a:gd name="connsiteY35" fmla="*/ 2157412 h 2239219"/>
                <a:gd name="connsiteX36" fmla="*/ 246624 w 2499287"/>
                <a:gd name="connsiteY36" fmla="*/ 1971675 h 2239219"/>
                <a:gd name="connsiteX37" fmla="*/ 113275 w 2499287"/>
                <a:gd name="connsiteY37" fmla="*/ 1771649 h 2239219"/>
                <a:gd name="connsiteX38" fmla="*/ 51163 w 2499287"/>
                <a:gd name="connsiteY38" fmla="*/ 1634306 h 2239219"/>
                <a:gd name="connsiteX39" fmla="*/ 11079 w 2499287"/>
                <a:gd name="connsiteY39" fmla="*/ 1510084 h 2239219"/>
                <a:gd name="connsiteX40" fmla="*/ 2125 w 2499287"/>
                <a:gd name="connsiteY40" fmla="*/ 1415975 h 2239219"/>
                <a:gd name="connsiteX41" fmla="*/ 15644 w 2499287"/>
                <a:gd name="connsiteY41" fmla="*/ 1226343 h 2239219"/>
                <a:gd name="connsiteX42" fmla="*/ 70412 w 2499287"/>
                <a:gd name="connsiteY42" fmla="*/ 1050131 h 2239219"/>
                <a:gd name="connsiteX43" fmla="*/ 118037 w 2499287"/>
                <a:gd name="connsiteY43" fmla="*/ 966787 h 2239219"/>
                <a:gd name="connsiteX44" fmla="*/ 181388 w 2499287"/>
                <a:gd name="connsiteY44" fmla="*/ 864567 h 2239219"/>
                <a:gd name="connsiteX45" fmla="*/ 232337 w 2499287"/>
                <a:gd name="connsiteY45" fmla="*/ 790575 h 2239219"/>
                <a:gd name="connsiteX46" fmla="*/ 308537 w 2499287"/>
                <a:gd name="connsiteY46" fmla="*/ 714375 h 2239219"/>
                <a:gd name="connsiteX47" fmla="*/ 484749 w 2499287"/>
                <a:gd name="connsiteY47" fmla="*/ 595312 h 2239219"/>
                <a:gd name="connsiteX48" fmla="*/ 611923 w 2499287"/>
                <a:gd name="connsiteY48" fmla="*/ 541188 h 2239219"/>
                <a:gd name="connsiteX0" fmla="*/ 611923 w 2499287"/>
                <a:gd name="connsiteY0" fmla="*/ 541188 h 2239219"/>
                <a:gd name="connsiteX1" fmla="*/ 775262 w 2499287"/>
                <a:gd name="connsiteY1" fmla="*/ 500062 h 2239219"/>
                <a:gd name="connsiteX2" fmla="*/ 1008624 w 2499287"/>
                <a:gd name="connsiteY2" fmla="*/ 514350 h 2239219"/>
                <a:gd name="connsiteX3" fmla="*/ 1175312 w 2499287"/>
                <a:gd name="connsiteY3" fmla="*/ 552450 h 2239219"/>
                <a:gd name="connsiteX4" fmla="*/ 1432487 w 2499287"/>
                <a:gd name="connsiteY4" fmla="*/ 604837 h 2239219"/>
                <a:gd name="connsiteX5" fmla="*/ 1584887 w 2499287"/>
                <a:gd name="connsiteY5" fmla="*/ 609600 h 2239219"/>
                <a:gd name="connsiteX6" fmla="*/ 1730143 w 2499287"/>
                <a:gd name="connsiteY6" fmla="*/ 583406 h 2239219"/>
                <a:gd name="connsiteX7" fmla="*/ 1839680 w 2499287"/>
                <a:gd name="connsiteY7" fmla="*/ 511968 h 2239219"/>
                <a:gd name="connsiteX8" fmla="*/ 1908737 w 2499287"/>
                <a:gd name="connsiteY8" fmla="*/ 423862 h 2239219"/>
                <a:gd name="connsiteX9" fmla="*/ 1949218 w 2499287"/>
                <a:gd name="connsiteY9" fmla="*/ 335755 h 2239219"/>
                <a:gd name="connsiteX10" fmla="*/ 1965887 w 2499287"/>
                <a:gd name="connsiteY10" fmla="*/ 195262 h 2239219"/>
                <a:gd name="connsiteX11" fmla="*/ 1974495 w 2499287"/>
                <a:gd name="connsiteY11" fmla="*/ 108842 h 2239219"/>
                <a:gd name="connsiteX12" fmla="*/ 2084949 w 2499287"/>
                <a:gd name="connsiteY12" fmla="*/ 0 h 2239219"/>
                <a:gd name="connsiteX13" fmla="*/ 2323075 w 2499287"/>
                <a:gd name="connsiteY13" fmla="*/ 228600 h 2239219"/>
                <a:gd name="connsiteX14" fmla="*/ 2499287 w 2499287"/>
                <a:gd name="connsiteY14" fmla="*/ 485775 h 2239219"/>
                <a:gd name="connsiteX15" fmla="*/ 2323074 w 2499287"/>
                <a:gd name="connsiteY15" fmla="*/ 609600 h 2239219"/>
                <a:gd name="connsiteX16" fmla="*/ 2212719 w 2499287"/>
                <a:gd name="connsiteY16" fmla="*/ 602530 h 2239219"/>
                <a:gd name="connsiteX17" fmla="*/ 2087009 w 2499287"/>
                <a:gd name="connsiteY17" fmla="*/ 607144 h 2239219"/>
                <a:gd name="connsiteX18" fmla="*/ 1975412 w 2499287"/>
                <a:gd name="connsiteY18" fmla="*/ 661987 h 2239219"/>
                <a:gd name="connsiteX19" fmla="*/ 1865875 w 2499287"/>
                <a:gd name="connsiteY19" fmla="*/ 766763 h 2239219"/>
                <a:gd name="connsiteX20" fmla="*/ 1803962 w 2499287"/>
                <a:gd name="connsiteY20" fmla="*/ 866775 h 2239219"/>
                <a:gd name="connsiteX21" fmla="*/ 1763480 w 2499287"/>
                <a:gd name="connsiteY21" fmla="*/ 995362 h 2239219"/>
                <a:gd name="connsiteX22" fmla="*/ 1749193 w 2499287"/>
                <a:gd name="connsiteY22" fmla="*/ 1128712 h 2239219"/>
                <a:gd name="connsiteX23" fmla="*/ 1749194 w 2499287"/>
                <a:gd name="connsiteY23" fmla="*/ 1293017 h 2239219"/>
                <a:gd name="connsiteX24" fmla="*/ 1737287 w 2499287"/>
                <a:gd name="connsiteY24" fmla="*/ 1466850 h 2239219"/>
                <a:gd name="connsiteX25" fmla="*/ 1684899 w 2499287"/>
                <a:gd name="connsiteY25" fmla="*/ 1676400 h 2239219"/>
                <a:gd name="connsiteX26" fmla="*/ 1644418 w 2499287"/>
                <a:gd name="connsiteY26" fmla="*/ 1778794 h 2239219"/>
                <a:gd name="connsiteX27" fmla="*/ 1561074 w 2499287"/>
                <a:gd name="connsiteY27" fmla="*/ 1900237 h 2239219"/>
                <a:gd name="connsiteX28" fmla="*/ 1451537 w 2499287"/>
                <a:gd name="connsiteY28" fmla="*/ 2000250 h 2239219"/>
                <a:gd name="connsiteX29" fmla="*/ 1337237 w 2499287"/>
                <a:gd name="connsiteY29" fmla="*/ 2097881 h 2239219"/>
                <a:gd name="connsiteX30" fmla="*/ 1199124 w 2499287"/>
                <a:gd name="connsiteY30" fmla="*/ 2171700 h 2239219"/>
                <a:gd name="connsiteX31" fmla="*/ 956237 w 2499287"/>
                <a:gd name="connsiteY31" fmla="*/ 2219325 h 2239219"/>
                <a:gd name="connsiteX32" fmla="*/ 741924 w 2499287"/>
                <a:gd name="connsiteY32" fmla="*/ 2219325 h 2239219"/>
                <a:gd name="connsiteX33" fmla="*/ 594287 w 2499287"/>
                <a:gd name="connsiteY33" fmla="*/ 2195512 h 2239219"/>
                <a:gd name="connsiteX34" fmla="*/ 432362 w 2499287"/>
                <a:gd name="connsiteY34" fmla="*/ 2157412 h 2239219"/>
                <a:gd name="connsiteX35" fmla="*/ 246624 w 2499287"/>
                <a:gd name="connsiteY35" fmla="*/ 1971675 h 2239219"/>
                <a:gd name="connsiteX36" fmla="*/ 113275 w 2499287"/>
                <a:gd name="connsiteY36" fmla="*/ 1771649 h 2239219"/>
                <a:gd name="connsiteX37" fmla="*/ 51163 w 2499287"/>
                <a:gd name="connsiteY37" fmla="*/ 1634306 h 2239219"/>
                <a:gd name="connsiteX38" fmla="*/ 11079 w 2499287"/>
                <a:gd name="connsiteY38" fmla="*/ 1510084 h 2239219"/>
                <a:gd name="connsiteX39" fmla="*/ 2125 w 2499287"/>
                <a:gd name="connsiteY39" fmla="*/ 1415975 h 2239219"/>
                <a:gd name="connsiteX40" fmla="*/ 15644 w 2499287"/>
                <a:gd name="connsiteY40" fmla="*/ 1226343 h 2239219"/>
                <a:gd name="connsiteX41" fmla="*/ 70412 w 2499287"/>
                <a:gd name="connsiteY41" fmla="*/ 1050131 h 2239219"/>
                <a:gd name="connsiteX42" fmla="*/ 118037 w 2499287"/>
                <a:gd name="connsiteY42" fmla="*/ 966787 h 2239219"/>
                <a:gd name="connsiteX43" fmla="*/ 181388 w 2499287"/>
                <a:gd name="connsiteY43" fmla="*/ 864567 h 2239219"/>
                <a:gd name="connsiteX44" fmla="*/ 232337 w 2499287"/>
                <a:gd name="connsiteY44" fmla="*/ 790575 h 2239219"/>
                <a:gd name="connsiteX45" fmla="*/ 308537 w 2499287"/>
                <a:gd name="connsiteY45" fmla="*/ 714375 h 2239219"/>
                <a:gd name="connsiteX46" fmla="*/ 484749 w 2499287"/>
                <a:gd name="connsiteY46" fmla="*/ 595312 h 2239219"/>
                <a:gd name="connsiteX47" fmla="*/ 611923 w 2499287"/>
                <a:gd name="connsiteY47" fmla="*/ 541188 h 2239219"/>
                <a:gd name="connsiteX0" fmla="*/ 611923 w 2499287"/>
                <a:gd name="connsiteY0" fmla="*/ 541188 h 2234456"/>
                <a:gd name="connsiteX1" fmla="*/ 775262 w 2499287"/>
                <a:gd name="connsiteY1" fmla="*/ 500062 h 2234456"/>
                <a:gd name="connsiteX2" fmla="*/ 1008624 w 2499287"/>
                <a:gd name="connsiteY2" fmla="*/ 514350 h 2234456"/>
                <a:gd name="connsiteX3" fmla="*/ 1175312 w 2499287"/>
                <a:gd name="connsiteY3" fmla="*/ 552450 h 2234456"/>
                <a:gd name="connsiteX4" fmla="*/ 1432487 w 2499287"/>
                <a:gd name="connsiteY4" fmla="*/ 604837 h 2234456"/>
                <a:gd name="connsiteX5" fmla="*/ 1584887 w 2499287"/>
                <a:gd name="connsiteY5" fmla="*/ 609600 h 2234456"/>
                <a:gd name="connsiteX6" fmla="*/ 1730143 w 2499287"/>
                <a:gd name="connsiteY6" fmla="*/ 583406 h 2234456"/>
                <a:gd name="connsiteX7" fmla="*/ 1839680 w 2499287"/>
                <a:gd name="connsiteY7" fmla="*/ 511968 h 2234456"/>
                <a:gd name="connsiteX8" fmla="*/ 1908737 w 2499287"/>
                <a:gd name="connsiteY8" fmla="*/ 423862 h 2234456"/>
                <a:gd name="connsiteX9" fmla="*/ 1949218 w 2499287"/>
                <a:gd name="connsiteY9" fmla="*/ 335755 h 2234456"/>
                <a:gd name="connsiteX10" fmla="*/ 1965887 w 2499287"/>
                <a:gd name="connsiteY10" fmla="*/ 195262 h 2234456"/>
                <a:gd name="connsiteX11" fmla="*/ 1974495 w 2499287"/>
                <a:gd name="connsiteY11" fmla="*/ 108842 h 2234456"/>
                <a:gd name="connsiteX12" fmla="*/ 2084949 w 2499287"/>
                <a:gd name="connsiteY12" fmla="*/ 0 h 2234456"/>
                <a:gd name="connsiteX13" fmla="*/ 2323075 w 2499287"/>
                <a:gd name="connsiteY13" fmla="*/ 228600 h 2234456"/>
                <a:gd name="connsiteX14" fmla="*/ 2499287 w 2499287"/>
                <a:gd name="connsiteY14" fmla="*/ 485775 h 2234456"/>
                <a:gd name="connsiteX15" fmla="*/ 2323074 w 2499287"/>
                <a:gd name="connsiteY15" fmla="*/ 609600 h 2234456"/>
                <a:gd name="connsiteX16" fmla="*/ 2212719 w 2499287"/>
                <a:gd name="connsiteY16" fmla="*/ 602530 h 2234456"/>
                <a:gd name="connsiteX17" fmla="*/ 2087009 w 2499287"/>
                <a:gd name="connsiteY17" fmla="*/ 607144 h 2234456"/>
                <a:gd name="connsiteX18" fmla="*/ 1975412 w 2499287"/>
                <a:gd name="connsiteY18" fmla="*/ 661987 h 2234456"/>
                <a:gd name="connsiteX19" fmla="*/ 1865875 w 2499287"/>
                <a:gd name="connsiteY19" fmla="*/ 766763 h 2234456"/>
                <a:gd name="connsiteX20" fmla="*/ 1803962 w 2499287"/>
                <a:gd name="connsiteY20" fmla="*/ 866775 h 2234456"/>
                <a:gd name="connsiteX21" fmla="*/ 1763480 w 2499287"/>
                <a:gd name="connsiteY21" fmla="*/ 995362 h 2234456"/>
                <a:gd name="connsiteX22" fmla="*/ 1749193 w 2499287"/>
                <a:gd name="connsiteY22" fmla="*/ 1128712 h 2234456"/>
                <a:gd name="connsiteX23" fmla="*/ 1749194 w 2499287"/>
                <a:gd name="connsiteY23" fmla="*/ 1293017 h 2234456"/>
                <a:gd name="connsiteX24" fmla="*/ 1737287 w 2499287"/>
                <a:gd name="connsiteY24" fmla="*/ 1466850 h 2234456"/>
                <a:gd name="connsiteX25" fmla="*/ 1684899 w 2499287"/>
                <a:gd name="connsiteY25" fmla="*/ 1676400 h 2234456"/>
                <a:gd name="connsiteX26" fmla="*/ 1644418 w 2499287"/>
                <a:gd name="connsiteY26" fmla="*/ 1778794 h 2234456"/>
                <a:gd name="connsiteX27" fmla="*/ 1561074 w 2499287"/>
                <a:gd name="connsiteY27" fmla="*/ 1900237 h 2234456"/>
                <a:gd name="connsiteX28" fmla="*/ 1451537 w 2499287"/>
                <a:gd name="connsiteY28" fmla="*/ 2000250 h 2234456"/>
                <a:gd name="connsiteX29" fmla="*/ 1337237 w 2499287"/>
                <a:gd name="connsiteY29" fmla="*/ 2097881 h 2234456"/>
                <a:gd name="connsiteX30" fmla="*/ 1199124 w 2499287"/>
                <a:gd name="connsiteY30" fmla="*/ 2171700 h 2234456"/>
                <a:gd name="connsiteX31" fmla="*/ 984812 w 2499287"/>
                <a:gd name="connsiteY31" fmla="*/ 2214562 h 2234456"/>
                <a:gd name="connsiteX32" fmla="*/ 741924 w 2499287"/>
                <a:gd name="connsiteY32" fmla="*/ 2219325 h 2234456"/>
                <a:gd name="connsiteX33" fmla="*/ 594287 w 2499287"/>
                <a:gd name="connsiteY33" fmla="*/ 2195512 h 2234456"/>
                <a:gd name="connsiteX34" fmla="*/ 432362 w 2499287"/>
                <a:gd name="connsiteY34" fmla="*/ 2157412 h 2234456"/>
                <a:gd name="connsiteX35" fmla="*/ 246624 w 2499287"/>
                <a:gd name="connsiteY35" fmla="*/ 1971675 h 2234456"/>
                <a:gd name="connsiteX36" fmla="*/ 113275 w 2499287"/>
                <a:gd name="connsiteY36" fmla="*/ 1771649 h 2234456"/>
                <a:gd name="connsiteX37" fmla="*/ 51163 w 2499287"/>
                <a:gd name="connsiteY37" fmla="*/ 1634306 h 2234456"/>
                <a:gd name="connsiteX38" fmla="*/ 11079 w 2499287"/>
                <a:gd name="connsiteY38" fmla="*/ 1510084 h 2234456"/>
                <a:gd name="connsiteX39" fmla="*/ 2125 w 2499287"/>
                <a:gd name="connsiteY39" fmla="*/ 1415975 h 2234456"/>
                <a:gd name="connsiteX40" fmla="*/ 15644 w 2499287"/>
                <a:gd name="connsiteY40" fmla="*/ 1226343 h 2234456"/>
                <a:gd name="connsiteX41" fmla="*/ 70412 w 2499287"/>
                <a:gd name="connsiteY41" fmla="*/ 1050131 h 2234456"/>
                <a:gd name="connsiteX42" fmla="*/ 118037 w 2499287"/>
                <a:gd name="connsiteY42" fmla="*/ 966787 h 2234456"/>
                <a:gd name="connsiteX43" fmla="*/ 181388 w 2499287"/>
                <a:gd name="connsiteY43" fmla="*/ 864567 h 2234456"/>
                <a:gd name="connsiteX44" fmla="*/ 232337 w 2499287"/>
                <a:gd name="connsiteY44" fmla="*/ 790575 h 2234456"/>
                <a:gd name="connsiteX45" fmla="*/ 308537 w 2499287"/>
                <a:gd name="connsiteY45" fmla="*/ 714375 h 2234456"/>
                <a:gd name="connsiteX46" fmla="*/ 484749 w 2499287"/>
                <a:gd name="connsiteY46" fmla="*/ 595312 h 2234456"/>
                <a:gd name="connsiteX47" fmla="*/ 611923 w 2499287"/>
                <a:gd name="connsiteY47" fmla="*/ 541188 h 2234456"/>
                <a:gd name="connsiteX0" fmla="*/ 611923 w 2499287"/>
                <a:gd name="connsiteY0" fmla="*/ 541188 h 2234456"/>
                <a:gd name="connsiteX1" fmla="*/ 775262 w 2499287"/>
                <a:gd name="connsiteY1" fmla="*/ 500062 h 2234456"/>
                <a:gd name="connsiteX2" fmla="*/ 1008624 w 2499287"/>
                <a:gd name="connsiteY2" fmla="*/ 514350 h 2234456"/>
                <a:gd name="connsiteX3" fmla="*/ 1175312 w 2499287"/>
                <a:gd name="connsiteY3" fmla="*/ 552450 h 2234456"/>
                <a:gd name="connsiteX4" fmla="*/ 1432487 w 2499287"/>
                <a:gd name="connsiteY4" fmla="*/ 604837 h 2234456"/>
                <a:gd name="connsiteX5" fmla="*/ 1584887 w 2499287"/>
                <a:gd name="connsiteY5" fmla="*/ 609600 h 2234456"/>
                <a:gd name="connsiteX6" fmla="*/ 1730143 w 2499287"/>
                <a:gd name="connsiteY6" fmla="*/ 583406 h 2234456"/>
                <a:gd name="connsiteX7" fmla="*/ 1839680 w 2499287"/>
                <a:gd name="connsiteY7" fmla="*/ 511968 h 2234456"/>
                <a:gd name="connsiteX8" fmla="*/ 1908737 w 2499287"/>
                <a:gd name="connsiteY8" fmla="*/ 423862 h 2234456"/>
                <a:gd name="connsiteX9" fmla="*/ 1949218 w 2499287"/>
                <a:gd name="connsiteY9" fmla="*/ 335755 h 2234456"/>
                <a:gd name="connsiteX10" fmla="*/ 1965887 w 2499287"/>
                <a:gd name="connsiteY10" fmla="*/ 195262 h 2234456"/>
                <a:gd name="connsiteX11" fmla="*/ 1974495 w 2499287"/>
                <a:gd name="connsiteY11" fmla="*/ 108842 h 2234456"/>
                <a:gd name="connsiteX12" fmla="*/ 2084949 w 2499287"/>
                <a:gd name="connsiteY12" fmla="*/ 0 h 2234456"/>
                <a:gd name="connsiteX13" fmla="*/ 2323075 w 2499287"/>
                <a:gd name="connsiteY13" fmla="*/ 228600 h 2234456"/>
                <a:gd name="connsiteX14" fmla="*/ 2499287 w 2499287"/>
                <a:gd name="connsiteY14" fmla="*/ 485775 h 2234456"/>
                <a:gd name="connsiteX15" fmla="*/ 2323074 w 2499287"/>
                <a:gd name="connsiteY15" fmla="*/ 609600 h 2234456"/>
                <a:gd name="connsiteX16" fmla="*/ 2212719 w 2499287"/>
                <a:gd name="connsiteY16" fmla="*/ 602530 h 2234456"/>
                <a:gd name="connsiteX17" fmla="*/ 2087009 w 2499287"/>
                <a:gd name="connsiteY17" fmla="*/ 607144 h 2234456"/>
                <a:gd name="connsiteX18" fmla="*/ 1975412 w 2499287"/>
                <a:gd name="connsiteY18" fmla="*/ 661987 h 2234456"/>
                <a:gd name="connsiteX19" fmla="*/ 1865875 w 2499287"/>
                <a:gd name="connsiteY19" fmla="*/ 766763 h 2234456"/>
                <a:gd name="connsiteX20" fmla="*/ 1803962 w 2499287"/>
                <a:gd name="connsiteY20" fmla="*/ 866775 h 2234456"/>
                <a:gd name="connsiteX21" fmla="*/ 1763480 w 2499287"/>
                <a:gd name="connsiteY21" fmla="*/ 995362 h 2234456"/>
                <a:gd name="connsiteX22" fmla="*/ 1749193 w 2499287"/>
                <a:gd name="connsiteY22" fmla="*/ 1128712 h 2234456"/>
                <a:gd name="connsiteX23" fmla="*/ 1749194 w 2499287"/>
                <a:gd name="connsiteY23" fmla="*/ 1293017 h 2234456"/>
                <a:gd name="connsiteX24" fmla="*/ 1737287 w 2499287"/>
                <a:gd name="connsiteY24" fmla="*/ 1466850 h 2234456"/>
                <a:gd name="connsiteX25" fmla="*/ 1684899 w 2499287"/>
                <a:gd name="connsiteY25" fmla="*/ 1676400 h 2234456"/>
                <a:gd name="connsiteX26" fmla="*/ 1644418 w 2499287"/>
                <a:gd name="connsiteY26" fmla="*/ 1778794 h 2234456"/>
                <a:gd name="connsiteX27" fmla="*/ 1561074 w 2499287"/>
                <a:gd name="connsiteY27" fmla="*/ 1900237 h 2234456"/>
                <a:gd name="connsiteX28" fmla="*/ 1451537 w 2499287"/>
                <a:gd name="connsiteY28" fmla="*/ 2000250 h 2234456"/>
                <a:gd name="connsiteX29" fmla="*/ 1337237 w 2499287"/>
                <a:gd name="connsiteY29" fmla="*/ 2097881 h 2234456"/>
                <a:gd name="connsiteX30" fmla="*/ 1199124 w 2499287"/>
                <a:gd name="connsiteY30" fmla="*/ 2171700 h 2234456"/>
                <a:gd name="connsiteX31" fmla="*/ 984812 w 2499287"/>
                <a:gd name="connsiteY31" fmla="*/ 2214562 h 2234456"/>
                <a:gd name="connsiteX32" fmla="*/ 741924 w 2499287"/>
                <a:gd name="connsiteY32" fmla="*/ 2219325 h 2234456"/>
                <a:gd name="connsiteX33" fmla="*/ 594287 w 2499287"/>
                <a:gd name="connsiteY33" fmla="*/ 2195512 h 2234456"/>
                <a:gd name="connsiteX34" fmla="*/ 432362 w 2499287"/>
                <a:gd name="connsiteY34" fmla="*/ 2157412 h 2234456"/>
                <a:gd name="connsiteX35" fmla="*/ 246624 w 2499287"/>
                <a:gd name="connsiteY35" fmla="*/ 1971675 h 2234456"/>
                <a:gd name="connsiteX36" fmla="*/ 113275 w 2499287"/>
                <a:gd name="connsiteY36" fmla="*/ 1771649 h 2234456"/>
                <a:gd name="connsiteX37" fmla="*/ 51163 w 2499287"/>
                <a:gd name="connsiteY37" fmla="*/ 1634306 h 2234456"/>
                <a:gd name="connsiteX38" fmla="*/ 11079 w 2499287"/>
                <a:gd name="connsiteY38" fmla="*/ 1510084 h 2234456"/>
                <a:gd name="connsiteX39" fmla="*/ 2125 w 2499287"/>
                <a:gd name="connsiteY39" fmla="*/ 1415975 h 2234456"/>
                <a:gd name="connsiteX40" fmla="*/ 15644 w 2499287"/>
                <a:gd name="connsiteY40" fmla="*/ 1226343 h 2234456"/>
                <a:gd name="connsiteX41" fmla="*/ 70412 w 2499287"/>
                <a:gd name="connsiteY41" fmla="*/ 1050131 h 2234456"/>
                <a:gd name="connsiteX42" fmla="*/ 118037 w 2499287"/>
                <a:gd name="connsiteY42" fmla="*/ 966787 h 2234456"/>
                <a:gd name="connsiteX43" fmla="*/ 181388 w 2499287"/>
                <a:gd name="connsiteY43" fmla="*/ 864567 h 2234456"/>
                <a:gd name="connsiteX44" fmla="*/ 232337 w 2499287"/>
                <a:gd name="connsiteY44" fmla="*/ 790575 h 2234456"/>
                <a:gd name="connsiteX45" fmla="*/ 308537 w 2499287"/>
                <a:gd name="connsiteY45" fmla="*/ 714375 h 2234456"/>
                <a:gd name="connsiteX46" fmla="*/ 484749 w 2499287"/>
                <a:gd name="connsiteY46" fmla="*/ 595312 h 2234456"/>
                <a:gd name="connsiteX47" fmla="*/ 611923 w 2499287"/>
                <a:gd name="connsiteY47" fmla="*/ 541188 h 2234456"/>
                <a:gd name="connsiteX0" fmla="*/ 611923 w 2499287"/>
                <a:gd name="connsiteY0" fmla="*/ 541188 h 2239218"/>
                <a:gd name="connsiteX1" fmla="*/ 775262 w 2499287"/>
                <a:gd name="connsiteY1" fmla="*/ 500062 h 2239218"/>
                <a:gd name="connsiteX2" fmla="*/ 1008624 w 2499287"/>
                <a:gd name="connsiteY2" fmla="*/ 514350 h 2239218"/>
                <a:gd name="connsiteX3" fmla="*/ 1175312 w 2499287"/>
                <a:gd name="connsiteY3" fmla="*/ 552450 h 2239218"/>
                <a:gd name="connsiteX4" fmla="*/ 1432487 w 2499287"/>
                <a:gd name="connsiteY4" fmla="*/ 604837 h 2239218"/>
                <a:gd name="connsiteX5" fmla="*/ 1584887 w 2499287"/>
                <a:gd name="connsiteY5" fmla="*/ 609600 h 2239218"/>
                <a:gd name="connsiteX6" fmla="*/ 1730143 w 2499287"/>
                <a:gd name="connsiteY6" fmla="*/ 583406 h 2239218"/>
                <a:gd name="connsiteX7" fmla="*/ 1839680 w 2499287"/>
                <a:gd name="connsiteY7" fmla="*/ 511968 h 2239218"/>
                <a:gd name="connsiteX8" fmla="*/ 1908737 w 2499287"/>
                <a:gd name="connsiteY8" fmla="*/ 423862 h 2239218"/>
                <a:gd name="connsiteX9" fmla="*/ 1949218 w 2499287"/>
                <a:gd name="connsiteY9" fmla="*/ 335755 h 2239218"/>
                <a:gd name="connsiteX10" fmla="*/ 1965887 w 2499287"/>
                <a:gd name="connsiteY10" fmla="*/ 195262 h 2239218"/>
                <a:gd name="connsiteX11" fmla="*/ 1974495 w 2499287"/>
                <a:gd name="connsiteY11" fmla="*/ 108842 h 2239218"/>
                <a:gd name="connsiteX12" fmla="*/ 2084949 w 2499287"/>
                <a:gd name="connsiteY12" fmla="*/ 0 h 2239218"/>
                <a:gd name="connsiteX13" fmla="*/ 2323075 w 2499287"/>
                <a:gd name="connsiteY13" fmla="*/ 228600 h 2239218"/>
                <a:gd name="connsiteX14" fmla="*/ 2499287 w 2499287"/>
                <a:gd name="connsiteY14" fmla="*/ 485775 h 2239218"/>
                <a:gd name="connsiteX15" fmla="*/ 2323074 w 2499287"/>
                <a:gd name="connsiteY15" fmla="*/ 609600 h 2239218"/>
                <a:gd name="connsiteX16" fmla="*/ 2212719 w 2499287"/>
                <a:gd name="connsiteY16" fmla="*/ 602530 h 2239218"/>
                <a:gd name="connsiteX17" fmla="*/ 2087009 w 2499287"/>
                <a:gd name="connsiteY17" fmla="*/ 607144 h 2239218"/>
                <a:gd name="connsiteX18" fmla="*/ 1975412 w 2499287"/>
                <a:gd name="connsiteY18" fmla="*/ 661987 h 2239218"/>
                <a:gd name="connsiteX19" fmla="*/ 1865875 w 2499287"/>
                <a:gd name="connsiteY19" fmla="*/ 766763 h 2239218"/>
                <a:gd name="connsiteX20" fmla="*/ 1803962 w 2499287"/>
                <a:gd name="connsiteY20" fmla="*/ 866775 h 2239218"/>
                <a:gd name="connsiteX21" fmla="*/ 1763480 w 2499287"/>
                <a:gd name="connsiteY21" fmla="*/ 995362 h 2239218"/>
                <a:gd name="connsiteX22" fmla="*/ 1749193 w 2499287"/>
                <a:gd name="connsiteY22" fmla="*/ 1128712 h 2239218"/>
                <a:gd name="connsiteX23" fmla="*/ 1749194 w 2499287"/>
                <a:gd name="connsiteY23" fmla="*/ 1293017 h 2239218"/>
                <a:gd name="connsiteX24" fmla="*/ 1737287 w 2499287"/>
                <a:gd name="connsiteY24" fmla="*/ 1466850 h 2239218"/>
                <a:gd name="connsiteX25" fmla="*/ 1684899 w 2499287"/>
                <a:gd name="connsiteY25" fmla="*/ 1676400 h 2239218"/>
                <a:gd name="connsiteX26" fmla="*/ 1644418 w 2499287"/>
                <a:gd name="connsiteY26" fmla="*/ 1778794 h 2239218"/>
                <a:gd name="connsiteX27" fmla="*/ 1561074 w 2499287"/>
                <a:gd name="connsiteY27" fmla="*/ 1900237 h 2239218"/>
                <a:gd name="connsiteX28" fmla="*/ 1451537 w 2499287"/>
                <a:gd name="connsiteY28" fmla="*/ 2000250 h 2239218"/>
                <a:gd name="connsiteX29" fmla="*/ 1337237 w 2499287"/>
                <a:gd name="connsiteY29" fmla="*/ 2097881 h 2239218"/>
                <a:gd name="connsiteX30" fmla="*/ 1199124 w 2499287"/>
                <a:gd name="connsiteY30" fmla="*/ 2171700 h 2239218"/>
                <a:gd name="connsiteX31" fmla="*/ 1030056 w 2499287"/>
                <a:gd name="connsiteY31" fmla="*/ 2219324 h 2239218"/>
                <a:gd name="connsiteX32" fmla="*/ 741924 w 2499287"/>
                <a:gd name="connsiteY32" fmla="*/ 2219325 h 2239218"/>
                <a:gd name="connsiteX33" fmla="*/ 594287 w 2499287"/>
                <a:gd name="connsiteY33" fmla="*/ 2195512 h 2239218"/>
                <a:gd name="connsiteX34" fmla="*/ 432362 w 2499287"/>
                <a:gd name="connsiteY34" fmla="*/ 2157412 h 2239218"/>
                <a:gd name="connsiteX35" fmla="*/ 246624 w 2499287"/>
                <a:gd name="connsiteY35" fmla="*/ 1971675 h 2239218"/>
                <a:gd name="connsiteX36" fmla="*/ 113275 w 2499287"/>
                <a:gd name="connsiteY36" fmla="*/ 1771649 h 2239218"/>
                <a:gd name="connsiteX37" fmla="*/ 51163 w 2499287"/>
                <a:gd name="connsiteY37" fmla="*/ 1634306 h 2239218"/>
                <a:gd name="connsiteX38" fmla="*/ 11079 w 2499287"/>
                <a:gd name="connsiteY38" fmla="*/ 1510084 h 2239218"/>
                <a:gd name="connsiteX39" fmla="*/ 2125 w 2499287"/>
                <a:gd name="connsiteY39" fmla="*/ 1415975 h 2239218"/>
                <a:gd name="connsiteX40" fmla="*/ 15644 w 2499287"/>
                <a:gd name="connsiteY40" fmla="*/ 1226343 h 2239218"/>
                <a:gd name="connsiteX41" fmla="*/ 70412 w 2499287"/>
                <a:gd name="connsiteY41" fmla="*/ 1050131 h 2239218"/>
                <a:gd name="connsiteX42" fmla="*/ 118037 w 2499287"/>
                <a:gd name="connsiteY42" fmla="*/ 966787 h 2239218"/>
                <a:gd name="connsiteX43" fmla="*/ 181388 w 2499287"/>
                <a:gd name="connsiteY43" fmla="*/ 864567 h 2239218"/>
                <a:gd name="connsiteX44" fmla="*/ 232337 w 2499287"/>
                <a:gd name="connsiteY44" fmla="*/ 790575 h 2239218"/>
                <a:gd name="connsiteX45" fmla="*/ 308537 w 2499287"/>
                <a:gd name="connsiteY45" fmla="*/ 714375 h 2239218"/>
                <a:gd name="connsiteX46" fmla="*/ 484749 w 2499287"/>
                <a:gd name="connsiteY46" fmla="*/ 595312 h 2239218"/>
                <a:gd name="connsiteX47" fmla="*/ 611923 w 2499287"/>
                <a:gd name="connsiteY47" fmla="*/ 541188 h 2239218"/>
                <a:gd name="connsiteX0" fmla="*/ 611923 w 2499287"/>
                <a:gd name="connsiteY0" fmla="*/ 541188 h 2230781"/>
                <a:gd name="connsiteX1" fmla="*/ 775262 w 2499287"/>
                <a:gd name="connsiteY1" fmla="*/ 500062 h 2230781"/>
                <a:gd name="connsiteX2" fmla="*/ 1008624 w 2499287"/>
                <a:gd name="connsiteY2" fmla="*/ 514350 h 2230781"/>
                <a:gd name="connsiteX3" fmla="*/ 1175312 w 2499287"/>
                <a:gd name="connsiteY3" fmla="*/ 552450 h 2230781"/>
                <a:gd name="connsiteX4" fmla="*/ 1432487 w 2499287"/>
                <a:gd name="connsiteY4" fmla="*/ 604837 h 2230781"/>
                <a:gd name="connsiteX5" fmla="*/ 1584887 w 2499287"/>
                <a:gd name="connsiteY5" fmla="*/ 609600 h 2230781"/>
                <a:gd name="connsiteX6" fmla="*/ 1730143 w 2499287"/>
                <a:gd name="connsiteY6" fmla="*/ 583406 h 2230781"/>
                <a:gd name="connsiteX7" fmla="*/ 1839680 w 2499287"/>
                <a:gd name="connsiteY7" fmla="*/ 511968 h 2230781"/>
                <a:gd name="connsiteX8" fmla="*/ 1908737 w 2499287"/>
                <a:gd name="connsiteY8" fmla="*/ 423862 h 2230781"/>
                <a:gd name="connsiteX9" fmla="*/ 1949218 w 2499287"/>
                <a:gd name="connsiteY9" fmla="*/ 335755 h 2230781"/>
                <a:gd name="connsiteX10" fmla="*/ 1965887 w 2499287"/>
                <a:gd name="connsiteY10" fmla="*/ 195262 h 2230781"/>
                <a:gd name="connsiteX11" fmla="*/ 1974495 w 2499287"/>
                <a:gd name="connsiteY11" fmla="*/ 108842 h 2230781"/>
                <a:gd name="connsiteX12" fmla="*/ 2084949 w 2499287"/>
                <a:gd name="connsiteY12" fmla="*/ 0 h 2230781"/>
                <a:gd name="connsiteX13" fmla="*/ 2323075 w 2499287"/>
                <a:gd name="connsiteY13" fmla="*/ 228600 h 2230781"/>
                <a:gd name="connsiteX14" fmla="*/ 2499287 w 2499287"/>
                <a:gd name="connsiteY14" fmla="*/ 485775 h 2230781"/>
                <a:gd name="connsiteX15" fmla="*/ 2323074 w 2499287"/>
                <a:gd name="connsiteY15" fmla="*/ 609600 h 2230781"/>
                <a:gd name="connsiteX16" fmla="*/ 2212719 w 2499287"/>
                <a:gd name="connsiteY16" fmla="*/ 602530 h 2230781"/>
                <a:gd name="connsiteX17" fmla="*/ 2087009 w 2499287"/>
                <a:gd name="connsiteY17" fmla="*/ 607144 h 2230781"/>
                <a:gd name="connsiteX18" fmla="*/ 1975412 w 2499287"/>
                <a:gd name="connsiteY18" fmla="*/ 661987 h 2230781"/>
                <a:gd name="connsiteX19" fmla="*/ 1865875 w 2499287"/>
                <a:gd name="connsiteY19" fmla="*/ 766763 h 2230781"/>
                <a:gd name="connsiteX20" fmla="*/ 1803962 w 2499287"/>
                <a:gd name="connsiteY20" fmla="*/ 866775 h 2230781"/>
                <a:gd name="connsiteX21" fmla="*/ 1763480 w 2499287"/>
                <a:gd name="connsiteY21" fmla="*/ 995362 h 2230781"/>
                <a:gd name="connsiteX22" fmla="*/ 1749193 w 2499287"/>
                <a:gd name="connsiteY22" fmla="*/ 1128712 h 2230781"/>
                <a:gd name="connsiteX23" fmla="*/ 1749194 w 2499287"/>
                <a:gd name="connsiteY23" fmla="*/ 1293017 h 2230781"/>
                <a:gd name="connsiteX24" fmla="*/ 1737287 w 2499287"/>
                <a:gd name="connsiteY24" fmla="*/ 1466850 h 2230781"/>
                <a:gd name="connsiteX25" fmla="*/ 1684899 w 2499287"/>
                <a:gd name="connsiteY25" fmla="*/ 1676400 h 2230781"/>
                <a:gd name="connsiteX26" fmla="*/ 1644418 w 2499287"/>
                <a:gd name="connsiteY26" fmla="*/ 1778794 h 2230781"/>
                <a:gd name="connsiteX27" fmla="*/ 1561074 w 2499287"/>
                <a:gd name="connsiteY27" fmla="*/ 1900237 h 2230781"/>
                <a:gd name="connsiteX28" fmla="*/ 1451537 w 2499287"/>
                <a:gd name="connsiteY28" fmla="*/ 2000250 h 2230781"/>
                <a:gd name="connsiteX29" fmla="*/ 1337237 w 2499287"/>
                <a:gd name="connsiteY29" fmla="*/ 2097881 h 2230781"/>
                <a:gd name="connsiteX30" fmla="*/ 1199124 w 2499287"/>
                <a:gd name="connsiteY30" fmla="*/ 2171700 h 2230781"/>
                <a:gd name="connsiteX31" fmla="*/ 1030056 w 2499287"/>
                <a:gd name="connsiteY31" fmla="*/ 2219324 h 2230781"/>
                <a:gd name="connsiteX32" fmla="*/ 741924 w 2499287"/>
                <a:gd name="connsiteY32" fmla="*/ 2219325 h 2230781"/>
                <a:gd name="connsiteX33" fmla="*/ 594287 w 2499287"/>
                <a:gd name="connsiteY33" fmla="*/ 2195512 h 2230781"/>
                <a:gd name="connsiteX34" fmla="*/ 432362 w 2499287"/>
                <a:gd name="connsiteY34" fmla="*/ 2157412 h 2230781"/>
                <a:gd name="connsiteX35" fmla="*/ 246624 w 2499287"/>
                <a:gd name="connsiteY35" fmla="*/ 1971675 h 2230781"/>
                <a:gd name="connsiteX36" fmla="*/ 113275 w 2499287"/>
                <a:gd name="connsiteY36" fmla="*/ 1771649 h 2230781"/>
                <a:gd name="connsiteX37" fmla="*/ 51163 w 2499287"/>
                <a:gd name="connsiteY37" fmla="*/ 1634306 h 2230781"/>
                <a:gd name="connsiteX38" fmla="*/ 11079 w 2499287"/>
                <a:gd name="connsiteY38" fmla="*/ 1510084 h 2230781"/>
                <a:gd name="connsiteX39" fmla="*/ 2125 w 2499287"/>
                <a:gd name="connsiteY39" fmla="*/ 1415975 h 2230781"/>
                <a:gd name="connsiteX40" fmla="*/ 15644 w 2499287"/>
                <a:gd name="connsiteY40" fmla="*/ 1226343 h 2230781"/>
                <a:gd name="connsiteX41" fmla="*/ 70412 w 2499287"/>
                <a:gd name="connsiteY41" fmla="*/ 1050131 h 2230781"/>
                <a:gd name="connsiteX42" fmla="*/ 118037 w 2499287"/>
                <a:gd name="connsiteY42" fmla="*/ 966787 h 2230781"/>
                <a:gd name="connsiteX43" fmla="*/ 181388 w 2499287"/>
                <a:gd name="connsiteY43" fmla="*/ 864567 h 2230781"/>
                <a:gd name="connsiteX44" fmla="*/ 232337 w 2499287"/>
                <a:gd name="connsiteY44" fmla="*/ 790575 h 2230781"/>
                <a:gd name="connsiteX45" fmla="*/ 308537 w 2499287"/>
                <a:gd name="connsiteY45" fmla="*/ 714375 h 2230781"/>
                <a:gd name="connsiteX46" fmla="*/ 484749 w 2499287"/>
                <a:gd name="connsiteY46" fmla="*/ 595312 h 2230781"/>
                <a:gd name="connsiteX47" fmla="*/ 611923 w 2499287"/>
                <a:gd name="connsiteY47" fmla="*/ 541188 h 2230781"/>
                <a:gd name="connsiteX0" fmla="*/ 611923 w 2499287"/>
                <a:gd name="connsiteY0" fmla="*/ 541188 h 2230781"/>
                <a:gd name="connsiteX1" fmla="*/ 775262 w 2499287"/>
                <a:gd name="connsiteY1" fmla="*/ 500062 h 2230781"/>
                <a:gd name="connsiteX2" fmla="*/ 1008624 w 2499287"/>
                <a:gd name="connsiteY2" fmla="*/ 514350 h 2230781"/>
                <a:gd name="connsiteX3" fmla="*/ 1175312 w 2499287"/>
                <a:gd name="connsiteY3" fmla="*/ 552450 h 2230781"/>
                <a:gd name="connsiteX4" fmla="*/ 1432487 w 2499287"/>
                <a:gd name="connsiteY4" fmla="*/ 604837 h 2230781"/>
                <a:gd name="connsiteX5" fmla="*/ 1584887 w 2499287"/>
                <a:gd name="connsiteY5" fmla="*/ 609600 h 2230781"/>
                <a:gd name="connsiteX6" fmla="*/ 1730143 w 2499287"/>
                <a:gd name="connsiteY6" fmla="*/ 583406 h 2230781"/>
                <a:gd name="connsiteX7" fmla="*/ 1839680 w 2499287"/>
                <a:gd name="connsiteY7" fmla="*/ 511968 h 2230781"/>
                <a:gd name="connsiteX8" fmla="*/ 1908737 w 2499287"/>
                <a:gd name="connsiteY8" fmla="*/ 423862 h 2230781"/>
                <a:gd name="connsiteX9" fmla="*/ 1949218 w 2499287"/>
                <a:gd name="connsiteY9" fmla="*/ 335755 h 2230781"/>
                <a:gd name="connsiteX10" fmla="*/ 1965887 w 2499287"/>
                <a:gd name="connsiteY10" fmla="*/ 195262 h 2230781"/>
                <a:gd name="connsiteX11" fmla="*/ 1974495 w 2499287"/>
                <a:gd name="connsiteY11" fmla="*/ 108842 h 2230781"/>
                <a:gd name="connsiteX12" fmla="*/ 2084949 w 2499287"/>
                <a:gd name="connsiteY12" fmla="*/ 0 h 2230781"/>
                <a:gd name="connsiteX13" fmla="*/ 2323075 w 2499287"/>
                <a:gd name="connsiteY13" fmla="*/ 228600 h 2230781"/>
                <a:gd name="connsiteX14" fmla="*/ 2499287 w 2499287"/>
                <a:gd name="connsiteY14" fmla="*/ 485775 h 2230781"/>
                <a:gd name="connsiteX15" fmla="*/ 2323074 w 2499287"/>
                <a:gd name="connsiteY15" fmla="*/ 609600 h 2230781"/>
                <a:gd name="connsiteX16" fmla="*/ 2212719 w 2499287"/>
                <a:gd name="connsiteY16" fmla="*/ 602530 h 2230781"/>
                <a:gd name="connsiteX17" fmla="*/ 2087009 w 2499287"/>
                <a:gd name="connsiteY17" fmla="*/ 607144 h 2230781"/>
                <a:gd name="connsiteX18" fmla="*/ 1975412 w 2499287"/>
                <a:gd name="connsiteY18" fmla="*/ 661987 h 2230781"/>
                <a:gd name="connsiteX19" fmla="*/ 1865875 w 2499287"/>
                <a:gd name="connsiteY19" fmla="*/ 766763 h 2230781"/>
                <a:gd name="connsiteX20" fmla="*/ 1803962 w 2499287"/>
                <a:gd name="connsiteY20" fmla="*/ 866775 h 2230781"/>
                <a:gd name="connsiteX21" fmla="*/ 1763480 w 2499287"/>
                <a:gd name="connsiteY21" fmla="*/ 995362 h 2230781"/>
                <a:gd name="connsiteX22" fmla="*/ 1749193 w 2499287"/>
                <a:gd name="connsiteY22" fmla="*/ 1128712 h 2230781"/>
                <a:gd name="connsiteX23" fmla="*/ 1749194 w 2499287"/>
                <a:gd name="connsiteY23" fmla="*/ 1293017 h 2230781"/>
                <a:gd name="connsiteX24" fmla="*/ 1737287 w 2499287"/>
                <a:gd name="connsiteY24" fmla="*/ 1466850 h 2230781"/>
                <a:gd name="connsiteX25" fmla="*/ 1684899 w 2499287"/>
                <a:gd name="connsiteY25" fmla="*/ 1676400 h 2230781"/>
                <a:gd name="connsiteX26" fmla="*/ 1644418 w 2499287"/>
                <a:gd name="connsiteY26" fmla="*/ 1778794 h 2230781"/>
                <a:gd name="connsiteX27" fmla="*/ 1561074 w 2499287"/>
                <a:gd name="connsiteY27" fmla="*/ 1900237 h 2230781"/>
                <a:gd name="connsiteX28" fmla="*/ 1451537 w 2499287"/>
                <a:gd name="connsiteY28" fmla="*/ 2000250 h 2230781"/>
                <a:gd name="connsiteX29" fmla="*/ 1337237 w 2499287"/>
                <a:gd name="connsiteY29" fmla="*/ 2097881 h 2230781"/>
                <a:gd name="connsiteX30" fmla="*/ 1199124 w 2499287"/>
                <a:gd name="connsiteY30" fmla="*/ 2171700 h 2230781"/>
                <a:gd name="connsiteX31" fmla="*/ 1025294 w 2499287"/>
                <a:gd name="connsiteY31" fmla="*/ 2214561 h 2230781"/>
                <a:gd name="connsiteX32" fmla="*/ 741924 w 2499287"/>
                <a:gd name="connsiteY32" fmla="*/ 2219325 h 2230781"/>
                <a:gd name="connsiteX33" fmla="*/ 594287 w 2499287"/>
                <a:gd name="connsiteY33" fmla="*/ 2195512 h 2230781"/>
                <a:gd name="connsiteX34" fmla="*/ 432362 w 2499287"/>
                <a:gd name="connsiteY34" fmla="*/ 2157412 h 2230781"/>
                <a:gd name="connsiteX35" fmla="*/ 246624 w 2499287"/>
                <a:gd name="connsiteY35" fmla="*/ 1971675 h 2230781"/>
                <a:gd name="connsiteX36" fmla="*/ 113275 w 2499287"/>
                <a:gd name="connsiteY36" fmla="*/ 1771649 h 2230781"/>
                <a:gd name="connsiteX37" fmla="*/ 51163 w 2499287"/>
                <a:gd name="connsiteY37" fmla="*/ 1634306 h 2230781"/>
                <a:gd name="connsiteX38" fmla="*/ 11079 w 2499287"/>
                <a:gd name="connsiteY38" fmla="*/ 1510084 h 2230781"/>
                <a:gd name="connsiteX39" fmla="*/ 2125 w 2499287"/>
                <a:gd name="connsiteY39" fmla="*/ 1415975 h 2230781"/>
                <a:gd name="connsiteX40" fmla="*/ 15644 w 2499287"/>
                <a:gd name="connsiteY40" fmla="*/ 1226343 h 2230781"/>
                <a:gd name="connsiteX41" fmla="*/ 70412 w 2499287"/>
                <a:gd name="connsiteY41" fmla="*/ 1050131 h 2230781"/>
                <a:gd name="connsiteX42" fmla="*/ 118037 w 2499287"/>
                <a:gd name="connsiteY42" fmla="*/ 966787 h 2230781"/>
                <a:gd name="connsiteX43" fmla="*/ 181388 w 2499287"/>
                <a:gd name="connsiteY43" fmla="*/ 864567 h 2230781"/>
                <a:gd name="connsiteX44" fmla="*/ 232337 w 2499287"/>
                <a:gd name="connsiteY44" fmla="*/ 790575 h 2230781"/>
                <a:gd name="connsiteX45" fmla="*/ 308537 w 2499287"/>
                <a:gd name="connsiteY45" fmla="*/ 714375 h 2230781"/>
                <a:gd name="connsiteX46" fmla="*/ 484749 w 2499287"/>
                <a:gd name="connsiteY46" fmla="*/ 595312 h 2230781"/>
                <a:gd name="connsiteX47" fmla="*/ 611923 w 2499287"/>
                <a:gd name="connsiteY47" fmla="*/ 541188 h 2230781"/>
                <a:gd name="connsiteX0" fmla="*/ 611923 w 2499287"/>
                <a:gd name="connsiteY0" fmla="*/ 541188 h 2230781"/>
                <a:gd name="connsiteX1" fmla="*/ 775262 w 2499287"/>
                <a:gd name="connsiteY1" fmla="*/ 500062 h 2230781"/>
                <a:gd name="connsiteX2" fmla="*/ 1008624 w 2499287"/>
                <a:gd name="connsiteY2" fmla="*/ 514350 h 2230781"/>
                <a:gd name="connsiteX3" fmla="*/ 1175312 w 2499287"/>
                <a:gd name="connsiteY3" fmla="*/ 552450 h 2230781"/>
                <a:gd name="connsiteX4" fmla="*/ 1432487 w 2499287"/>
                <a:gd name="connsiteY4" fmla="*/ 604837 h 2230781"/>
                <a:gd name="connsiteX5" fmla="*/ 1584887 w 2499287"/>
                <a:gd name="connsiteY5" fmla="*/ 609600 h 2230781"/>
                <a:gd name="connsiteX6" fmla="*/ 1730143 w 2499287"/>
                <a:gd name="connsiteY6" fmla="*/ 583406 h 2230781"/>
                <a:gd name="connsiteX7" fmla="*/ 1839680 w 2499287"/>
                <a:gd name="connsiteY7" fmla="*/ 511968 h 2230781"/>
                <a:gd name="connsiteX8" fmla="*/ 1908737 w 2499287"/>
                <a:gd name="connsiteY8" fmla="*/ 423862 h 2230781"/>
                <a:gd name="connsiteX9" fmla="*/ 1949218 w 2499287"/>
                <a:gd name="connsiteY9" fmla="*/ 335755 h 2230781"/>
                <a:gd name="connsiteX10" fmla="*/ 1965887 w 2499287"/>
                <a:gd name="connsiteY10" fmla="*/ 195262 h 2230781"/>
                <a:gd name="connsiteX11" fmla="*/ 1974495 w 2499287"/>
                <a:gd name="connsiteY11" fmla="*/ 108842 h 2230781"/>
                <a:gd name="connsiteX12" fmla="*/ 2084949 w 2499287"/>
                <a:gd name="connsiteY12" fmla="*/ 0 h 2230781"/>
                <a:gd name="connsiteX13" fmla="*/ 2323075 w 2499287"/>
                <a:gd name="connsiteY13" fmla="*/ 228600 h 2230781"/>
                <a:gd name="connsiteX14" fmla="*/ 2499287 w 2499287"/>
                <a:gd name="connsiteY14" fmla="*/ 485775 h 2230781"/>
                <a:gd name="connsiteX15" fmla="*/ 2323074 w 2499287"/>
                <a:gd name="connsiteY15" fmla="*/ 609600 h 2230781"/>
                <a:gd name="connsiteX16" fmla="*/ 2212719 w 2499287"/>
                <a:gd name="connsiteY16" fmla="*/ 602530 h 2230781"/>
                <a:gd name="connsiteX17" fmla="*/ 2087009 w 2499287"/>
                <a:gd name="connsiteY17" fmla="*/ 607144 h 2230781"/>
                <a:gd name="connsiteX18" fmla="*/ 1975412 w 2499287"/>
                <a:gd name="connsiteY18" fmla="*/ 661987 h 2230781"/>
                <a:gd name="connsiteX19" fmla="*/ 1865875 w 2499287"/>
                <a:gd name="connsiteY19" fmla="*/ 766763 h 2230781"/>
                <a:gd name="connsiteX20" fmla="*/ 1803962 w 2499287"/>
                <a:gd name="connsiteY20" fmla="*/ 866775 h 2230781"/>
                <a:gd name="connsiteX21" fmla="*/ 1763480 w 2499287"/>
                <a:gd name="connsiteY21" fmla="*/ 995362 h 2230781"/>
                <a:gd name="connsiteX22" fmla="*/ 1749193 w 2499287"/>
                <a:gd name="connsiteY22" fmla="*/ 1128712 h 2230781"/>
                <a:gd name="connsiteX23" fmla="*/ 1749194 w 2499287"/>
                <a:gd name="connsiteY23" fmla="*/ 1293017 h 2230781"/>
                <a:gd name="connsiteX24" fmla="*/ 1737287 w 2499287"/>
                <a:gd name="connsiteY24" fmla="*/ 1466850 h 2230781"/>
                <a:gd name="connsiteX25" fmla="*/ 1684899 w 2499287"/>
                <a:gd name="connsiteY25" fmla="*/ 1676400 h 2230781"/>
                <a:gd name="connsiteX26" fmla="*/ 1644418 w 2499287"/>
                <a:gd name="connsiteY26" fmla="*/ 1778794 h 2230781"/>
                <a:gd name="connsiteX27" fmla="*/ 1561074 w 2499287"/>
                <a:gd name="connsiteY27" fmla="*/ 1900237 h 2230781"/>
                <a:gd name="connsiteX28" fmla="*/ 1451537 w 2499287"/>
                <a:gd name="connsiteY28" fmla="*/ 2000250 h 2230781"/>
                <a:gd name="connsiteX29" fmla="*/ 1337237 w 2499287"/>
                <a:gd name="connsiteY29" fmla="*/ 2097881 h 2230781"/>
                <a:gd name="connsiteX30" fmla="*/ 1199124 w 2499287"/>
                <a:gd name="connsiteY30" fmla="*/ 2171700 h 2230781"/>
                <a:gd name="connsiteX31" fmla="*/ 1025294 w 2499287"/>
                <a:gd name="connsiteY31" fmla="*/ 2214561 h 2230781"/>
                <a:gd name="connsiteX32" fmla="*/ 741924 w 2499287"/>
                <a:gd name="connsiteY32" fmla="*/ 2219325 h 2230781"/>
                <a:gd name="connsiteX33" fmla="*/ 594287 w 2499287"/>
                <a:gd name="connsiteY33" fmla="*/ 2195512 h 2230781"/>
                <a:gd name="connsiteX34" fmla="*/ 432362 w 2499287"/>
                <a:gd name="connsiteY34" fmla="*/ 2157412 h 2230781"/>
                <a:gd name="connsiteX35" fmla="*/ 246624 w 2499287"/>
                <a:gd name="connsiteY35" fmla="*/ 1971675 h 2230781"/>
                <a:gd name="connsiteX36" fmla="*/ 113275 w 2499287"/>
                <a:gd name="connsiteY36" fmla="*/ 1771649 h 2230781"/>
                <a:gd name="connsiteX37" fmla="*/ 51163 w 2499287"/>
                <a:gd name="connsiteY37" fmla="*/ 1634306 h 2230781"/>
                <a:gd name="connsiteX38" fmla="*/ 11079 w 2499287"/>
                <a:gd name="connsiteY38" fmla="*/ 1510084 h 2230781"/>
                <a:gd name="connsiteX39" fmla="*/ 2125 w 2499287"/>
                <a:gd name="connsiteY39" fmla="*/ 1415975 h 2230781"/>
                <a:gd name="connsiteX40" fmla="*/ 15644 w 2499287"/>
                <a:gd name="connsiteY40" fmla="*/ 1226343 h 2230781"/>
                <a:gd name="connsiteX41" fmla="*/ 70412 w 2499287"/>
                <a:gd name="connsiteY41" fmla="*/ 1050131 h 2230781"/>
                <a:gd name="connsiteX42" fmla="*/ 118037 w 2499287"/>
                <a:gd name="connsiteY42" fmla="*/ 966787 h 2230781"/>
                <a:gd name="connsiteX43" fmla="*/ 181388 w 2499287"/>
                <a:gd name="connsiteY43" fmla="*/ 864567 h 2230781"/>
                <a:gd name="connsiteX44" fmla="*/ 232337 w 2499287"/>
                <a:gd name="connsiteY44" fmla="*/ 790575 h 2230781"/>
                <a:gd name="connsiteX45" fmla="*/ 308537 w 2499287"/>
                <a:gd name="connsiteY45" fmla="*/ 714375 h 2230781"/>
                <a:gd name="connsiteX46" fmla="*/ 484749 w 2499287"/>
                <a:gd name="connsiteY46" fmla="*/ 595312 h 2230781"/>
                <a:gd name="connsiteX47" fmla="*/ 611923 w 2499287"/>
                <a:gd name="connsiteY47" fmla="*/ 541188 h 2230781"/>
                <a:gd name="connsiteX0" fmla="*/ 611923 w 2499287"/>
                <a:gd name="connsiteY0" fmla="*/ 541188 h 2230781"/>
                <a:gd name="connsiteX1" fmla="*/ 775262 w 2499287"/>
                <a:gd name="connsiteY1" fmla="*/ 500062 h 2230781"/>
                <a:gd name="connsiteX2" fmla="*/ 1008624 w 2499287"/>
                <a:gd name="connsiteY2" fmla="*/ 514350 h 2230781"/>
                <a:gd name="connsiteX3" fmla="*/ 1175312 w 2499287"/>
                <a:gd name="connsiteY3" fmla="*/ 552450 h 2230781"/>
                <a:gd name="connsiteX4" fmla="*/ 1432487 w 2499287"/>
                <a:gd name="connsiteY4" fmla="*/ 604837 h 2230781"/>
                <a:gd name="connsiteX5" fmla="*/ 1584887 w 2499287"/>
                <a:gd name="connsiteY5" fmla="*/ 609600 h 2230781"/>
                <a:gd name="connsiteX6" fmla="*/ 1730143 w 2499287"/>
                <a:gd name="connsiteY6" fmla="*/ 583406 h 2230781"/>
                <a:gd name="connsiteX7" fmla="*/ 1839680 w 2499287"/>
                <a:gd name="connsiteY7" fmla="*/ 511968 h 2230781"/>
                <a:gd name="connsiteX8" fmla="*/ 1908737 w 2499287"/>
                <a:gd name="connsiteY8" fmla="*/ 423862 h 2230781"/>
                <a:gd name="connsiteX9" fmla="*/ 1949218 w 2499287"/>
                <a:gd name="connsiteY9" fmla="*/ 335755 h 2230781"/>
                <a:gd name="connsiteX10" fmla="*/ 1965887 w 2499287"/>
                <a:gd name="connsiteY10" fmla="*/ 195262 h 2230781"/>
                <a:gd name="connsiteX11" fmla="*/ 1974495 w 2499287"/>
                <a:gd name="connsiteY11" fmla="*/ 108842 h 2230781"/>
                <a:gd name="connsiteX12" fmla="*/ 2084949 w 2499287"/>
                <a:gd name="connsiteY12" fmla="*/ 0 h 2230781"/>
                <a:gd name="connsiteX13" fmla="*/ 2323075 w 2499287"/>
                <a:gd name="connsiteY13" fmla="*/ 228600 h 2230781"/>
                <a:gd name="connsiteX14" fmla="*/ 2499287 w 2499287"/>
                <a:gd name="connsiteY14" fmla="*/ 485775 h 2230781"/>
                <a:gd name="connsiteX15" fmla="*/ 2323074 w 2499287"/>
                <a:gd name="connsiteY15" fmla="*/ 609600 h 2230781"/>
                <a:gd name="connsiteX16" fmla="*/ 2212719 w 2499287"/>
                <a:gd name="connsiteY16" fmla="*/ 602530 h 2230781"/>
                <a:gd name="connsiteX17" fmla="*/ 2087009 w 2499287"/>
                <a:gd name="connsiteY17" fmla="*/ 607144 h 2230781"/>
                <a:gd name="connsiteX18" fmla="*/ 1975412 w 2499287"/>
                <a:gd name="connsiteY18" fmla="*/ 661987 h 2230781"/>
                <a:gd name="connsiteX19" fmla="*/ 1865875 w 2499287"/>
                <a:gd name="connsiteY19" fmla="*/ 766763 h 2230781"/>
                <a:gd name="connsiteX20" fmla="*/ 1803962 w 2499287"/>
                <a:gd name="connsiteY20" fmla="*/ 866775 h 2230781"/>
                <a:gd name="connsiteX21" fmla="*/ 1763480 w 2499287"/>
                <a:gd name="connsiteY21" fmla="*/ 995362 h 2230781"/>
                <a:gd name="connsiteX22" fmla="*/ 1749193 w 2499287"/>
                <a:gd name="connsiteY22" fmla="*/ 1128712 h 2230781"/>
                <a:gd name="connsiteX23" fmla="*/ 1749194 w 2499287"/>
                <a:gd name="connsiteY23" fmla="*/ 1293017 h 2230781"/>
                <a:gd name="connsiteX24" fmla="*/ 1737287 w 2499287"/>
                <a:gd name="connsiteY24" fmla="*/ 1466850 h 2230781"/>
                <a:gd name="connsiteX25" fmla="*/ 1684899 w 2499287"/>
                <a:gd name="connsiteY25" fmla="*/ 1676400 h 2230781"/>
                <a:gd name="connsiteX26" fmla="*/ 1644418 w 2499287"/>
                <a:gd name="connsiteY26" fmla="*/ 1778794 h 2230781"/>
                <a:gd name="connsiteX27" fmla="*/ 1561074 w 2499287"/>
                <a:gd name="connsiteY27" fmla="*/ 1900237 h 2230781"/>
                <a:gd name="connsiteX28" fmla="*/ 1451537 w 2499287"/>
                <a:gd name="connsiteY28" fmla="*/ 2000250 h 2230781"/>
                <a:gd name="connsiteX29" fmla="*/ 1337237 w 2499287"/>
                <a:gd name="connsiteY29" fmla="*/ 2097881 h 2230781"/>
                <a:gd name="connsiteX30" fmla="*/ 1199124 w 2499287"/>
                <a:gd name="connsiteY30" fmla="*/ 2171700 h 2230781"/>
                <a:gd name="connsiteX31" fmla="*/ 1025294 w 2499287"/>
                <a:gd name="connsiteY31" fmla="*/ 2214561 h 2230781"/>
                <a:gd name="connsiteX32" fmla="*/ 741924 w 2499287"/>
                <a:gd name="connsiteY32" fmla="*/ 2219325 h 2230781"/>
                <a:gd name="connsiteX33" fmla="*/ 594287 w 2499287"/>
                <a:gd name="connsiteY33" fmla="*/ 2195512 h 2230781"/>
                <a:gd name="connsiteX34" fmla="*/ 460937 w 2499287"/>
                <a:gd name="connsiteY34" fmla="*/ 2131218 h 2230781"/>
                <a:gd name="connsiteX35" fmla="*/ 246624 w 2499287"/>
                <a:gd name="connsiteY35" fmla="*/ 1971675 h 2230781"/>
                <a:gd name="connsiteX36" fmla="*/ 113275 w 2499287"/>
                <a:gd name="connsiteY36" fmla="*/ 1771649 h 2230781"/>
                <a:gd name="connsiteX37" fmla="*/ 51163 w 2499287"/>
                <a:gd name="connsiteY37" fmla="*/ 1634306 h 2230781"/>
                <a:gd name="connsiteX38" fmla="*/ 11079 w 2499287"/>
                <a:gd name="connsiteY38" fmla="*/ 1510084 h 2230781"/>
                <a:gd name="connsiteX39" fmla="*/ 2125 w 2499287"/>
                <a:gd name="connsiteY39" fmla="*/ 1415975 h 2230781"/>
                <a:gd name="connsiteX40" fmla="*/ 15644 w 2499287"/>
                <a:gd name="connsiteY40" fmla="*/ 1226343 h 2230781"/>
                <a:gd name="connsiteX41" fmla="*/ 70412 w 2499287"/>
                <a:gd name="connsiteY41" fmla="*/ 1050131 h 2230781"/>
                <a:gd name="connsiteX42" fmla="*/ 118037 w 2499287"/>
                <a:gd name="connsiteY42" fmla="*/ 966787 h 2230781"/>
                <a:gd name="connsiteX43" fmla="*/ 181388 w 2499287"/>
                <a:gd name="connsiteY43" fmla="*/ 864567 h 2230781"/>
                <a:gd name="connsiteX44" fmla="*/ 232337 w 2499287"/>
                <a:gd name="connsiteY44" fmla="*/ 790575 h 2230781"/>
                <a:gd name="connsiteX45" fmla="*/ 308537 w 2499287"/>
                <a:gd name="connsiteY45" fmla="*/ 714375 h 2230781"/>
                <a:gd name="connsiteX46" fmla="*/ 484749 w 2499287"/>
                <a:gd name="connsiteY46" fmla="*/ 595312 h 2230781"/>
                <a:gd name="connsiteX47" fmla="*/ 611923 w 2499287"/>
                <a:gd name="connsiteY47" fmla="*/ 541188 h 2230781"/>
                <a:gd name="connsiteX0" fmla="*/ 611923 w 2499287"/>
                <a:gd name="connsiteY0" fmla="*/ 541188 h 2230781"/>
                <a:gd name="connsiteX1" fmla="*/ 775262 w 2499287"/>
                <a:gd name="connsiteY1" fmla="*/ 500062 h 2230781"/>
                <a:gd name="connsiteX2" fmla="*/ 1008624 w 2499287"/>
                <a:gd name="connsiteY2" fmla="*/ 514350 h 2230781"/>
                <a:gd name="connsiteX3" fmla="*/ 1175312 w 2499287"/>
                <a:gd name="connsiteY3" fmla="*/ 552450 h 2230781"/>
                <a:gd name="connsiteX4" fmla="*/ 1432487 w 2499287"/>
                <a:gd name="connsiteY4" fmla="*/ 604837 h 2230781"/>
                <a:gd name="connsiteX5" fmla="*/ 1584887 w 2499287"/>
                <a:gd name="connsiteY5" fmla="*/ 609600 h 2230781"/>
                <a:gd name="connsiteX6" fmla="*/ 1730143 w 2499287"/>
                <a:gd name="connsiteY6" fmla="*/ 583406 h 2230781"/>
                <a:gd name="connsiteX7" fmla="*/ 1839680 w 2499287"/>
                <a:gd name="connsiteY7" fmla="*/ 511968 h 2230781"/>
                <a:gd name="connsiteX8" fmla="*/ 1908737 w 2499287"/>
                <a:gd name="connsiteY8" fmla="*/ 423862 h 2230781"/>
                <a:gd name="connsiteX9" fmla="*/ 1949218 w 2499287"/>
                <a:gd name="connsiteY9" fmla="*/ 335755 h 2230781"/>
                <a:gd name="connsiteX10" fmla="*/ 1965887 w 2499287"/>
                <a:gd name="connsiteY10" fmla="*/ 195262 h 2230781"/>
                <a:gd name="connsiteX11" fmla="*/ 1974495 w 2499287"/>
                <a:gd name="connsiteY11" fmla="*/ 108842 h 2230781"/>
                <a:gd name="connsiteX12" fmla="*/ 2084949 w 2499287"/>
                <a:gd name="connsiteY12" fmla="*/ 0 h 2230781"/>
                <a:gd name="connsiteX13" fmla="*/ 2323075 w 2499287"/>
                <a:gd name="connsiteY13" fmla="*/ 228600 h 2230781"/>
                <a:gd name="connsiteX14" fmla="*/ 2499287 w 2499287"/>
                <a:gd name="connsiteY14" fmla="*/ 485775 h 2230781"/>
                <a:gd name="connsiteX15" fmla="*/ 2323074 w 2499287"/>
                <a:gd name="connsiteY15" fmla="*/ 609600 h 2230781"/>
                <a:gd name="connsiteX16" fmla="*/ 2212719 w 2499287"/>
                <a:gd name="connsiteY16" fmla="*/ 602530 h 2230781"/>
                <a:gd name="connsiteX17" fmla="*/ 2087009 w 2499287"/>
                <a:gd name="connsiteY17" fmla="*/ 607144 h 2230781"/>
                <a:gd name="connsiteX18" fmla="*/ 1975412 w 2499287"/>
                <a:gd name="connsiteY18" fmla="*/ 661987 h 2230781"/>
                <a:gd name="connsiteX19" fmla="*/ 1865875 w 2499287"/>
                <a:gd name="connsiteY19" fmla="*/ 766763 h 2230781"/>
                <a:gd name="connsiteX20" fmla="*/ 1803962 w 2499287"/>
                <a:gd name="connsiteY20" fmla="*/ 866775 h 2230781"/>
                <a:gd name="connsiteX21" fmla="*/ 1763480 w 2499287"/>
                <a:gd name="connsiteY21" fmla="*/ 995362 h 2230781"/>
                <a:gd name="connsiteX22" fmla="*/ 1749193 w 2499287"/>
                <a:gd name="connsiteY22" fmla="*/ 1128712 h 2230781"/>
                <a:gd name="connsiteX23" fmla="*/ 1749194 w 2499287"/>
                <a:gd name="connsiteY23" fmla="*/ 1293017 h 2230781"/>
                <a:gd name="connsiteX24" fmla="*/ 1737287 w 2499287"/>
                <a:gd name="connsiteY24" fmla="*/ 1466850 h 2230781"/>
                <a:gd name="connsiteX25" fmla="*/ 1684899 w 2499287"/>
                <a:gd name="connsiteY25" fmla="*/ 1676400 h 2230781"/>
                <a:gd name="connsiteX26" fmla="*/ 1644418 w 2499287"/>
                <a:gd name="connsiteY26" fmla="*/ 1778794 h 2230781"/>
                <a:gd name="connsiteX27" fmla="*/ 1561074 w 2499287"/>
                <a:gd name="connsiteY27" fmla="*/ 1900237 h 2230781"/>
                <a:gd name="connsiteX28" fmla="*/ 1451537 w 2499287"/>
                <a:gd name="connsiteY28" fmla="*/ 2000250 h 2230781"/>
                <a:gd name="connsiteX29" fmla="*/ 1337237 w 2499287"/>
                <a:gd name="connsiteY29" fmla="*/ 2097881 h 2230781"/>
                <a:gd name="connsiteX30" fmla="*/ 1199124 w 2499287"/>
                <a:gd name="connsiteY30" fmla="*/ 2171700 h 2230781"/>
                <a:gd name="connsiteX31" fmla="*/ 1025294 w 2499287"/>
                <a:gd name="connsiteY31" fmla="*/ 2214561 h 2230781"/>
                <a:gd name="connsiteX32" fmla="*/ 741924 w 2499287"/>
                <a:gd name="connsiteY32" fmla="*/ 2219325 h 2230781"/>
                <a:gd name="connsiteX33" fmla="*/ 596668 w 2499287"/>
                <a:gd name="connsiteY33" fmla="*/ 2178843 h 2230781"/>
                <a:gd name="connsiteX34" fmla="*/ 460937 w 2499287"/>
                <a:gd name="connsiteY34" fmla="*/ 2131218 h 2230781"/>
                <a:gd name="connsiteX35" fmla="*/ 246624 w 2499287"/>
                <a:gd name="connsiteY35" fmla="*/ 1971675 h 2230781"/>
                <a:gd name="connsiteX36" fmla="*/ 113275 w 2499287"/>
                <a:gd name="connsiteY36" fmla="*/ 1771649 h 2230781"/>
                <a:gd name="connsiteX37" fmla="*/ 51163 w 2499287"/>
                <a:gd name="connsiteY37" fmla="*/ 1634306 h 2230781"/>
                <a:gd name="connsiteX38" fmla="*/ 11079 w 2499287"/>
                <a:gd name="connsiteY38" fmla="*/ 1510084 h 2230781"/>
                <a:gd name="connsiteX39" fmla="*/ 2125 w 2499287"/>
                <a:gd name="connsiteY39" fmla="*/ 1415975 h 2230781"/>
                <a:gd name="connsiteX40" fmla="*/ 15644 w 2499287"/>
                <a:gd name="connsiteY40" fmla="*/ 1226343 h 2230781"/>
                <a:gd name="connsiteX41" fmla="*/ 70412 w 2499287"/>
                <a:gd name="connsiteY41" fmla="*/ 1050131 h 2230781"/>
                <a:gd name="connsiteX42" fmla="*/ 118037 w 2499287"/>
                <a:gd name="connsiteY42" fmla="*/ 966787 h 2230781"/>
                <a:gd name="connsiteX43" fmla="*/ 181388 w 2499287"/>
                <a:gd name="connsiteY43" fmla="*/ 864567 h 2230781"/>
                <a:gd name="connsiteX44" fmla="*/ 232337 w 2499287"/>
                <a:gd name="connsiteY44" fmla="*/ 790575 h 2230781"/>
                <a:gd name="connsiteX45" fmla="*/ 308537 w 2499287"/>
                <a:gd name="connsiteY45" fmla="*/ 714375 h 2230781"/>
                <a:gd name="connsiteX46" fmla="*/ 484749 w 2499287"/>
                <a:gd name="connsiteY46" fmla="*/ 595312 h 2230781"/>
                <a:gd name="connsiteX47" fmla="*/ 611923 w 2499287"/>
                <a:gd name="connsiteY47" fmla="*/ 541188 h 2230781"/>
                <a:gd name="connsiteX0" fmla="*/ 611923 w 2499287"/>
                <a:gd name="connsiteY0" fmla="*/ 541188 h 2230781"/>
                <a:gd name="connsiteX1" fmla="*/ 775262 w 2499287"/>
                <a:gd name="connsiteY1" fmla="*/ 500062 h 2230781"/>
                <a:gd name="connsiteX2" fmla="*/ 1008624 w 2499287"/>
                <a:gd name="connsiteY2" fmla="*/ 514350 h 2230781"/>
                <a:gd name="connsiteX3" fmla="*/ 1175312 w 2499287"/>
                <a:gd name="connsiteY3" fmla="*/ 552450 h 2230781"/>
                <a:gd name="connsiteX4" fmla="*/ 1432487 w 2499287"/>
                <a:gd name="connsiteY4" fmla="*/ 604837 h 2230781"/>
                <a:gd name="connsiteX5" fmla="*/ 1584887 w 2499287"/>
                <a:gd name="connsiteY5" fmla="*/ 609600 h 2230781"/>
                <a:gd name="connsiteX6" fmla="*/ 1730143 w 2499287"/>
                <a:gd name="connsiteY6" fmla="*/ 583406 h 2230781"/>
                <a:gd name="connsiteX7" fmla="*/ 1839680 w 2499287"/>
                <a:gd name="connsiteY7" fmla="*/ 511968 h 2230781"/>
                <a:gd name="connsiteX8" fmla="*/ 1908737 w 2499287"/>
                <a:gd name="connsiteY8" fmla="*/ 423862 h 2230781"/>
                <a:gd name="connsiteX9" fmla="*/ 1949218 w 2499287"/>
                <a:gd name="connsiteY9" fmla="*/ 335755 h 2230781"/>
                <a:gd name="connsiteX10" fmla="*/ 1965887 w 2499287"/>
                <a:gd name="connsiteY10" fmla="*/ 195262 h 2230781"/>
                <a:gd name="connsiteX11" fmla="*/ 1974495 w 2499287"/>
                <a:gd name="connsiteY11" fmla="*/ 108842 h 2230781"/>
                <a:gd name="connsiteX12" fmla="*/ 2084949 w 2499287"/>
                <a:gd name="connsiteY12" fmla="*/ 0 h 2230781"/>
                <a:gd name="connsiteX13" fmla="*/ 2323075 w 2499287"/>
                <a:gd name="connsiteY13" fmla="*/ 228600 h 2230781"/>
                <a:gd name="connsiteX14" fmla="*/ 2499287 w 2499287"/>
                <a:gd name="connsiteY14" fmla="*/ 485775 h 2230781"/>
                <a:gd name="connsiteX15" fmla="*/ 2323074 w 2499287"/>
                <a:gd name="connsiteY15" fmla="*/ 609600 h 2230781"/>
                <a:gd name="connsiteX16" fmla="*/ 2212719 w 2499287"/>
                <a:gd name="connsiteY16" fmla="*/ 602530 h 2230781"/>
                <a:gd name="connsiteX17" fmla="*/ 2087009 w 2499287"/>
                <a:gd name="connsiteY17" fmla="*/ 607144 h 2230781"/>
                <a:gd name="connsiteX18" fmla="*/ 1975412 w 2499287"/>
                <a:gd name="connsiteY18" fmla="*/ 661987 h 2230781"/>
                <a:gd name="connsiteX19" fmla="*/ 1865875 w 2499287"/>
                <a:gd name="connsiteY19" fmla="*/ 766763 h 2230781"/>
                <a:gd name="connsiteX20" fmla="*/ 1803962 w 2499287"/>
                <a:gd name="connsiteY20" fmla="*/ 866775 h 2230781"/>
                <a:gd name="connsiteX21" fmla="*/ 1763480 w 2499287"/>
                <a:gd name="connsiteY21" fmla="*/ 995362 h 2230781"/>
                <a:gd name="connsiteX22" fmla="*/ 1749193 w 2499287"/>
                <a:gd name="connsiteY22" fmla="*/ 1128712 h 2230781"/>
                <a:gd name="connsiteX23" fmla="*/ 1749194 w 2499287"/>
                <a:gd name="connsiteY23" fmla="*/ 1293017 h 2230781"/>
                <a:gd name="connsiteX24" fmla="*/ 1737287 w 2499287"/>
                <a:gd name="connsiteY24" fmla="*/ 1466850 h 2230781"/>
                <a:gd name="connsiteX25" fmla="*/ 1684899 w 2499287"/>
                <a:gd name="connsiteY25" fmla="*/ 1676400 h 2230781"/>
                <a:gd name="connsiteX26" fmla="*/ 1644418 w 2499287"/>
                <a:gd name="connsiteY26" fmla="*/ 1778794 h 2230781"/>
                <a:gd name="connsiteX27" fmla="*/ 1561074 w 2499287"/>
                <a:gd name="connsiteY27" fmla="*/ 1900237 h 2230781"/>
                <a:gd name="connsiteX28" fmla="*/ 1451537 w 2499287"/>
                <a:gd name="connsiteY28" fmla="*/ 2000250 h 2230781"/>
                <a:gd name="connsiteX29" fmla="*/ 1337237 w 2499287"/>
                <a:gd name="connsiteY29" fmla="*/ 2097881 h 2230781"/>
                <a:gd name="connsiteX30" fmla="*/ 1199124 w 2499287"/>
                <a:gd name="connsiteY30" fmla="*/ 2171700 h 2230781"/>
                <a:gd name="connsiteX31" fmla="*/ 1025294 w 2499287"/>
                <a:gd name="connsiteY31" fmla="*/ 2214561 h 2230781"/>
                <a:gd name="connsiteX32" fmla="*/ 741924 w 2499287"/>
                <a:gd name="connsiteY32" fmla="*/ 2219325 h 2230781"/>
                <a:gd name="connsiteX33" fmla="*/ 596668 w 2499287"/>
                <a:gd name="connsiteY33" fmla="*/ 2178843 h 2230781"/>
                <a:gd name="connsiteX34" fmla="*/ 460937 w 2499287"/>
                <a:gd name="connsiteY34" fmla="*/ 2131218 h 2230781"/>
                <a:gd name="connsiteX35" fmla="*/ 246624 w 2499287"/>
                <a:gd name="connsiteY35" fmla="*/ 1971675 h 2230781"/>
                <a:gd name="connsiteX36" fmla="*/ 113275 w 2499287"/>
                <a:gd name="connsiteY36" fmla="*/ 1771649 h 2230781"/>
                <a:gd name="connsiteX37" fmla="*/ 51163 w 2499287"/>
                <a:gd name="connsiteY37" fmla="*/ 1634306 h 2230781"/>
                <a:gd name="connsiteX38" fmla="*/ 11079 w 2499287"/>
                <a:gd name="connsiteY38" fmla="*/ 1510084 h 2230781"/>
                <a:gd name="connsiteX39" fmla="*/ 2125 w 2499287"/>
                <a:gd name="connsiteY39" fmla="*/ 1415975 h 2230781"/>
                <a:gd name="connsiteX40" fmla="*/ 15644 w 2499287"/>
                <a:gd name="connsiteY40" fmla="*/ 1226343 h 2230781"/>
                <a:gd name="connsiteX41" fmla="*/ 70412 w 2499287"/>
                <a:gd name="connsiteY41" fmla="*/ 1050131 h 2230781"/>
                <a:gd name="connsiteX42" fmla="*/ 118037 w 2499287"/>
                <a:gd name="connsiteY42" fmla="*/ 966787 h 2230781"/>
                <a:gd name="connsiteX43" fmla="*/ 181388 w 2499287"/>
                <a:gd name="connsiteY43" fmla="*/ 864567 h 2230781"/>
                <a:gd name="connsiteX44" fmla="*/ 232337 w 2499287"/>
                <a:gd name="connsiteY44" fmla="*/ 790575 h 2230781"/>
                <a:gd name="connsiteX45" fmla="*/ 308537 w 2499287"/>
                <a:gd name="connsiteY45" fmla="*/ 714375 h 2230781"/>
                <a:gd name="connsiteX46" fmla="*/ 484749 w 2499287"/>
                <a:gd name="connsiteY46" fmla="*/ 595312 h 2230781"/>
                <a:gd name="connsiteX47" fmla="*/ 611923 w 2499287"/>
                <a:gd name="connsiteY47" fmla="*/ 541188 h 2230781"/>
                <a:gd name="connsiteX0" fmla="*/ 611923 w 2499287"/>
                <a:gd name="connsiteY0" fmla="*/ 541188 h 2230781"/>
                <a:gd name="connsiteX1" fmla="*/ 775262 w 2499287"/>
                <a:gd name="connsiteY1" fmla="*/ 500062 h 2230781"/>
                <a:gd name="connsiteX2" fmla="*/ 1008624 w 2499287"/>
                <a:gd name="connsiteY2" fmla="*/ 514350 h 2230781"/>
                <a:gd name="connsiteX3" fmla="*/ 1175312 w 2499287"/>
                <a:gd name="connsiteY3" fmla="*/ 552450 h 2230781"/>
                <a:gd name="connsiteX4" fmla="*/ 1432487 w 2499287"/>
                <a:gd name="connsiteY4" fmla="*/ 604837 h 2230781"/>
                <a:gd name="connsiteX5" fmla="*/ 1584887 w 2499287"/>
                <a:gd name="connsiteY5" fmla="*/ 609600 h 2230781"/>
                <a:gd name="connsiteX6" fmla="*/ 1730143 w 2499287"/>
                <a:gd name="connsiteY6" fmla="*/ 583406 h 2230781"/>
                <a:gd name="connsiteX7" fmla="*/ 1839680 w 2499287"/>
                <a:gd name="connsiteY7" fmla="*/ 511968 h 2230781"/>
                <a:gd name="connsiteX8" fmla="*/ 1908737 w 2499287"/>
                <a:gd name="connsiteY8" fmla="*/ 423862 h 2230781"/>
                <a:gd name="connsiteX9" fmla="*/ 1949218 w 2499287"/>
                <a:gd name="connsiteY9" fmla="*/ 335755 h 2230781"/>
                <a:gd name="connsiteX10" fmla="*/ 1965887 w 2499287"/>
                <a:gd name="connsiteY10" fmla="*/ 195262 h 2230781"/>
                <a:gd name="connsiteX11" fmla="*/ 1974495 w 2499287"/>
                <a:gd name="connsiteY11" fmla="*/ 108842 h 2230781"/>
                <a:gd name="connsiteX12" fmla="*/ 2084949 w 2499287"/>
                <a:gd name="connsiteY12" fmla="*/ 0 h 2230781"/>
                <a:gd name="connsiteX13" fmla="*/ 2323075 w 2499287"/>
                <a:gd name="connsiteY13" fmla="*/ 228600 h 2230781"/>
                <a:gd name="connsiteX14" fmla="*/ 2499287 w 2499287"/>
                <a:gd name="connsiteY14" fmla="*/ 485775 h 2230781"/>
                <a:gd name="connsiteX15" fmla="*/ 2323074 w 2499287"/>
                <a:gd name="connsiteY15" fmla="*/ 609600 h 2230781"/>
                <a:gd name="connsiteX16" fmla="*/ 2212719 w 2499287"/>
                <a:gd name="connsiteY16" fmla="*/ 602530 h 2230781"/>
                <a:gd name="connsiteX17" fmla="*/ 2087009 w 2499287"/>
                <a:gd name="connsiteY17" fmla="*/ 607144 h 2230781"/>
                <a:gd name="connsiteX18" fmla="*/ 1975412 w 2499287"/>
                <a:gd name="connsiteY18" fmla="*/ 661987 h 2230781"/>
                <a:gd name="connsiteX19" fmla="*/ 1865875 w 2499287"/>
                <a:gd name="connsiteY19" fmla="*/ 766763 h 2230781"/>
                <a:gd name="connsiteX20" fmla="*/ 1803962 w 2499287"/>
                <a:gd name="connsiteY20" fmla="*/ 866775 h 2230781"/>
                <a:gd name="connsiteX21" fmla="*/ 1763480 w 2499287"/>
                <a:gd name="connsiteY21" fmla="*/ 995362 h 2230781"/>
                <a:gd name="connsiteX22" fmla="*/ 1749193 w 2499287"/>
                <a:gd name="connsiteY22" fmla="*/ 1128712 h 2230781"/>
                <a:gd name="connsiteX23" fmla="*/ 1749194 w 2499287"/>
                <a:gd name="connsiteY23" fmla="*/ 1293017 h 2230781"/>
                <a:gd name="connsiteX24" fmla="*/ 1737287 w 2499287"/>
                <a:gd name="connsiteY24" fmla="*/ 1466850 h 2230781"/>
                <a:gd name="connsiteX25" fmla="*/ 1684899 w 2499287"/>
                <a:gd name="connsiteY25" fmla="*/ 1676400 h 2230781"/>
                <a:gd name="connsiteX26" fmla="*/ 1644418 w 2499287"/>
                <a:gd name="connsiteY26" fmla="*/ 1778794 h 2230781"/>
                <a:gd name="connsiteX27" fmla="*/ 1561074 w 2499287"/>
                <a:gd name="connsiteY27" fmla="*/ 1900237 h 2230781"/>
                <a:gd name="connsiteX28" fmla="*/ 1451537 w 2499287"/>
                <a:gd name="connsiteY28" fmla="*/ 2000250 h 2230781"/>
                <a:gd name="connsiteX29" fmla="*/ 1337237 w 2499287"/>
                <a:gd name="connsiteY29" fmla="*/ 2097881 h 2230781"/>
                <a:gd name="connsiteX30" fmla="*/ 1199124 w 2499287"/>
                <a:gd name="connsiteY30" fmla="*/ 2171700 h 2230781"/>
                <a:gd name="connsiteX31" fmla="*/ 1025294 w 2499287"/>
                <a:gd name="connsiteY31" fmla="*/ 2214561 h 2230781"/>
                <a:gd name="connsiteX32" fmla="*/ 741924 w 2499287"/>
                <a:gd name="connsiteY32" fmla="*/ 2219325 h 2230781"/>
                <a:gd name="connsiteX33" fmla="*/ 460937 w 2499287"/>
                <a:gd name="connsiteY33" fmla="*/ 2131218 h 2230781"/>
                <a:gd name="connsiteX34" fmla="*/ 246624 w 2499287"/>
                <a:gd name="connsiteY34" fmla="*/ 1971675 h 2230781"/>
                <a:gd name="connsiteX35" fmla="*/ 113275 w 2499287"/>
                <a:gd name="connsiteY35" fmla="*/ 1771649 h 2230781"/>
                <a:gd name="connsiteX36" fmla="*/ 51163 w 2499287"/>
                <a:gd name="connsiteY36" fmla="*/ 1634306 h 2230781"/>
                <a:gd name="connsiteX37" fmla="*/ 11079 w 2499287"/>
                <a:gd name="connsiteY37" fmla="*/ 1510084 h 2230781"/>
                <a:gd name="connsiteX38" fmla="*/ 2125 w 2499287"/>
                <a:gd name="connsiteY38" fmla="*/ 1415975 h 2230781"/>
                <a:gd name="connsiteX39" fmla="*/ 15644 w 2499287"/>
                <a:gd name="connsiteY39" fmla="*/ 1226343 h 2230781"/>
                <a:gd name="connsiteX40" fmla="*/ 70412 w 2499287"/>
                <a:gd name="connsiteY40" fmla="*/ 1050131 h 2230781"/>
                <a:gd name="connsiteX41" fmla="*/ 118037 w 2499287"/>
                <a:gd name="connsiteY41" fmla="*/ 966787 h 2230781"/>
                <a:gd name="connsiteX42" fmla="*/ 181388 w 2499287"/>
                <a:gd name="connsiteY42" fmla="*/ 864567 h 2230781"/>
                <a:gd name="connsiteX43" fmla="*/ 232337 w 2499287"/>
                <a:gd name="connsiteY43" fmla="*/ 790575 h 2230781"/>
                <a:gd name="connsiteX44" fmla="*/ 308537 w 2499287"/>
                <a:gd name="connsiteY44" fmla="*/ 714375 h 2230781"/>
                <a:gd name="connsiteX45" fmla="*/ 484749 w 2499287"/>
                <a:gd name="connsiteY45" fmla="*/ 595312 h 2230781"/>
                <a:gd name="connsiteX46" fmla="*/ 611923 w 2499287"/>
                <a:gd name="connsiteY46" fmla="*/ 541188 h 2230781"/>
                <a:gd name="connsiteX0" fmla="*/ 611923 w 2499287"/>
                <a:gd name="connsiteY0" fmla="*/ 541188 h 2230781"/>
                <a:gd name="connsiteX1" fmla="*/ 775262 w 2499287"/>
                <a:gd name="connsiteY1" fmla="*/ 500062 h 2230781"/>
                <a:gd name="connsiteX2" fmla="*/ 1008624 w 2499287"/>
                <a:gd name="connsiteY2" fmla="*/ 514350 h 2230781"/>
                <a:gd name="connsiteX3" fmla="*/ 1175312 w 2499287"/>
                <a:gd name="connsiteY3" fmla="*/ 552450 h 2230781"/>
                <a:gd name="connsiteX4" fmla="*/ 1432487 w 2499287"/>
                <a:gd name="connsiteY4" fmla="*/ 604837 h 2230781"/>
                <a:gd name="connsiteX5" fmla="*/ 1584887 w 2499287"/>
                <a:gd name="connsiteY5" fmla="*/ 609600 h 2230781"/>
                <a:gd name="connsiteX6" fmla="*/ 1730143 w 2499287"/>
                <a:gd name="connsiteY6" fmla="*/ 583406 h 2230781"/>
                <a:gd name="connsiteX7" fmla="*/ 1839680 w 2499287"/>
                <a:gd name="connsiteY7" fmla="*/ 511968 h 2230781"/>
                <a:gd name="connsiteX8" fmla="*/ 1908737 w 2499287"/>
                <a:gd name="connsiteY8" fmla="*/ 423862 h 2230781"/>
                <a:gd name="connsiteX9" fmla="*/ 1949218 w 2499287"/>
                <a:gd name="connsiteY9" fmla="*/ 335755 h 2230781"/>
                <a:gd name="connsiteX10" fmla="*/ 1965887 w 2499287"/>
                <a:gd name="connsiteY10" fmla="*/ 195262 h 2230781"/>
                <a:gd name="connsiteX11" fmla="*/ 1974495 w 2499287"/>
                <a:gd name="connsiteY11" fmla="*/ 108842 h 2230781"/>
                <a:gd name="connsiteX12" fmla="*/ 2084949 w 2499287"/>
                <a:gd name="connsiteY12" fmla="*/ 0 h 2230781"/>
                <a:gd name="connsiteX13" fmla="*/ 2323075 w 2499287"/>
                <a:gd name="connsiteY13" fmla="*/ 228600 h 2230781"/>
                <a:gd name="connsiteX14" fmla="*/ 2499287 w 2499287"/>
                <a:gd name="connsiteY14" fmla="*/ 485775 h 2230781"/>
                <a:gd name="connsiteX15" fmla="*/ 2323074 w 2499287"/>
                <a:gd name="connsiteY15" fmla="*/ 609600 h 2230781"/>
                <a:gd name="connsiteX16" fmla="*/ 2212719 w 2499287"/>
                <a:gd name="connsiteY16" fmla="*/ 602530 h 2230781"/>
                <a:gd name="connsiteX17" fmla="*/ 2087009 w 2499287"/>
                <a:gd name="connsiteY17" fmla="*/ 607144 h 2230781"/>
                <a:gd name="connsiteX18" fmla="*/ 1975412 w 2499287"/>
                <a:gd name="connsiteY18" fmla="*/ 661987 h 2230781"/>
                <a:gd name="connsiteX19" fmla="*/ 1865875 w 2499287"/>
                <a:gd name="connsiteY19" fmla="*/ 766763 h 2230781"/>
                <a:gd name="connsiteX20" fmla="*/ 1803962 w 2499287"/>
                <a:gd name="connsiteY20" fmla="*/ 866775 h 2230781"/>
                <a:gd name="connsiteX21" fmla="*/ 1763480 w 2499287"/>
                <a:gd name="connsiteY21" fmla="*/ 995362 h 2230781"/>
                <a:gd name="connsiteX22" fmla="*/ 1749193 w 2499287"/>
                <a:gd name="connsiteY22" fmla="*/ 1128712 h 2230781"/>
                <a:gd name="connsiteX23" fmla="*/ 1749194 w 2499287"/>
                <a:gd name="connsiteY23" fmla="*/ 1293017 h 2230781"/>
                <a:gd name="connsiteX24" fmla="*/ 1737287 w 2499287"/>
                <a:gd name="connsiteY24" fmla="*/ 1466850 h 2230781"/>
                <a:gd name="connsiteX25" fmla="*/ 1684899 w 2499287"/>
                <a:gd name="connsiteY25" fmla="*/ 1676400 h 2230781"/>
                <a:gd name="connsiteX26" fmla="*/ 1644418 w 2499287"/>
                <a:gd name="connsiteY26" fmla="*/ 1778794 h 2230781"/>
                <a:gd name="connsiteX27" fmla="*/ 1561074 w 2499287"/>
                <a:gd name="connsiteY27" fmla="*/ 1900237 h 2230781"/>
                <a:gd name="connsiteX28" fmla="*/ 1451537 w 2499287"/>
                <a:gd name="connsiteY28" fmla="*/ 2000250 h 2230781"/>
                <a:gd name="connsiteX29" fmla="*/ 1337237 w 2499287"/>
                <a:gd name="connsiteY29" fmla="*/ 2097881 h 2230781"/>
                <a:gd name="connsiteX30" fmla="*/ 1199124 w 2499287"/>
                <a:gd name="connsiteY30" fmla="*/ 2171700 h 2230781"/>
                <a:gd name="connsiteX31" fmla="*/ 1025294 w 2499287"/>
                <a:gd name="connsiteY31" fmla="*/ 2214561 h 2230781"/>
                <a:gd name="connsiteX32" fmla="*/ 741924 w 2499287"/>
                <a:gd name="connsiteY32" fmla="*/ 2219325 h 2230781"/>
                <a:gd name="connsiteX33" fmla="*/ 460937 w 2499287"/>
                <a:gd name="connsiteY33" fmla="*/ 2131218 h 2230781"/>
                <a:gd name="connsiteX34" fmla="*/ 246624 w 2499287"/>
                <a:gd name="connsiteY34" fmla="*/ 1971675 h 2230781"/>
                <a:gd name="connsiteX35" fmla="*/ 113275 w 2499287"/>
                <a:gd name="connsiteY35" fmla="*/ 1771649 h 2230781"/>
                <a:gd name="connsiteX36" fmla="*/ 51163 w 2499287"/>
                <a:gd name="connsiteY36" fmla="*/ 1634306 h 2230781"/>
                <a:gd name="connsiteX37" fmla="*/ 11079 w 2499287"/>
                <a:gd name="connsiteY37" fmla="*/ 1510084 h 2230781"/>
                <a:gd name="connsiteX38" fmla="*/ 2125 w 2499287"/>
                <a:gd name="connsiteY38" fmla="*/ 1415975 h 2230781"/>
                <a:gd name="connsiteX39" fmla="*/ 15644 w 2499287"/>
                <a:gd name="connsiteY39" fmla="*/ 1226343 h 2230781"/>
                <a:gd name="connsiteX40" fmla="*/ 70412 w 2499287"/>
                <a:gd name="connsiteY40" fmla="*/ 1050131 h 2230781"/>
                <a:gd name="connsiteX41" fmla="*/ 118037 w 2499287"/>
                <a:gd name="connsiteY41" fmla="*/ 966787 h 2230781"/>
                <a:gd name="connsiteX42" fmla="*/ 181388 w 2499287"/>
                <a:gd name="connsiteY42" fmla="*/ 864567 h 2230781"/>
                <a:gd name="connsiteX43" fmla="*/ 232337 w 2499287"/>
                <a:gd name="connsiteY43" fmla="*/ 790575 h 2230781"/>
                <a:gd name="connsiteX44" fmla="*/ 308537 w 2499287"/>
                <a:gd name="connsiteY44" fmla="*/ 714375 h 2230781"/>
                <a:gd name="connsiteX45" fmla="*/ 484749 w 2499287"/>
                <a:gd name="connsiteY45" fmla="*/ 595312 h 2230781"/>
                <a:gd name="connsiteX46" fmla="*/ 611923 w 2499287"/>
                <a:gd name="connsiteY46" fmla="*/ 541188 h 2230781"/>
                <a:gd name="connsiteX0" fmla="*/ 611923 w 2499287"/>
                <a:gd name="connsiteY0" fmla="*/ 541188 h 2230781"/>
                <a:gd name="connsiteX1" fmla="*/ 775262 w 2499287"/>
                <a:gd name="connsiteY1" fmla="*/ 500062 h 2230781"/>
                <a:gd name="connsiteX2" fmla="*/ 1008624 w 2499287"/>
                <a:gd name="connsiteY2" fmla="*/ 514350 h 2230781"/>
                <a:gd name="connsiteX3" fmla="*/ 1175312 w 2499287"/>
                <a:gd name="connsiteY3" fmla="*/ 552450 h 2230781"/>
                <a:gd name="connsiteX4" fmla="*/ 1432487 w 2499287"/>
                <a:gd name="connsiteY4" fmla="*/ 604837 h 2230781"/>
                <a:gd name="connsiteX5" fmla="*/ 1584887 w 2499287"/>
                <a:gd name="connsiteY5" fmla="*/ 609600 h 2230781"/>
                <a:gd name="connsiteX6" fmla="*/ 1730143 w 2499287"/>
                <a:gd name="connsiteY6" fmla="*/ 583406 h 2230781"/>
                <a:gd name="connsiteX7" fmla="*/ 1839680 w 2499287"/>
                <a:gd name="connsiteY7" fmla="*/ 511968 h 2230781"/>
                <a:gd name="connsiteX8" fmla="*/ 1908737 w 2499287"/>
                <a:gd name="connsiteY8" fmla="*/ 423862 h 2230781"/>
                <a:gd name="connsiteX9" fmla="*/ 1949218 w 2499287"/>
                <a:gd name="connsiteY9" fmla="*/ 335755 h 2230781"/>
                <a:gd name="connsiteX10" fmla="*/ 1965887 w 2499287"/>
                <a:gd name="connsiteY10" fmla="*/ 195262 h 2230781"/>
                <a:gd name="connsiteX11" fmla="*/ 1974495 w 2499287"/>
                <a:gd name="connsiteY11" fmla="*/ 108842 h 2230781"/>
                <a:gd name="connsiteX12" fmla="*/ 2084949 w 2499287"/>
                <a:gd name="connsiteY12" fmla="*/ 0 h 2230781"/>
                <a:gd name="connsiteX13" fmla="*/ 2323075 w 2499287"/>
                <a:gd name="connsiteY13" fmla="*/ 228600 h 2230781"/>
                <a:gd name="connsiteX14" fmla="*/ 2499287 w 2499287"/>
                <a:gd name="connsiteY14" fmla="*/ 485775 h 2230781"/>
                <a:gd name="connsiteX15" fmla="*/ 2323074 w 2499287"/>
                <a:gd name="connsiteY15" fmla="*/ 609600 h 2230781"/>
                <a:gd name="connsiteX16" fmla="*/ 2212719 w 2499287"/>
                <a:gd name="connsiteY16" fmla="*/ 602530 h 2230781"/>
                <a:gd name="connsiteX17" fmla="*/ 2087009 w 2499287"/>
                <a:gd name="connsiteY17" fmla="*/ 607144 h 2230781"/>
                <a:gd name="connsiteX18" fmla="*/ 1975412 w 2499287"/>
                <a:gd name="connsiteY18" fmla="*/ 661987 h 2230781"/>
                <a:gd name="connsiteX19" fmla="*/ 1865875 w 2499287"/>
                <a:gd name="connsiteY19" fmla="*/ 766763 h 2230781"/>
                <a:gd name="connsiteX20" fmla="*/ 1803962 w 2499287"/>
                <a:gd name="connsiteY20" fmla="*/ 866775 h 2230781"/>
                <a:gd name="connsiteX21" fmla="*/ 1763480 w 2499287"/>
                <a:gd name="connsiteY21" fmla="*/ 995362 h 2230781"/>
                <a:gd name="connsiteX22" fmla="*/ 1749193 w 2499287"/>
                <a:gd name="connsiteY22" fmla="*/ 1128712 h 2230781"/>
                <a:gd name="connsiteX23" fmla="*/ 1749194 w 2499287"/>
                <a:gd name="connsiteY23" fmla="*/ 1293017 h 2230781"/>
                <a:gd name="connsiteX24" fmla="*/ 1737287 w 2499287"/>
                <a:gd name="connsiteY24" fmla="*/ 1466850 h 2230781"/>
                <a:gd name="connsiteX25" fmla="*/ 1684899 w 2499287"/>
                <a:gd name="connsiteY25" fmla="*/ 1676400 h 2230781"/>
                <a:gd name="connsiteX26" fmla="*/ 1644418 w 2499287"/>
                <a:gd name="connsiteY26" fmla="*/ 1778794 h 2230781"/>
                <a:gd name="connsiteX27" fmla="*/ 1561074 w 2499287"/>
                <a:gd name="connsiteY27" fmla="*/ 1900237 h 2230781"/>
                <a:gd name="connsiteX28" fmla="*/ 1451537 w 2499287"/>
                <a:gd name="connsiteY28" fmla="*/ 2000250 h 2230781"/>
                <a:gd name="connsiteX29" fmla="*/ 1337237 w 2499287"/>
                <a:gd name="connsiteY29" fmla="*/ 2097881 h 2230781"/>
                <a:gd name="connsiteX30" fmla="*/ 1199124 w 2499287"/>
                <a:gd name="connsiteY30" fmla="*/ 2171700 h 2230781"/>
                <a:gd name="connsiteX31" fmla="*/ 1025294 w 2499287"/>
                <a:gd name="connsiteY31" fmla="*/ 2214561 h 2230781"/>
                <a:gd name="connsiteX32" fmla="*/ 741924 w 2499287"/>
                <a:gd name="connsiteY32" fmla="*/ 2219325 h 2230781"/>
                <a:gd name="connsiteX33" fmla="*/ 460937 w 2499287"/>
                <a:gd name="connsiteY33" fmla="*/ 2131218 h 2230781"/>
                <a:gd name="connsiteX34" fmla="*/ 246624 w 2499287"/>
                <a:gd name="connsiteY34" fmla="*/ 1971675 h 2230781"/>
                <a:gd name="connsiteX35" fmla="*/ 113275 w 2499287"/>
                <a:gd name="connsiteY35" fmla="*/ 1771649 h 2230781"/>
                <a:gd name="connsiteX36" fmla="*/ 51163 w 2499287"/>
                <a:gd name="connsiteY36" fmla="*/ 1634306 h 2230781"/>
                <a:gd name="connsiteX37" fmla="*/ 11079 w 2499287"/>
                <a:gd name="connsiteY37" fmla="*/ 1510084 h 2230781"/>
                <a:gd name="connsiteX38" fmla="*/ 2125 w 2499287"/>
                <a:gd name="connsiteY38" fmla="*/ 1415975 h 2230781"/>
                <a:gd name="connsiteX39" fmla="*/ 15644 w 2499287"/>
                <a:gd name="connsiteY39" fmla="*/ 1226343 h 2230781"/>
                <a:gd name="connsiteX40" fmla="*/ 70412 w 2499287"/>
                <a:gd name="connsiteY40" fmla="*/ 1050131 h 2230781"/>
                <a:gd name="connsiteX41" fmla="*/ 118037 w 2499287"/>
                <a:gd name="connsiteY41" fmla="*/ 966787 h 2230781"/>
                <a:gd name="connsiteX42" fmla="*/ 181388 w 2499287"/>
                <a:gd name="connsiteY42" fmla="*/ 864567 h 2230781"/>
                <a:gd name="connsiteX43" fmla="*/ 232337 w 2499287"/>
                <a:gd name="connsiteY43" fmla="*/ 790575 h 2230781"/>
                <a:gd name="connsiteX44" fmla="*/ 308537 w 2499287"/>
                <a:gd name="connsiteY44" fmla="*/ 714375 h 2230781"/>
                <a:gd name="connsiteX45" fmla="*/ 484749 w 2499287"/>
                <a:gd name="connsiteY45" fmla="*/ 595312 h 2230781"/>
                <a:gd name="connsiteX46" fmla="*/ 611923 w 2499287"/>
                <a:gd name="connsiteY46" fmla="*/ 541188 h 2230781"/>
                <a:gd name="connsiteX0" fmla="*/ 611923 w 2499287"/>
                <a:gd name="connsiteY0" fmla="*/ 541188 h 2230781"/>
                <a:gd name="connsiteX1" fmla="*/ 775262 w 2499287"/>
                <a:gd name="connsiteY1" fmla="*/ 500062 h 2230781"/>
                <a:gd name="connsiteX2" fmla="*/ 1008624 w 2499287"/>
                <a:gd name="connsiteY2" fmla="*/ 514350 h 2230781"/>
                <a:gd name="connsiteX3" fmla="*/ 1175312 w 2499287"/>
                <a:gd name="connsiteY3" fmla="*/ 552450 h 2230781"/>
                <a:gd name="connsiteX4" fmla="*/ 1432487 w 2499287"/>
                <a:gd name="connsiteY4" fmla="*/ 604837 h 2230781"/>
                <a:gd name="connsiteX5" fmla="*/ 1584887 w 2499287"/>
                <a:gd name="connsiteY5" fmla="*/ 609600 h 2230781"/>
                <a:gd name="connsiteX6" fmla="*/ 1730143 w 2499287"/>
                <a:gd name="connsiteY6" fmla="*/ 583406 h 2230781"/>
                <a:gd name="connsiteX7" fmla="*/ 1839680 w 2499287"/>
                <a:gd name="connsiteY7" fmla="*/ 511968 h 2230781"/>
                <a:gd name="connsiteX8" fmla="*/ 1908737 w 2499287"/>
                <a:gd name="connsiteY8" fmla="*/ 423862 h 2230781"/>
                <a:gd name="connsiteX9" fmla="*/ 1949218 w 2499287"/>
                <a:gd name="connsiteY9" fmla="*/ 335755 h 2230781"/>
                <a:gd name="connsiteX10" fmla="*/ 1965887 w 2499287"/>
                <a:gd name="connsiteY10" fmla="*/ 195262 h 2230781"/>
                <a:gd name="connsiteX11" fmla="*/ 1974495 w 2499287"/>
                <a:gd name="connsiteY11" fmla="*/ 108842 h 2230781"/>
                <a:gd name="connsiteX12" fmla="*/ 2084949 w 2499287"/>
                <a:gd name="connsiteY12" fmla="*/ 0 h 2230781"/>
                <a:gd name="connsiteX13" fmla="*/ 2323075 w 2499287"/>
                <a:gd name="connsiteY13" fmla="*/ 228600 h 2230781"/>
                <a:gd name="connsiteX14" fmla="*/ 2499287 w 2499287"/>
                <a:gd name="connsiteY14" fmla="*/ 485775 h 2230781"/>
                <a:gd name="connsiteX15" fmla="*/ 2323074 w 2499287"/>
                <a:gd name="connsiteY15" fmla="*/ 609600 h 2230781"/>
                <a:gd name="connsiteX16" fmla="*/ 2212719 w 2499287"/>
                <a:gd name="connsiteY16" fmla="*/ 602530 h 2230781"/>
                <a:gd name="connsiteX17" fmla="*/ 2087009 w 2499287"/>
                <a:gd name="connsiteY17" fmla="*/ 607144 h 2230781"/>
                <a:gd name="connsiteX18" fmla="*/ 1975412 w 2499287"/>
                <a:gd name="connsiteY18" fmla="*/ 661987 h 2230781"/>
                <a:gd name="connsiteX19" fmla="*/ 1865875 w 2499287"/>
                <a:gd name="connsiteY19" fmla="*/ 766763 h 2230781"/>
                <a:gd name="connsiteX20" fmla="*/ 1803962 w 2499287"/>
                <a:gd name="connsiteY20" fmla="*/ 866775 h 2230781"/>
                <a:gd name="connsiteX21" fmla="*/ 1763480 w 2499287"/>
                <a:gd name="connsiteY21" fmla="*/ 995362 h 2230781"/>
                <a:gd name="connsiteX22" fmla="*/ 1749193 w 2499287"/>
                <a:gd name="connsiteY22" fmla="*/ 1128712 h 2230781"/>
                <a:gd name="connsiteX23" fmla="*/ 1749194 w 2499287"/>
                <a:gd name="connsiteY23" fmla="*/ 1293017 h 2230781"/>
                <a:gd name="connsiteX24" fmla="*/ 1737287 w 2499287"/>
                <a:gd name="connsiteY24" fmla="*/ 1466850 h 2230781"/>
                <a:gd name="connsiteX25" fmla="*/ 1684899 w 2499287"/>
                <a:gd name="connsiteY25" fmla="*/ 1676400 h 2230781"/>
                <a:gd name="connsiteX26" fmla="*/ 1644418 w 2499287"/>
                <a:gd name="connsiteY26" fmla="*/ 1778794 h 2230781"/>
                <a:gd name="connsiteX27" fmla="*/ 1561074 w 2499287"/>
                <a:gd name="connsiteY27" fmla="*/ 1900237 h 2230781"/>
                <a:gd name="connsiteX28" fmla="*/ 1451537 w 2499287"/>
                <a:gd name="connsiteY28" fmla="*/ 2000250 h 2230781"/>
                <a:gd name="connsiteX29" fmla="*/ 1337237 w 2499287"/>
                <a:gd name="connsiteY29" fmla="*/ 2097881 h 2230781"/>
                <a:gd name="connsiteX30" fmla="*/ 1199124 w 2499287"/>
                <a:gd name="connsiteY30" fmla="*/ 2171700 h 2230781"/>
                <a:gd name="connsiteX31" fmla="*/ 1025294 w 2499287"/>
                <a:gd name="connsiteY31" fmla="*/ 2214561 h 2230781"/>
                <a:gd name="connsiteX32" fmla="*/ 741924 w 2499287"/>
                <a:gd name="connsiteY32" fmla="*/ 2219325 h 2230781"/>
                <a:gd name="connsiteX33" fmla="*/ 460937 w 2499287"/>
                <a:gd name="connsiteY33" fmla="*/ 2131218 h 2230781"/>
                <a:gd name="connsiteX34" fmla="*/ 258531 w 2499287"/>
                <a:gd name="connsiteY34" fmla="*/ 1978819 h 2230781"/>
                <a:gd name="connsiteX35" fmla="*/ 113275 w 2499287"/>
                <a:gd name="connsiteY35" fmla="*/ 1771649 h 2230781"/>
                <a:gd name="connsiteX36" fmla="*/ 51163 w 2499287"/>
                <a:gd name="connsiteY36" fmla="*/ 1634306 h 2230781"/>
                <a:gd name="connsiteX37" fmla="*/ 11079 w 2499287"/>
                <a:gd name="connsiteY37" fmla="*/ 1510084 h 2230781"/>
                <a:gd name="connsiteX38" fmla="*/ 2125 w 2499287"/>
                <a:gd name="connsiteY38" fmla="*/ 1415975 h 2230781"/>
                <a:gd name="connsiteX39" fmla="*/ 15644 w 2499287"/>
                <a:gd name="connsiteY39" fmla="*/ 1226343 h 2230781"/>
                <a:gd name="connsiteX40" fmla="*/ 70412 w 2499287"/>
                <a:gd name="connsiteY40" fmla="*/ 1050131 h 2230781"/>
                <a:gd name="connsiteX41" fmla="*/ 118037 w 2499287"/>
                <a:gd name="connsiteY41" fmla="*/ 966787 h 2230781"/>
                <a:gd name="connsiteX42" fmla="*/ 181388 w 2499287"/>
                <a:gd name="connsiteY42" fmla="*/ 864567 h 2230781"/>
                <a:gd name="connsiteX43" fmla="*/ 232337 w 2499287"/>
                <a:gd name="connsiteY43" fmla="*/ 790575 h 2230781"/>
                <a:gd name="connsiteX44" fmla="*/ 308537 w 2499287"/>
                <a:gd name="connsiteY44" fmla="*/ 714375 h 2230781"/>
                <a:gd name="connsiteX45" fmla="*/ 484749 w 2499287"/>
                <a:gd name="connsiteY45" fmla="*/ 595312 h 2230781"/>
                <a:gd name="connsiteX46" fmla="*/ 611923 w 2499287"/>
                <a:gd name="connsiteY46" fmla="*/ 541188 h 2230781"/>
                <a:gd name="connsiteX0" fmla="*/ 611923 w 2499287"/>
                <a:gd name="connsiteY0" fmla="*/ 541188 h 2230781"/>
                <a:gd name="connsiteX1" fmla="*/ 775262 w 2499287"/>
                <a:gd name="connsiteY1" fmla="*/ 500062 h 2230781"/>
                <a:gd name="connsiteX2" fmla="*/ 1008624 w 2499287"/>
                <a:gd name="connsiteY2" fmla="*/ 514350 h 2230781"/>
                <a:gd name="connsiteX3" fmla="*/ 1175312 w 2499287"/>
                <a:gd name="connsiteY3" fmla="*/ 552450 h 2230781"/>
                <a:gd name="connsiteX4" fmla="*/ 1432487 w 2499287"/>
                <a:gd name="connsiteY4" fmla="*/ 604837 h 2230781"/>
                <a:gd name="connsiteX5" fmla="*/ 1584887 w 2499287"/>
                <a:gd name="connsiteY5" fmla="*/ 609600 h 2230781"/>
                <a:gd name="connsiteX6" fmla="*/ 1730143 w 2499287"/>
                <a:gd name="connsiteY6" fmla="*/ 583406 h 2230781"/>
                <a:gd name="connsiteX7" fmla="*/ 1839680 w 2499287"/>
                <a:gd name="connsiteY7" fmla="*/ 511968 h 2230781"/>
                <a:gd name="connsiteX8" fmla="*/ 1908737 w 2499287"/>
                <a:gd name="connsiteY8" fmla="*/ 423862 h 2230781"/>
                <a:gd name="connsiteX9" fmla="*/ 1949218 w 2499287"/>
                <a:gd name="connsiteY9" fmla="*/ 335755 h 2230781"/>
                <a:gd name="connsiteX10" fmla="*/ 1965887 w 2499287"/>
                <a:gd name="connsiteY10" fmla="*/ 195262 h 2230781"/>
                <a:gd name="connsiteX11" fmla="*/ 1974495 w 2499287"/>
                <a:gd name="connsiteY11" fmla="*/ 108842 h 2230781"/>
                <a:gd name="connsiteX12" fmla="*/ 2084949 w 2499287"/>
                <a:gd name="connsiteY12" fmla="*/ 0 h 2230781"/>
                <a:gd name="connsiteX13" fmla="*/ 2323075 w 2499287"/>
                <a:gd name="connsiteY13" fmla="*/ 228600 h 2230781"/>
                <a:gd name="connsiteX14" fmla="*/ 2499287 w 2499287"/>
                <a:gd name="connsiteY14" fmla="*/ 485775 h 2230781"/>
                <a:gd name="connsiteX15" fmla="*/ 2323074 w 2499287"/>
                <a:gd name="connsiteY15" fmla="*/ 609600 h 2230781"/>
                <a:gd name="connsiteX16" fmla="*/ 2212719 w 2499287"/>
                <a:gd name="connsiteY16" fmla="*/ 602530 h 2230781"/>
                <a:gd name="connsiteX17" fmla="*/ 2087009 w 2499287"/>
                <a:gd name="connsiteY17" fmla="*/ 607144 h 2230781"/>
                <a:gd name="connsiteX18" fmla="*/ 1975412 w 2499287"/>
                <a:gd name="connsiteY18" fmla="*/ 661987 h 2230781"/>
                <a:gd name="connsiteX19" fmla="*/ 1865875 w 2499287"/>
                <a:gd name="connsiteY19" fmla="*/ 766763 h 2230781"/>
                <a:gd name="connsiteX20" fmla="*/ 1803962 w 2499287"/>
                <a:gd name="connsiteY20" fmla="*/ 866775 h 2230781"/>
                <a:gd name="connsiteX21" fmla="*/ 1763480 w 2499287"/>
                <a:gd name="connsiteY21" fmla="*/ 995362 h 2230781"/>
                <a:gd name="connsiteX22" fmla="*/ 1749193 w 2499287"/>
                <a:gd name="connsiteY22" fmla="*/ 1128712 h 2230781"/>
                <a:gd name="connsiteX23" fmla="*/ 1749194 w 2499287"/>
                <a:gd name="connsiteY23" fmla="*/ 1293017 h 2230781"/>
                <a:gd name="connsiteX24" fmla="*/ 1737287 w 2499287"/>
                <a:gd name="connsiteY24" fmla="*/ 1466850 h 2230781"/>
                <a:gd name="connsiteX25" fmla="*/ 1684899 w 2499287"/>
                <a:gd name="connsiteY25" fmla="*/ 1676400 h 2230781"/>
                <a:gd name="connsiteX26" fmla="*/ 1644418 w 2499287"/>
                <a:gd name="connsiteY26" fmla="*/ 1778794 h 2230781"/>
                <a:gd name="connsiteX27" fmla="*/ 1561074 w 2499287"/>
                <a:gd name="connsiteY27" fmla="*/ 1900237 h 2230781"/>
                <a:gd name="connsiteX28" fmla="*/ 1451537 w 2499287"/>
                <a:gd name="connsiteY28" fmla="*/ 2000250 h 2230781"/>
                <a:gd name="connsiteX29" fmla="*/ 1337237 w 2499287"/>
                <a:gd name="connsiteY29" fmla="*/ 2097881 h 2230781"/>
                <a:gd name="connsiteX30" fmla="*/ 1199124 w 2499287"/>
                <a:gd name="connsiteY30" fmla="*/ 2171700 h 2230781"/>
                <a:gd name="connsiteX31" fmla="*/ 1025294 w 2499287"/>
                <a:gd name="connsiteY31" fmla="*/ 2214561 h 2230781"/>
                <a:gd name="connsiteX32" fmla="*/ 741924 w 2499287"/>
                <a:gd name="connsiteY32" fmla="*/ 2219325 h 2230781"/>
                <a:gd name="connsiteX33" fmla="*/ 460937 w 2499287"/>
                <a:gd name="connsiteY33" fmla="*/ 2131218 h 2230781"/>
                <a:gd name="connsiteX34" fmla="*/ 258531 w 2499287"/>
                <a:gd name="connsiteY34" fmla="*/ 1978819 h 2230781"/>
                <a:gd name="connsiteX35" fmla="*/ 113275 w 2499287"/>
                <a:gd name="connsiteY35" fmla="*/ 1771649 h 2230781"/>
                <a:gd name="connsiteX36" fmla="*/ 51163 w 2499287"/>
                <a:gd name="connsiteY36" fmla="*/ 1634306 h 2230781"/>
                <a:gd name="connsiteX37" fmla="*/ 11079 w 2499287"/>
                <a:gd name="connsiteY37" fmla="*/ 1510084 h 2230781"/>
                <a:gd name="connsiteX38" fmla="*/ 2125 w 2499287"/>
                <a:gd name="connsiteY38" fmla="*/ 1415975 h 2230781"/>
                <a:gd name="connsiteX39" fmla="*/ 15644 w 2499287"/>
                <a:gd name="connsiteY39" fmla="*/ 1226343 h 2230781"/>
                <a:gd name="connsiteX40" fmla="*/ 70412 w 2499287"/>
                <a:gd name="connsiteY40" fmla="*/ 1050131 h 2230781"/>
                <a:gd name="connsiteX41" fmla="*/ 181388 w 2499287"/>
                <a:gd name="connsiteY41" fmla="*/ 864567 h 2230781"/>
                <a:gd name="connsiteX42" fmla="*/ 232337 w 2499287"/>
                <a:gd name="connsiteY42" fmla="*/ 790575 h 2230781"/>
                <a:gd name="connsiteX43" fmla="*/ 308537 w 2499287"/>
                <a:gd name="connsiteY43" fmla="*/ 714375 h 2230781"/>
                <a:gd name="connsiteX44" fmla="*/ 484749 w 2499287"/>
                <a:gd name="connsiteY44" fmla="*/ 595312 h 2230781"/>
                <a:gd name="connsiteX45" fmla="*/ 611923 w 2499287"/>
                <a:gd name="connsiteY45" fmla="*/ 541188 h 2230781"/>
                <a:gd name="connsiteX0" fmla="*/ 611923 w 2499287"/>
                <a:gd name="connsiteY0" fmla="*/ 541188 h 2230781"/>
                <a:gd name="connsiteX1" fmla="*/ 775262 w 2499287"/>
                <a:gd name="connsiteY1" fmla="*/ 500062 h 2230781"/>
                <a:gd name="connsiteX2" fmla="*/ 1008624 w 2499287"/>
                <a:gd name="connsiteY2" fmla="*/ 514350 h 2230781"/>
                <a:gd name="connsiteX3" fmla="*/ 1175312 w 2499287"/>
                <a:gd name="connsiteY3" fmla="*/ 552450 h 2230781"/>
                <a:gd name="connsiteX4" fmla="*/ 1432487 w 2499287"/>
                <a:gd name="connsiteY4" fmla="*/ 604837 h 2230781"/>
                <a:gd name="connsiteX5" fmla="*/ 1584887 w 2499287"/>
                <a:gd name="connsiteY5" fmla="*/ 609600 h 2230781"/>
                <a:gd name="connsiteX6" fmla="*/ 1730143 w 2499287"/>
                <a:gd name="connsiteY6" fmla="*/ 583406 h 2230781"/>
                <a:gd name="connsiteX7" fmla="*/ 1839680 w 2499287"/>
                <a:gd name="connsiteY7" fmla="*/ 511968 h 2230781"/>
                <a:gd name="connsiteX8" fmla="*/ 1908737 w 2499287"/>
                <a:gd name="connsiteY8" fmla="*/ 423862 h 2230781"/>
                <a:gd name="connsiteX9" fmla="*/ 1949218 w 2499287"/>
                <a:gd name="connsiteY9" fmla="*/ 335755 h 2230781"/>
                <a:gd name="connsiteX10" fmla="*/ 1965887 w 2499287"/>
                <a:gd name="connsiteY10" fmla="*/ 195262 h 2230781"/>
                <a:gd name="connsiteX11" fmla="*/ 1974495 w 2499287"/>
                <a:gd name="connsiteY11" fmla="*/ 108842 h 2230781"/>
                <a:gd name="connsiteX12" fmla="*/ 2084949 w 2499287"/>
                <a:gd name="connsiteY12" fmla="*/ 0 h 2230781"/>
                <a:gd name="connsiteX13" fmla="*/ 2323075 w 2499287"/>
                <a:gd name="connsiteY13" fmla="*/ 228600 h 2230781"/>
                <a:gd name="connsiteX14" fmla="*/ 2499287 w 2499287"/>
                <a:gd name="connsiteY14" fmla="*/ 485775 h 2230781"/>
                <a:gd name="connsiteX15" fmla="*/ 2323074 w 2499287"/>
                <a:gd name="connsiteY15" fmla="*/ 609600 h 2230781"/>
                <a:gd name="connsiteX16" fmla="*/ 2212719 w 2499287"/>
                <a:gd name="connsiteY16" fmla="*/ 602530 h 2230781"/>
                <a:gd name="connsiteX17" fmla="*/ 2087009 w 2499287"/>
                <a:gd name="connsiteY17" fmla="*/ 607144 h 2230781"/>
                <a:gd name="connsiteX18" fmla="*/ 1975412 w 2499287"/>
                <a:gd name="connsiteY18" fmla="*/ 661987 h 2230781"/>
                <a:gd name="connsiteX19" fmla="*/ 1865875 w 2499287"/>
                <a:gd name="connsiteY19" fmla="*/ 766763 h 2230781"/>
                <a:gd name="connsiteX20" fmla="*/ 1803962 w 2499287"/>
                <a:gd name="connsiteY20" fmla="*/ 866775 h 2230781"/>
                <a:gd name="connsiteX21" fmla="*/ 1763480 w 2499287"/>
                <a:gd name="connsiteY21" fmla="*/ 995362 h 2230781"/>
                <a:gd name="connsiteX22" fmla="*/ 1749193 w 2499287"/>
                <a:gd name="connsiteY22" fmla="*/ 1128712 h 2230781"/>
                <a:gd name="connsiteX23" fmla="*/ 1749194 w 2499287"/>
                <a:gd name="connsiteY23" fmla="*/ 1293017 h 2230781"/>
                <a:gd name="connsiteX24" fmla="*/ 1737287 w 2499287"/>
                <a:gd name="connsiteY24" fmla="*/ 1466850 h 2230781"/>
                <a:gd name="connsiteX25" fmla="*/ 1684899 w 2499287"/>
                <a:gd name="connsiteY25" fmla="*/ 1676400 h 2230781"/>
                <a:gd name="connsiteX26" fmla="*/ 1644418 w 2499287"/>
                <a:gd name="connsiteY26" fmla="*/ 1778794 h 2230781"/>
                <a:gd name="connsiteX27" fmla="*/ 1561074 w 2499287"/>
                <a:gd name="connsiteY27" fmla="*/ 1900237 h 2230781"/>
                <a:gd name="connsiteX28" fmla="*/ 1451537 w 2499287"/>
                <a:gd name="connsiteY28" fmla="*/ 2000250 h 2230781"/>
                <a:gd name="connsiteX29" fmla="*/ 1337237 w 2499287"/>
                <a:gd name="connsiteY29" fmla="*/ 2097881 h 2230781"/>
                <a:gd name="connsiteX30" fmla="*/ 1199124 w 2499287"/>
                <a:gd name="connsiteY30" fmla="*/ 2171700 h 2230781"/>
                <a:gd name="connsiteX31" fmla="*/ 1025294 w 2499287"/>
                <a:gd name="connsiteY31" fmla="*/ 2214561 h 2230781"/>
                <a:gd name="connsiteX32" fmla="*/ 741924 w 2499287"/>
                <a:gd name="connsiteY32" fmla="*/ 2219325 h 2230781"/>
                <a:gd name="connsiteX33" fmla="*/ 460937 w 2499287"/>
                <a:gd name="connsiteY33" fmla="*/ 2131218 h 2230781"/>
                <a:gd name="connsiteX34" fmla="*/ 258531 w 2499287"/>
                <a:gd name="connsiteY34" fmla="*/ 1978819 h 2230781"/>
                <a:gd name="connsiteX35" fmla="*/ 113275 w 2499287"/>
                <a:gd name="connsiteY35" fmla="*/ 1771649 h 2230781"/>
                <a:gd name="connsiteX36" fmla="*/ 51163 w 2499287"/>
                <a:gd name="connsiteY36" fmla="*/ 1634306 h 2230781"/>
                <a:gd name="connsiteX37" fmla="*/ 11079 w 2499287"/>
                <a:gd name="connsiteY37" fmla="*/ 1510084 h 2230781"/>
                <a:gd name="connsiteX38" fmla="*/ 2125 w 2499287"/>
                <a:gd name="connsiteY38" fmla="*/ 1415975 h 2230781"/>
                <a:gd name="connsiteX39" fmla="*/ 15644 w 2499287"/>
                <a:gd name="connsiteY39" fmla="*/ 1226343 h 2230781"/>
                <a:gd name="connsiteX40" fmla="*/ 70412 w 2499287"/>
                <a:gd name="connsiteY40" fmla="*/ 1050131 h 2230781"/>
                <a:gd name="connsiteX41" fmla="*/ 232337 w 2499287"/>
                <a:gd name="connsiteY41" fmla="*/ 790575 h 2230781"/>
                <a:gd name="connsiteX42" fmla="*/ 308537 w 2499287"/>
                <a:gd name="connsiteY42" fmla="*/ 714375 h 2230781"/>
                <a:gd name="connsiteX43" fmla="*/ 484749 w 2499287"/>
                <a:gd name="connsiteY43" fmla="*/ 595312 h 2230781"/>
                <a:gd name="connsiteX44" fmla="*/ 611923 w 2499287"/>
                <a:gd name="connsiteY44" fmla="*/ 541188 h 2230781"/>
                <a:gd name="connsiteX0" fmla="*/ 611923 w 2499287"/>
                <a:gd name="connsiteY0" fmla="*/ 541188 h 2230781"/>
                <a:gd name="connsiteX1" fmla="*/ 775262 w 2499287"/>
                <a:gd name="connsiteY1" fmla="*/ 500062 h 2230781"/>
                <a:gd name="connsiteX2" fmla="*/ 1008624 w 2499287"/>
                <a:gd name="connsiteY2" fmla="*/ 514350 h 2230781"/>
                <a:gd name="connsiteX3" fmla="*/ 1175312 w 2499287"/>
                <a:gd name="connsiteY3" fmla="*/ 552450 h 2230781"/>
                <a:gd name="connsiteX4" fmla="*/ 1432487 w 2499287"/>
                <a:gd name="connsiteY4" fmla="*/ 604837 h 2230781"/>
                <a:gd name="connsiteX5" fmla="*/ 1584887 w 2499287"/>
                <a:gd name="connsiteY5" fmla="*/ 609600 h 2230781"/>
                <a:gd name="connsiteX6" fmla="*/ 1730143 w 2499287"/>
                <a:gd name="connsiteY6" fmla="*/ 583406 h 2230781"/>
                <a:gd name="connsiteX7" fmla="*/ 1839680 w 2499287"/>
                <a:gd name="connsiteY7" fmla="*/ 511968 h 2230781"/>
                <a:gd name="connsiteX8" fmla="*/ 1908737 w 2499287"/>
                <a:gd name="connsiteY8" fmla="*/ 423862 h 2230781"/>
                <a:gd name="connsiteX9" fmla="*/ 1949218 w 2499287"/>
                <a:gd name="connsiteY9" fmla="*/ 335755 h 2230781"/>
                <a:gd name="connsiteX10" fmla="*/ 1965887 w 2499287"/>
                <a:gd name="connsiteY10" fmla="*/ 195262 h 2230781"/>
                <a:gd name="connsiteX11" fmla="*/ 1974495 w 2499287"/>
                <a:gd name="connsiteY11" fmla="*/ 108842 h 2230781"/>
                <a:gd name="connsiteX12" fmla="*/ 2084949 w 2499287"/>
                <a:gd name="connsiteY12" fmla="*/ 0 h 2230781"/>
                <a:gd name="connsiteX13" fmla="*/ 2323075 w 2499287"/>
                <a:gd name="connsiteY13" fmla="*/ 228600 h 2230781"/>
                <a:gd name="connsiteX14" fmla="*/ 2499287 w 2499287"/>
                <a:gd name="connsiteY14" fmla="*/ 485775 h 2230781"/>
                <a:gd name="connsiteX15" fmla="*/ 2323074 w 2499287"/>
                <a:gd name="connsiteY15" fmla="*/ 609600 h 2230781"/>
                <a:gd name="connsiteX16" fmla="*/ 2212719 w 2499287"/>
                <a:gd name="connsiteY16" fmla="*/ 602530 h 2230781"/>
                <a:gd name="connsiteX17" fmla="*/ 2087009 w 2499287"/>
                <a:gd name="connsiteY17" fmla="*/ 607144 h 2230781"/>
                <a:gd name="connsiteX18" fmla="*/ 1975412 w 2499287"/>
                <a:gd name="connsiteY18" fmla="*/ 661987 h 2230781"/>
                <a:gd name="connsiteX19" fmla="*/ 1865875 w 2499287"/>
                <a:gd name="connsiteY19" fmla="*/ 766763 h 2230781"/>
                <a:gd name="connsiteX20" fmla="*/ 1803962 w 2499287"/>
                <a:gd name="connsiteY20" fmla="*/ 866775 h 2230781"/>
                <a:gd name="connsiteX21" fmla="*/ 1763480 w 2499287"/>
                <a:gd name="connsiteY21" fmla="*/ 995362 h 2230781"/>
                <a:gd name="connsiteX22" fmla="*/ 1749193 w 2499287"/>
                <a:gd name="connsiteY22" fmla="*/ 1128712 h 2230781"/>
                <a:gd name="connsiteX23" fmla="*/ 1749194 w 2499287"/>
                <a:gd name="connsiteY23" fmla="*/ 1293017 h 2230781"/>
                <a:gd name="connsiteX24" fmla="*/ 1737287 w 2499287"/>
                <a:gd name="connsiteY24" fmla="*/ 1466850 h 2230781"/>
                <a:gd name="connsiteX25" fmla="*/ 1684899 w 2499287"/>
                <a:gd name="connsiteY25" fmla="*/ 1676400 h 2230781"/>
                <a:gd name="connsiteX26" fmla="*/ 1644418 w 2499287"/>
                <a:gd name="connsiteY26" fmla="*/ 1778794 h 2230781"/>
                <a:gd name="connsiteX27" fmla="*/ 1561074 w 2499287"/>
                <a:gd name="connsiteY27" fmla="*/ 1900237 h 2230781"/>
                <a:gd name="connsiteX28" fmla="*/ 1451537 w 2499287"/>
                <a:gd name="connsiteY28" fmla="*/ 2000250 h 2230781"/>
                <a:gd name="connsiteX29" fmla="*/ 1337237 w 2499287"/>
                <a:gd name="connsiteY29" fmla="*/ 2097881 h 2230781"/>
                <a:gd name="connsiteX30" fmla="*/ 1199124 w 2499287"/>
                <a:gd name="connsiteY30" fmla="*/ 2171700 h 2230781"/>
                <a:gd name="connsiteX31" fmla="*/ 1025294 w 2499287"/>
                <a:gd name="connsiteY31" fmla="*/ 2214561 h 2230781"/>
                <a:gd name="connsiteX32" fmla="*/ 741924 w 2499287"/>
                <a:gd name="connsiteY32" fmla="*/ 2219325 h 2230781"/>
                <a:gd name="connsiteX33" fmla="*/ 460937 w 2499287"/>
                <a:gd name="connsiteY33" fmla="*/ 2131218 h 2230781"/>
                <a:gd name="connsiteX34" fmla="*/ 258531 w 2499287"/>
                <a:gd name="connsiteY34" fmla="*/ 1978819 h 2230781"/>
                <a:gd name="connsiteX35" fmla="*/ 113275 w 2499287"/>
                <a:gd name="connsiteY35" fmla="*/ 1771649 h 2230781"/>
                <a:gd name="connsiteX36" fmla="*/ 51163 w 2499287"/>
                <a:gd name="connsiteY36" fmla="*/ 1634306 h 2230781"/>
                <a:gd name="connsiteX37" fmla="*/ 11079 w 2499287"/>
                <a:gd name="connsiteY37" fmla="*/ 1510084 h 2230781"/>
                <a:gd name="connsiteX38" fmla="*/ 2125 w 2499287"/>
                <a:gd name="connsiteY38" fmla="*/ 1415975 h 2230781"/>
                <a:gd name="connsiteX39" fmla="*/ 15644 w 2499287"/>
                <a:gd name="connsiteY39" fmla="*/ 1226343 h 2230781"/>
                <a:gd name="connsiteX40" fmla="*/ 70412 w 2499287"/>
                <a:gd name="connsiteY40" fmla="*/ 1050131 h 2230781"/>
                <a:gd name="connsiteX41" fmla="*/ 232337 w 2499287"/>
                <a:gd name="connsiteY41" fmla="*/ 790575 h 2230781"/>
                <a:gd name="connsiteX42" fmla="*/ 308537 w 2499287"/>
                <a:gd name="connsiteY42" fmla="*/ 714375 h 2230781"/>
                <a:gd name="connsiteX43" fmla="*/ 484749 w 2499287"/>
                <a:gd name="connsiteY43" fmla="*/ 595312 h 2230781"/>
                <a:gd name="connsiteX44" fmla="*/ 611923 w 2499287"/>
                <a:gd name="connsiteY44" fmla="*/ 541188 h 2230781"/>
                <a:gd name="connsiteX0" fmla="*/ 611923 w 2499287"/>
                <a:gd name="connsiteY0" fmla="*/ 541188 h 2230781"/>
                <a:gd name="connsiteX1" fmla="*/ 775262 w 2499287"/>
                <a:gd name="connsiteY1" fmla="*/ 500062 h 2230781"/>
                <a:gd name="connsiteX2" fmla="*/ 1008624 w 2499287"/>
                <a:gd name="connsiteY2" fmla="*/ 514350 h 2230781"/>
                <a:gd name="connsiteX3" fmla="*/ 1161025 w 2499287"/>
                <a:gd name="connsiteY3" fmla="*/ 542925 h 2230781"/>
                <a:gd name="connsiteX4" fmla="*/ 1432487 w 2499287"/>
                <a:gd name="connsiteY4" fmla="*/ 604837 h 2230781"/>
                <a:gd name="connsiteX5" fmla="*/ 1584887 w 2499287"/>
                <a:gd name="connsiteY5" fmla="*/ 609600 h 2230781"/>
                <a:gd name="connsiteX6" fmla="*/ 1730143 w 2499287"/>
                <a:gd name="connsiteY6" fmla="*/ 583406 h 2230781"/>
                <a:gd name="connsiteX7" fmla="*/ 1839680 w 2499287"/>
                <a:gd name="connsiteY7" fmla="*/ 511968 h 2230781"/>
                <a:gd name="connsiteX8" fmla="*/ 1908737 w 2499287"/>
                <a:gd name="connsiteY8" fmla="*/ 423862 h 2230781"/>
                <a:gd name="connsiteX9" fmla="*/ 1949218 w 2499287"/>
                <a:gd name="connsiteY9" fmla="*/ 335755 h 2230781"/>
                <a:gd name="connsiteX10" fmla="*/ 1965887 w 2499287"/>
                <a:gd name="connsiteY10" fmla="*/ 195262 h 2230781"/>
                <a:gd name="connsiteX11" fmla="*/ 1974495 w 2499287"/>
                <a:gd name="connsiteY11" fmla="*/ 108842 h 2230781"/>
                <a:gd name="connsiteX12" fmla="*/ 2084949 w 2499287"/>
                <a:gd name="connsiteY12" fmla="*/ 0 h 2230781"/>
                <a:gd name="connsiteX13" fmla="*/ 2323075 w 2499287"/>
                <a:gd name="connsiteY13" fmla="*/ 228600 h 2230781"/>
                <a:gd name="connsiteX14" fmla="*/ 2499287 w 2499287"/>
                <a:gd name="connsiteY14" fmla="*/ 485775 h 2230781"/>
                <a:gd name="connsiteX15" fmla="*/ 2323074 w 2499287"/>
                <a:gd name="connsiteY15" fmla="*/ 609600 h 2230781"/>
                <a:gd name="connsiteX16" fmla="*/ 2212719 w 2499287"/>
                <a:gd name="connsiteY16" fmla="*/ 602530 h 2230781"/>
                <a:gd name="connsiteX17" fmla="*/ 2087009 w 2499287"/>
                <a:gd name="connsiteY17" fmla="*/ 607144 h 2230781"/>
                <a:gd name="connsiteX18" fmla="*/ 1975412 w 2499287"/>
                <a:gd name="connsiteY18" fmla="*/ 661987 h 2230781"/>
                <a:gd name="connsiteX19" fmla="*/ 1865875 w 2499287"/>
                <a:gd name="connsiteY19" fmla="*/ 766763 h 2230781"/>
                <a:gd name="connsiteX20" fmla="*/ 1803962 w 2499287"/>
                <a:gd name="connsiteY20" fmla="*/ 866775 h 2230781"/>
                <a:gd name="connsiteX21" fmla="*/ 1763480 w 2499287"/>
                <a:gd name="connsiteY21" fmla="*/ 995362 h 2230781"/>
                <a:gd name="connsiteX22" fmla="*/ 1749193 w 2499287"/>
                <a:gd name="connsiteY22" fmla="*/ 1128712 h 2230781"/>
                <a:gd name="connsiteX23" fmla="*/ 1749194 w 2499287"/>
                <a:gd name="connsiteY23" fmla="*/ 1293017 h 2230781"/>
                <a:gd name="connsiteX24" fmla="*/ 1737287 w 2499287"/>
                <a:gd name="connsiteY24" fmla="*/ 1466850 h 2230781"/>
                <a:gd name="connsiteX25" fmla="*/ 1684899 w 2499287"/>
                <a:gd name="connsiteY25" fmla="*/ 1676400 h 2230781"/>
                <a:gd name="connsiteX26" fmla="*/ 1644418 w 2499287"/>
                <a:gd name="connsiteY26" fmla="*/ 1778794 h 2230781"/>
                <a:gd name="connsiteX27" fmla="*/ 1561074 w 2499287"/>
                <a:gd name="connsiteY27" fmla="*/ 1900237 h 2230781"/>
                <a:gd name="connsiteX28" fmla="*/ 1451537 w 2499287"/>
                <a:gd name="connsiteY28" fmla="*/ 2000250 h 2230781"/>
                <a:gd name="connsiteX29" fmla="*/ 1337237 w 2499287"/>
                <a:gd name="connsiteY29" fmla="*/ 2097881 h 2230781"/>
                <a:gd name="connsiteX30" fmla="*/ 1199124 w 2499287"/>
                <a:gd name="connsiteY30" fmla="*/ 2171700 h 2230781"/>
                <a:gd name="connsiteX31" fmla="*/ 1025294 w 2499287"/>
                <a:gd name="connsiteY31" fmla="*/ 2214561 h 2230781"/>
                <a:gd name="connsiteX32" fmla="*/ 741924 w 2499287"/>
                <a:gd name="connsiteY32" fmla="*/ 2219325 h 2230781"/>
                <a:gd name="connsiteX33" fmla="*/ 460937 w 2499287"/>
                <a:gd name="connsiteY33" fmla="*/ 2131218 h 2230781"/>
                <a:gd name="connsiteX34" fmla="*/ 258531 w 2499287"/>
                <a:gd name="connsiteY34" fmla="*/ 1978819 h 2230781"/>
                <a:gd name="connsiteX35" fmla="*/ 113275 w 2499287"/>
                <a:gd name="connsiteY35" fmla="*/ 1771649 h 2230781"/>
                <a:gd name="connsiteX36" fmla="*/ 51163 w 2499287"/>
                <a:gd name="connsiteY36" fmla="*/ 1634306 h 2230781"/>
                <a:gd name="connsiteX37" fmla="*/ 11079 w 2499287"/>
                <a:gd name="connsiteY37" fmla="*/ 1510084 h 2230781"/>
                <a:gd name="connsiteX38" fmla="*/ 2125 w 2499287"/>
                <a:gd name="connsiteY38" fmla="*/ 1415975 h 2230781"/>
                <a:gd name="connsiteX39" fmla="*/ 15644 w 2499287"/>
                <a:gd name="connsiteY39" fmla="*/ 1226343 h 2230781"/>
                <a:gd name="connsiteX40" fmla="*/ 70412 w 2499287"/>
                <a:gd name="connsiteY40" fmla="*/ 1050131 h 2230781"/>
                <a:gd name="connsiteX41" fmla="*/ 232337 w 2499287"/>
                <a:gd name="connsiteY41" fmla="*/ 790575 h 2230781"/>
                <a:gd name="connsiteX42" fmla="*/ 308537 w 2499287"/>
                <a:gd name="connsiteY42" fmla="*/ 714375 h 2230781"/>
                <a:gd name="connsiteX43" fmla="*/ 484749 w 2499287"/>
                <a:gd name="connsiteY43" fmla="*/ 595312 h 2230781"/>
                <a:gd name="connsiteX44" fmla="*/ 611923 w 2499287"/>
                <a:gd name="connsiteY44" fmla="*/ 541188 h 2230781"/>
                <a:gd name="connsiteX0" fmla="*/ 611923 w 2499287"/>
                <a:gd name="connsiteY0" fmla="*/ 541188 h 2230781"/>
                <a:gd name="connsiteX1" fmla="*/ 775262 w 2499287"/>
                <a:gd name="connsiteY1" fmla="*/ 500062 h 2230781"/>
                <a:gd name="connsiteX2" fmla="*/ 1008624 w 2499287"/>
                <a:gd name="connsiteY2" fmla="*/ 514350 h 2230781"/>
                <a:gd name="connsiteX3" fmla="*/ 1161025 w 2499287"/>
                <a:gd name="connsiteY3" fmla="*/ 542925 h 2230781"/>
                <a:gd name="connsiteX4" fmla="*/ 1432487 w 2499287"/>
                <a:gd name="connsiteY4" fmla="*/ 604837 h 2230781"/>
                <a:gd name="connsiteX5" fmla="*/ 1584887 w 2499287"/>
                <a:gd name="connsiteY5" fmla="*/ 609600 h 2230781"/>
                <a:gd name="connsiteX6" fmla="*/ 1730143 w 2499287"/>
                <a:gd name="connsiteY6" fmla="*/ 583406 h 2230781"/>
                <a:gd name="connsiteX7" fmla="*/ 1832536 w 2499287"/>
                <a:gd name="connsiteY7" fmla="*/ 511968 h 2230781"/>
                <a:gd name="connsiteX8" fmla="*/ 1908737 w 2499287"/>
                <a:gd name="connsiteY8" fmla="*/ 423862 h 2230781"/>
                <a:gd name="connsiteX9" fmla="*/ 1949218 w 2499287"/>
                <a:gd name="connsiteY9" fmla="*/ 335755 h 2230781"/>
                <a:gd name="connsiteX10" fmla="*/ 1965887 w 2499287"/>
                <a:gd name="connsiteY10" fmla="*/ 195262 h 2230781"/>
                <a:gd name="connsiteX11" fmla="*/ 1974495 w 2499287"/>
                <a:gd name="connsiteY11" fmla="*/ 108842 h 2230781"/>
                <a:gd name="connsiteX12" fmla="*/ 2084949 w 2499287"/>
                <a:gd name="connsiteY12" fmla="*/ 0 h 2230781"/>
                <a:gd name="connsiteX13" fmla="*/ 2323075 w 2499287"/>
                <a:gd name="connsiteY13" fmla="*/ 228600 h 2230781"/>
                <a:gd name="connsiteX14" fmla="*/ 2499287 w 2499287"/>
                <a:gd name="connsiteY14" fmla="*/ 485775 h 2230781"/>
                <a:gd name="connsiteX15" fmla="*/ 2323074 w 2499287"/>
                <a:gd name="connsiteY15" fmla="*/ 609600 h 2230781"/>
                <a:gd name="connsiteX16" fmla="*/ 2212719 w 2499287"/>
                <a:gd name="connsiteY16" fmla="*/ 602530 h 2230781"/>
                <a:gd name="connsiteX17" fmla="*/ 2087009 w 2499287"/>
                <a:gd name="connsiteY17" fmla="*/ 607144 h 2230781"/>
                <a:gd name="connsiteX18" fmla="*/ 1975412 w 2499287"/>
                <a:gd name="connsiteY18" fmla="*/ 661987 h 2230781"/>
                <a:gd name="connsiteX19" fmla="*/ 1865875 w 2499287"/>
                <a:gd name="connsiteY19" fmla="*/ 766763 h 2230781"/>
                <a:gd name="connsiteX20" fmla="*/ 1803962 w 2499287"/>
                <a:gd name="connsiteY20" fmla="*/ 866775 h 2230781"/>
                <a:gd name="connsiteX21" fmla="*/ 1763480 w 2499287"/>
                <a:gd name="connsiteY21" fmla="*/ 995362 h 2230781"/>
                <a:gd name="connsiteX22" fmla="*/ 1749193 w 2499287"/>
                <a:gd name="connsiteY22" fmla="*/ 1128712 h 2230781"/>
                <a:gd name="connsiteX23" fmla="*/ 1749194 w 2499287"/>
                <a:gd name="connsiteY23" fmla="*/ 1293017 h 2230781"/>
                <a:gd name="connsiteX24" fmla="*/ 1737287 w 2499287"/>
                <a:gd name="connsiteY24" fmla="*/ 1466850 h 2230781"/>
                <a:gd name="connsiteX25" fmla="*/ 1684899 w 2499287"/>
                <a:gd name="connsiteY25" fmla="*/ 1676400 h 2230781"/>
                <a:gd name="connsiteX26" fmla="*/ 1644418 w 2499287"/>
                <a:gd name="connsiteY26" fmla="*/ 1778794 h 2230781"/>
                <a:gd name="connsiteX27" fmla="*/ 1561074 w 2499287"/>
                <a:gd name="connsiteY27" fmla="*/ 1900237 h 2230781"/>
                <a:gd name="connsiteX28" fmla="*/ 1451537 w 2499287"/>
                <a:gd name="connsiteY28" fmla="*/ 2000250 h 2230781"/>
                <a:gd name="connsiteX29" fmla="*/ 1337237 w 2499287"/>
                <a:gd name="connsiteY29" fmla="*/ 2097881 h 2230781"/>
                <a:gd name="connsiteX30" fmla="*/ 1199124 w 2499287"/>
                <a:gd name="connsiteY30" fmla="*/ 2171700 h 2230781"/>
                <a:gd name="connsiteX31" fmla="*/ 1025294 w 2499287"/>
                <a:gd name="connsiteY31" fmla="*/ 2214561 h 2230781"/>
                <a:gd name="connsiteX32" fmla="*/ 741924 w 2499287"/>
                <a:gd name="connsiteY32" fmla="*/ 2219325 h 2230781"/>
                <a:gd name="connsiteX33" fmla="*/ 460937 w 2499287"/>
                <a:gd name="connsiteY33" fmla="*/ 2131218 h 2230781"/>
                <a:gd name="connsiteX34" fmla="*/ 258531 w 2499287"/>
                <a:gd name="connsiteY34" fmla="*/ 1978819 h 2230781"/>
                <a:gd name="connsiteX35" fmla="*/ 113275 w 2499287"/>
                <a:gd name="connsiteY35" fmla="*/ 1771649 h 2230781"/>
                <a:gd name="connsiteX36" fmla="*/ 51163 w 2499287"/>
                <a:gd name="connsiteY36" fmla="*/ 1634306 h 2230781"/>
                <a:gd name="connsiteX37" fmla="*/ 11079 w 2499287"/>
                <a:gd name="connsiteY37" fmla="*/ 1510084 h 2230781"/>
                <a:gd name="connsiteX38" fmla="*/ 2125 w 2499287"/>
                <a:gd name="connsiteY38" fmla="*/ 1415975 h 2230781"/>
                <a:gd name="connsiteX39" fmla="*/ 15644 w 2499287"/>
                <a:gd name="connsiteY39" fmla="*/ 1226343 h 2230781"/>
                <a:gd name="connsiteX40" fmla="*/ 70412 w 2499287"/>
                <a:gd name="connsiteY40" fmla="*/ 1050131 h 2230781"/>
                <a:gd name="connsiteX41" fmla="*/ 232337 w 2499287"/>
                <a:gd name="connsiteY41" fmla="*/ 790575 h 2230781"/>
                <a:gd name="connsiteX42" fmla="*/ 308537 w 2499287"/>
                <a:gd name="connsiteY42" fmla="*/ 714375 h 2230781"/>
                <a:gd name="connsiteX43" fmla="*/ 484749 w 2499287"/>
                <a:gd name="connsiteY43" fmla="*/ 595312 h 2230781"/>
                <a:gd name="connsiteX44" fmla="*/ 611923 w 2499287"/>
                <a:gd name="connsiteY44" fmla="*/ 541188 h 2230781"/>
                <a:gd name="connsiteX0" fmla="*/ 611923 w 2499287"/>
                <a:gd name="connsiteY0" fmla="*/ 550713 h 2240306"/>
                <a:gd name="connsiteX1" fmla="*/ 775262 w 2499287"/>
                <a:gd name="connsiteY1" fmla="*/ 509587 h 2240306"/>
                <a:gd name="connsiteX2" fmla="*/ 1008624 w 2499287"/>
                <a:gd name="connsiteY2" fmla="*/ 523875 h 2240306"/>
                <a:gd name="connsiteX3" fmla="*/ 1161025 w 2499287"/>
                <a:gd name="connsiteY3" fmla="*/ 552450 h 2240306"/>
                <a:gd name="connsiteX4" fmla="*/ 1432487 w 2499287"/>
                <a:gd name="connsiteY4" fmla="*/ 614362 h 2240306"/>
                <a:gd name="connsiteX5" fmla="*/ 1584887 w 2499287"/>
                <a:gd name="connsiteY5" fmla="*/ 619125 h 2240306"/>
                <a:gd name="connsiteX6" fmla="*/ 1730143 w 2499287"/>
                <a:gd name="connsiteY6" fmla="*/ 592931 h 2240306"/>
                <a:gd name="connsiteX7" fmla="*/ 1832536 w 2499287"/>
                <a:gd name="connsiteY7" fmla="*/ 521493 h 2240306"/>
                <a:gd name="connsiteX8" fmla="*/ 1908737 w 2499287"/>
                <a:gd name="connsiteY8" fmla="*/ 433387 h 2240306"/>
                <a:gd name="connsiteX9" fmla="*/ 1949218 w 2499287"/>
                <a:gd name="connsiteY9" fmla="*/ 345280 h 2240306"/>
                <a:gd name="connsiteX10" fmla="*/ 1965887 w 2499287"/>
                <a:gd name="connsiteY10" fmla="*/ 204787 h 2240306"/>
                <a:gd name="connsiteX11" fmla="*/ 1974495 w 2499287"/>
                <a:gd name="connsiteY11" fmla="*/ 118367 h 2240306"/>
                <a:gd name="connsiteX12" fmla="*/ 2089711 w 2499287"/>
                <a:gd name="connsiteY12" fmla="*/ 0 h 2240306"/>
                <a:gd name="connsiteX13" fmla="*/ 2323075 w 2499287"/>
                <a:gd name="connsiteY13" fmla="*/ 238125 h 2240306"/>
                <a:gd name="connsiteX14" fmla="*/ 2499287 w 2499287"/>
                <a:gd name="connsiteY14" fmla="*/ 495300 h 2240306"/>
                <a:gd name="connsiteX15" fmla="*/ 2323074 w 2499287"/>
                <a:gd name="connsiteY15" fmla="*/ 619125 h 2240306"/>
                <a:gd name="connsiteX16" fmla="*/ 2212719 w 2499287"/>
                <a:gd name="connsiteY16" fmla="*/ 612055 h 2240306"/>
                <a:gd name="connsiteX17" fmla="*/ 2087009 w 2499287"/>
                <a:gd name="connsiteY17" fmla="*/ 616669 h 2240306"/>
                <a:gd name="connsiteX18" fmla="*/ 1975412 w 2499287"/>
                <a:gd name="connsiteY18" fmla="*/ 671512 h 2240306"/>
                <a:gd name="connsiteX19" fmla="*/ 1865875 w 2499287"/>
                <a:gd name="connsiteY19" fmla="*/ 776288 h 2240306"/>
                <a:gd name="connsiteX20" fmla="*/ 1803962 w 2499287"/>
                <a:gd name="connsiteY20" fmla="*/ 876300 h 2240306"/>
                <a:gd name="connsiteX21" fmla="*/ 1763480 w 2499287"/>
                <a:gd name="connsiteY21" fmla="*/ 1004887 h 2240306"/>
                <a:gd name="connsiteX22" fmla="*/ 1749193 w 2499287"/>
                <a:gd name="connsiteY22" fmla="*/ 1138237 h 2240306"/>
                <a:gd name="connsiteX23" fmla="*/ 1749194 w 2499287"/>
                <a:gd name="connsiteY23" fmla="*/ 1302542 h 2240306"/>
                <a:gd name="connsiteX24" fmla="*/ 1737287 w 2499287"/>
                <a:gd name="connsiteY24" fmla="*/ 1476375 h 2240306"/>
                <a:gd name="connsiteX25" fmla="*/ 1684899 w 2499287"/>
                <a:gd name="connsiteY25" fmla="*/ 1685925 h 2240306"/>
                <a:gd name="connsiteX26" fmla="*/ 1644418 w 2499287"/>
                <a:gd name="connsiteY26" fmla="*/ 1788319 h 2240306"/>
                <a:gd name="connsiteX27" fmla="*/ 1561074 w 2499287"/>
                <a:gd name="connsiteY27" fmla="*/ 1909762 h 2240306"/>
                <a:gd name="connsiteX28" fmla="*/ 1451537 w 2499287"/>
                <a:gd name="connsiteY28" fmla="*/ 2009775 h 2240306"/>
                <a:gd name="connsiteX29" fmla="*/ 1337237 w 2499287"/>
                <a:gd name="connsiteY29" fmla="*/ 2107406 h 2240306"/>
                <a:gd name="connsiteX30" fmla="*/ 1199124 w 2499287"/>
                <a:gd name="connsiteY30" fmla="*/ 2181225 h 2240306"/>
                <a:gd name="connsiteX31" fmla="*/ 1025294 w 2499287"/>
                <a:gd name="connsiteY31" fmla="*/ 2224086 h 2240306"/>
                <a:gd name="connsiteX32" fmla="*/ 741924 w 2499287"/>
                <a:gd name="connsiteY32" fmla="*/ 2228850 h 2240306"/>
                <a:gd name="connsiteX33" fmla="*/ 460937 w 2499287"/>
                <a:gd name="connsiteY33" fmla="*/ 2140743 h 2240306"/>
                <a:gd name="connsiteX34" fmla="*/ 258531 w 2499287"/>
                <a:gd name="connsiteY34" fmla="*/ 1988344 h 2240306"/>
                <a:gd name="connsiteX35" fmla="*/ 113275 w 2499287"/>
                <a:gd name="connsiteY35" fmla="*/ 1781174 h 2240306"/>
                <a:gd name="connsiteX36" fmla="*/ 51163 w 2499287"/>
                <a:gd name="connsiteY36" fmla="*/ 1643831 h 2240306"/>
                <a:gd name="connsiteX37" fmla="*/ 11079 w 2499287"/>
                <a:gd name="connsiteY37" fmla="*/ 1519609 h 2240306"/>
                <a:gd name="connsiteX38" fmla="*/ 2125 w 2499287"/>
                <a:gd name="connsiteY38" fmla="*/ 1425500 h 2240306"/>
                <a:gd name="connsiteX39" fmla="*/ 15644 w 2499287"/>
                <a:gd name="connsiteY39" fmla="*/ 1235868 h 2240306"/>
                <a:gd name="connsiteX40" fmla="*/ 70412 w 2499287"/>
                <a:gd name="connsiteY40" fmla="*/ 1059656 h 2240306"/>
                <a:gd name="connsiteX41" fmla="*/ 232337 w 2499287"/>
                <a:gd name="connsiteY41" fmla="*/ 800100 h 2240306"/>
                <a:gd name="connsiteX42" fmla="*/ 308537 w 2499287"/>
                <a:gd name="connsiteY42" fmla="*/ 723900 h 2240306"/>
                <a:gd name="connsiteX43" fmla="*/ 484749 w 2499287"/>
                <a:gd name="connsiteY43" fmla="*/ 604837 h 2240306"/>
                <a:gd name="connsiteX44" fmla="*/ 611923 w 2499287"/>
                <a:gd name="connsiteY44" fmla="*/ 550713 h 2240306"/>
                <a:gd name="connsiteX0" fmla="*/ 611923 w 2499287"/>
                <a:gd name="connsiteY0" fmla="*/ 550713 h 2240306"/>
                <a:gd name="connsiteX1" fmla="*/ 775262 w 2499287"/>
                <a:gd name="connsiteY1" fmla="*/ 509587 h 2240306"/>
                <a:gd name="connsiteX2" fmla="*/ 1008624 w 2499287"/>
                <a:gd name="connsiteY2" fmla="*/ 523875 h 2240306"/>
                <a:gd name="connsiteX3" fmla="*/ 1161025 w 2499287"/>
                <a:gd name="connsiteY3" fmla="*/ 552450 h 2240306"/>
                <a:gd name="connsiteX4" fmla="*/ 1432487 w 2499287"/>
                <a:gd name="connsiteY4" fmla="*/ 614362 h 2240306"/>
                <a:gd name="connsiteX5" fmla="*/ 1584887 w 2499287"/>
                <a:gd name="connsiteY5" fmla="*/ 619125 h 2240306"/>
                <a:gd name="connsiteX6" fmla="*/ 1730143 w 2499287"/>
                <a:gd name="connsiteY6" fmla="*/ 592931 h 2240306"/>
                <a:gd name="connsiteX7" fmla="*/ 1832536 w 2499287"/>
                <a:gd name="connsiteY7" fmla="*/ 521493 h 2240306"/>
                <a:gd name="connsiteX8" fmla="*/ 1908737 w 2499287"/>
                <a:gd name="connsiteY8" fmla="*/ 433387 h 2240306"/>
                <a:gd name="connsiteX9" fmla="*/ 1949218 w 2499287"/>
                <a:gd name="connsiteY9" fmla="*/ 345280 h 2240306"/>
                <a:gd name="connsiteX10" fmla="*/ 1965887 w 2499287"/>
                <a:gd name="connsiteY10" fmla="*/ 204787 h 2240306"/>
                <a:gd name="connsiteX11" fmla="*/ 1974495 w 2499287"/>
                <a:gd name="connsiteY11" fmla="*/ 118367 h 2240306"/>
                <a:gd name="connsiteX12" fmla="*/ 2089711 w 2499287"/>
                <a:gd name="connsiteY12" fmla="*/ 0 h 2240306"/>
                <a:gd name="connsiteX13" fmla="*/ 2332600 w 2499287"/>
                <a:gd name="connsiteY13" fmla="*/ 233362 h 2240306"/>
                <a:gd name="connsiteX14" fmla="*/ 2499287 w 2499287"/>
                <a:gd name="connsiteY14" fmla="*/ 495300 h 2240306"/>
                <a:gd name="connsiteX15" fmla="*/ 2323074 w 2499287"/>
                <a:gd name="connsiteY15" fmla="*/ 619125 h 2240306"/>
                <a:gd name="connsiteX16" fmla="*/ 2212719 w 2499287"/>
                <a:gd name="connsiteY16" fmla="*/ 612055 h 2240306"/>
                <a:gd name="connsiteX17" fmla="*/ 2087009 w 2499287"/>
                <a:gd name="connsiteY17" fmla="*/ 616669 h 2240306"/>
                <a:gd name="connsiteX18" fmla="*/ 1975412 w 2499287"/>
                <a:gd name="connsiteY18" fmla="*/ 671512 h 2240306"/>
                <a:gd name="connsiteX19" fmla="*/ 1865875 w 2499287"/>
                <a:gd name="connsiteY19" fmla="*/ 776288 h 2240306"/>
                <a:gd name="connsiteX20" fmla="*/ 1803962 w 2499287"/>
                <a:gd name="connsiteY20" fmla="*/ 876300 h 2240306"/>
                <a:gd name="connsiteX21" fmla="*/ 1763480 w 2499287"/>
                <a:gd name="connsiteY21" fmla="*/ 1004887 h 2240306"/>
                <a:gd name="connsiteX22" fmla="*/ 1749193 w 2499287"/>
                <a:gd name="connsiteY22" fmla="*/ 1138237 h 2240306"/>
                <a:gd name="connsiteX23" fmla="*/ 1749194 w 2499287"/>
                <a:gd name="connsiteY23" fmla="*/ 1302542 h 2240306"/>
                <a:gd name="connsiteX24" fmla="*/ 1737287 w 2499287"/>
                <a:gd name="connsiteY24" fmla="*/ 1476375 h 2240306"/>
                <a:gd name="connsiteX25" fmla="*/ 1684899 w 2499287"/>
                <a:gd name="connsiteY25" fmla="*/ 1685925 h 2240306"/>
                <a:gd name="connsiteX26" fmla="*/ 1644418 w 2499287"/>
                <a:gd name="connsiteY26" fmla="*/ 1788319 h 2240306"/>
                <a:gd name="connsiteX27" fmla="*/ 1561074 w 2499287"/>
                <a:gd name="connsiteY27" fmla="*/ 1909762 h 2240306"/>
                <a:gd name="connsiteX28" fmla="*/ 1451537 w 2499287"/>
                <a:gd name="connsiteY28" fmla="*/ 2009775 h 2240306"/>
                <a:gd name="connsiteX29" fmla="*/ 1337237 w 2499287"/>
                <a:gd name="connsiteY29" fmla="*/ 2107406 h 2240306"/>
                <a:gd name="connsiteX30" fmla="*/ 1199124 w 2499287"/>
                <a:gd name="connsiteY30" fmla="*/ 2181225 h 2240306"/>
                <a:gd name="connsiteX31" fmla="*/ 1025294 w 2499287"/>
                <a:gd name="connsiteY31" fmla="*/ 2224086 h 2240306"/>
                <a:gd name="connsiteX32" fmla="*/ 741924 w 2499287"/>
                <a:gd name="connsiteY32" fmla="*/ 2228850 h 2240306"/>
                <a:gd name="connsiteX33" fmla="*/ 460937 w 2499287"/>
                <a:gd name="connsiteY33" fmla="*/ 2140743 h 2240306"/>
                <a:gd name="connsiteX34" fmla="*/ 258531 w 2499287"/>
                <a:gd name="connsiteY34" fmla="*/ 1988344 h 2240306"/>
                <a:gd name="connsiteX35" fmla="*/ 113275 w 2499287"/>
                <a:gd name="connsiteY35" fmla="*/ 1781174 h 2240306"/>
                <a:gd name="connsiteX36" fmla="*/ 51163 w 2499287"/>
                <a:gd name="connsiteY36" fmla="*/ 1643831 h 2240306"/>
                <a:gd name="connsiteX37" fmla="*/ 11079 w 2499287"/>
                <a:gd name="connsiteY37" fmla="*/ 1519609 h 2240306"/>
                <a:gd name="connsiteX38" fmla="*/ 2125 w 2499287"/>
                <a:gd name="connsiteY38" fmla="*/ 1425500 h 2240306"/>
                <a:gd name="connsiteX39" fmla="*/ 15644 w 2499287"/>
                <a:gd name="connsiteY39" fmla="*/ 1235868 h 2240306"/>
                <a:gd name="connsiteX40" fmla="*/ 70412 w 2499287"/>
                <a:gd name="connsiteY40" fmla="*/ 1059656 h 2240306"/>
                <a:gd name="connsiteX41" fmla="*/ 232337 w 2499287"/>
                <a:gd name="connsiteY41" fmla="*/ 800100 h 2240306"/>
                <a:gd name="connsiteX42" fmla="*/ 308537 w 2499287"/>
                <a:gd name="connsiteY42" fmla="*/ 723900 h 2240306"/>
                <a:gd name="connsiteX43" fmla="*/ 484749 w 2499287"/>
                <a:gd name="connsiteY43" fmla="*/ 604837 h 2240306"/>
                <a:gd name="connsiteX44" fmla="*/ 611923 w 2499287"/>
                <a:gd name="connsiteY44" fmla="*/ 550713 h 2240306"/>
                <a:gd name="connsiteX0" fmla="*/ 611923 w 2499287"/>
                <a:gd name="connsiteY0" fmla="*/ 553094 h 2242687"/>
                <a:gd name="connsiteX1" fmla="*/ 775262 w 2499287"/>
                <a:gd name="connsiteY1" fmla="*/ 511968 h 2242687"/>
                <a:gd name="connsiteX2" fmla="*/ 1008624 w 2499287"/>
                <a:gd name="connsiteY2" fmla="*/ 526256 h 2242687"/>
                <a:gd name="connsiteX3" fmla="*/ 1161025 w 2499287"/>
                <a:gd name="connsiteY3" fmla="*/ 554831 h 2242687"/>
                <a:gd name="connsiteX4" fmla="*/ 1432487 w 2499287"/>
                <a:gd name="connsiteY4" fmla="*/ 616743 h 2242687"/>
                <a:gd name="connsiteX5" fmla="*/ 1584887 w 2499287"/>
                <a:gd name="connsiteY5" fmla="*/ 621506 h 2242687"/>
                <a:gd name="connsiteX6" fmla="*/ 1730143 w 2499287"/>
                <a:gd name="connsiteY6" fmla="*/ 595312 h 2242687"/>
                <a:gd name="connsiteX7" fmla="*/ 1832536 w 2499287"/>
                <a:gd name="connsiteY7" fmla="*/ 523874 h 2242687"/>
                <a:gd name="connsiteX8" fmla="*/ 1908737 w 2499287"/>
                <a:gd name="connsiteY8" fmla="*/ 435768 h 2242687"/>
                <a:gd name="connsiteX9" fmla="*/ 1949218 w 2499287"/>
                <a:gd name="connsiteY9" fmla="*/ 347661 h 2242687"/>
                <a:gd name="connsiteX10" fmla="*/ 1965887 w 2499287"/>
                <a:gd name="connsiteY10" fmla="*/ 207168 h 2242687"/>
                <a:gd name="connsiteX11" fmla="*/ 1974495 w 2499287"/>
                <a:gd name="connsiteY11" fmla="*/ 120748 h 2242687"/>
                <a:gd name="connsiteX12" fmla="*/ 2094474 w 2499287"/>
                <a:gd name="connsiteY12" fmla="*/ 0 h 2242687"/>
                <a:gd name="connsiteX13" fmla="*/ 2332600 w 2499287"/>
                <a:gd name="connsiteY13" fmla="*/ 235743 h 2242687"/>
                <a:gd name="connsiteX14" fmla="*/ 2499287 w 2499287"/>
                <a:gd name="connsiteY14" fmla="*/ 497681 h 2242687"/>
                <a:gd name="connsiteX15" fmla="*/ 2323074 w 2499287"/>
                <a:gd name="connsiteY15" fmla="*/ 621506 h 2242687"/>
                <a:gd name="connsiteX16" fmla="*/ 2212719 w 2499287"/>
                <a:gd name="connsiteY16" fmla="*/ 614436 h 2242687"/>
                <a:gd name="connsiteX17" fmla="*/ 2087009 w 2499287"/>
                <a:gd name="connsiteY17" fmla="*/ 619050 h 2242687"/>
                <a:gd name="connsiteX18" fmla="*/ 1975412 w 2499287"/>
                <a:gd name="connsiteY18" fmla="*/ 673893 h 2242687"/>
                <a:gd name="connsiteX19" fmla="*/ 1865875 w 2499287"/>
                <a:gd name="connsiteY19" fmla="*/ 778669 h 2242687"/>
                <a:gd name="connsiteX20" fmla="*/ 1803962 w 2499287"/>
                <a:gd name="connsiteY20" fmla="*/ 878681 h 2242687"/>
                <a:gd name="connsiteX21" fmla="*/ 1763480 w 2499287"/>
                <a:gd name="connsiteY21" fmla="*/ 1007268 h 2242687"/>
                <a:gd name="connsiteX22" fmla="*/ 1749193 w 2499287"/>
                <a:gd name="connsiteY22" fmla="*/ 1140618 h 2242687"/>
                <a:gd name="connsiteX23" fmla="*/ 1749194 w 2499287"/>
                <a:gd name="connsiteY23" fmla="*/ 1304923 h 2242687"/>
                <a:gd name="connsiteX24" fmla="*/ 1737287 w 2499287"/>
                <a:gd name="connsiteY24" fmla="*/ 1478756 h 2242687"/>
                <a:gd name="connsiteX25" fmla="*/ 1684899 w 2499287"/>
                <a:gd name="connsiteY25" fmla="*/ 1688306 h 2242687"/>
                <a:gd name="connsiteX26" fmla="*/ 1644418 w 2499287"/>
                <a:gd name="connsiteY26" fmla="*/ 1790700 h 2242687"/>
                <a:gd name="connsiteX27" fmla="*/ 1561074 w 2499287"/>
                <a:gd name="connsiteY27" fmla="*/ 1912143 h 2242687"/>
                <a:gd name="connsiteX28" fmla="*/ 1451537 w 2499287"/>
                <a:gd name="connsiteY28" fmla="*/ 2012156 h 2242687"/>
                <a:gd name="connsiteX29" fmla="*/ 1337237 w 2499287"/>
                <a:gd name="connsiteY29" fmla="*/ 2109787 h 2242687"/>
                <a:gd name="connsiteX30" fmla="*/ 1199124 w 2499287"/>
                <a:gd name="connsiteY30" fmla="*/ 2183606 h 2242687"/>
                <a:gd name="connsiteX31" fmla="*/ 1025294 w 2499287"/>
                <a:gd name="connsiteY31" fmla="*/ 2226467 h 2242687"/>
                <a:gd name="connsiteX32" fmla="*/ 741924 w 2499287"/>
                <a:gd name="connsiteY32" fmla="*/ 2231231 h 2242687"/>
                <a:gd name="connsiteX33" fmla="*/ 460937 w 2499287"/>
                <a:gd name="connsiteY33" fmla="*/ 2143124 h 2242687"/>
                <a:gd name="connsiteX34" fmla="*/ 258531 w 2499287"/>
                <a:gd name="connsiteY34" fmla="*/ 1990725 h 2242687"/>
                <a:gd name="connsiteX35" fmla="*/ 113275 w 2499287"/>
                <a:gd name="connsiteY35" fmla="*/ 1783555 h 2242687"/>
                <a:gd name="connsiteX36" fmla="*/ 51163 w 2499287"/>
                <a:gd name="connsiteY36" fmla="*/ 1646212 h 2242687"/>
                <a:gd name="connsiteX37" fmla="*/ 11079 w 2499287"/>
                <a:gd name="connsiteY37" fmla="*/ 1521990 h 2242687"/>
                <a:gd name="connsiteX38" fmla="*/ 2125 w 2499287"/>
                <a:gd name="connsiteY38" fmla="*/ 1427881 h 2242687"/>
                <a:gd name="connsiteX39" fmla="*/ 15644 w 2499287"/>
                <a:gd name="connsiteY39" fmla="*/ 1238249 h 2242687"/>
                <a:gd name="connsiteX40" fmla="*/ 70412 w 2499287"/>
                <a:gd name="connsiteY40" fmla="*/ 1062037 h 2242687"/>
                <a:gd name="connsiteX41" fmla="*/ 232337 w 2499287"/>
                <a:gd name="connsiteY41" fmla="*/ 802481 h 2242687"/>
                <a:gd name="connsiteX42" fmla="*/ 308537 w 2499287"/>
                <a:gd name="connsiteY42" fmla="*/ 726281 h 2242687"/>
                <a:gd name="connsiteX43" fmla="*/ 484749 w 2499287"/>
                <a:gd name="connsiteY43" fmla="*/ 607218 h 2242687"/>
                <a:gd name="connsiteX44" fmla="*/ 611923 w 2499287"/>
                <a:gd name="connsiteY44" fmla="*/ 553094 h 2242687"/>
                <a:gd name="connsiteX0" fmla="*/ 611923 w 2499287"/>
                <a:gd name="connsiteY0" fmla="*/ 553094 h 2242687"/>
                <a:gd name="connsiteX1" fmla="*/ 775262 w 2499287"/>
                <a:gd name="connsiteY1" fmla="*/ 511968 h 2242687"/>
                <a:gd name="connsiteX2" fmla="*/ 1008624 w 2499287"/>
                <a:gd name="connsiteY2" fmla="*/ 526256 h 2242687"/>
                <a:gd name="connsiteX3" fmla="*/ 1161025 w 2499287"/>
                <a:gd name="connsiteY3" fmla="*/ 554831 h 2242687"/>
                <a:gd name="connsiteX4" fmla="*/ 1432487 w 2499287"/>
                <a:gd name="connsiteY4" fmla="*/ 616743 h 2242687"/>
                <a:gd name="connsiteX5" fmla="*/ 1584887 w 2499287"/>
                <a:gd name="connsiteY5" fmla="*/ 621506 h 2242687"/>
                <a:gd name="connsiteX6" fmla="*/ 1730143 w 2499287"/>
                <a:gd name="connsiteY6" fmla="*/ 595312 h 2242687"/>
                <a:gd name="connsiteX7" fmla="*/ 1832536 w 2499287"/>
                <a:gd name="connsiteY7" fmla="*/ 523874 h 2242687"/>
                <a:gd name="connsiteX8" fmla="*/ 1908737 w 2499287"/>
                <a:gd name="connsiteY8" fmla="*/ 435768 h 2242687"/>
                <a:gd name="connsiteX9" fmla="*/ 1949218 w 2499287"/>
                <a:gd name="connsiteY9" fmla="*/ 347661 h 2242687"/>
                <a:gd name="connsiteX10" fmla="*/ 1965887 w 2499287"/>
                <a:gd name="connsiteY10" fmla="*/ 207168 h 2242687"/>
                <a:gd name="connsiteX11" fmla="*/ 1974495 w 2499287"/>
                <a:gd name="connsiteY11" fmla="*/ 120748 h 2242687"/>
                <a:gd name="connsiteX12" fmla="*/ 2094474 w 2499287"/>
                <a:gd name="connsiteY12" fmla="*/ 0 h 2242687"/>
                <a:gd name="connsiteX13" fmla="*/ 2332600 w 2499287"/>
                <a:gd name="connsiteY13" fmla="*/ 235743 h 2242687"/>
                <a:gd name="connsiteX14" fmla="*/ 2499287 w 2499287"/>
                <a:gd name="connsiteY14" fmla="*/ 497681 h 2242687"/>
                <a:gd name="connsiteX15" fmla="*/ 2323074 w 2499287"/>
                <a:gd name="connsiteY15" fmla="*/ 621506 h 2242687"/>
                <a:gd name="connsiteX16" fmla="*/ 2212719 w 2499287"/>
                <a:gd name="connsiteY16" fmla="*/ 614436 h 2242687"/>
                <a:gd name="connsiteX17" fmla="*/ 2087009 w 2499287"/>
                <a:gd name="connsiteY17" fmla="*/ 619050 h 2242687"/>
                <a:gd name="connsiteX18" fmla="*/ 1975412 w 2499287"/>
                <a:gd name="connsiteY18" fmla="*/ 673893 h 2242687"/>
                <a:gd name="connsiteX19" fmla="*/ 1865875 w 2499287"/>
                <a:gd name="connsiteY19" fmla="*/ 778669 h 2242687"/>
                <a:gd name="connsiteX20" fmla="*/ 1803962 w 2499287"/>
                <a:gd name="connsiteY20" fmla="*/ 878681 h 2242687"/>
                <a:gd name="connsiteX21" fmla="*/ 1763480 w 2499287"/>
                <a:gd name="connsiteY21" fmla="*/ 1007268 h 2242687"/>
                <a:gd name="connsiteX22" fmla="*/ 1749193 w 2499287"/>
                <a:gd name="connsiteY22" fmla="*/ 1140618 h 2242687"/>
                <a:gd name="connsiteX23" fmla="*/ 1749194 w 2499287"/>
                <a:gd name="connsiteY23" fmla="*/ 1304923 h 2242687"/>
                <a:gd name="connsiteX24" fmla="*/ 1737287 w 2499287"/>
                <a:gd name="connsiteY24" fmla="*/ 1478756 h 2242687"/>
                <a:gd name="connsiteX25" fmla="*/ 1684899 w 2499287"/>
                <a:gd name="connsiteY25" fmla="*/ 1688306 h 2242687"/>
                <a:gd name="connsiteX26" fmla="*/ 1644418 w 2499287"/>
                <a:gd name="connsiteY26" fmla="*/ 1790700 h 2242687"/>
                <a:gd name="connsiteX27" fmla="*/ 1561074 w 2499287"/>
                <a:gd name="connsiteY27" fmla="*/ 1912143 h 2242687"/>
                <a:gd name="connsiteX28" fmla="*/ 1451537 w 2499287"/>
                <a:gd name="connsiteY28" fmla="*/ 2012156 h 2242687"/>
                <a:gd name="connsiteX29" fmla="*/ 1337237 w 2499287"/>
                <a:gd name="connsiteY29" fmla="*/ 2109787 h 2242687"/>
                <a:gd name="connsiteX30" fmla="*/ 1199124 w 2499287"/>
                <a:gd name="connsiteY30" fmla="*/ 2183606 h 2242687"/>
                <a:gd name="connsiteX31" fmla="*/ 1025294 w 2499287"/>
                <a:gd name="connsiteY31" fmla="*/ 2226467 h 2242687"/>
                <a:gd name="connsiteX32" fmla="*/ 741924 w 2499287"/>
                <a:gd name="connsiteY32" fmla="*/ 2231231 h 2242687"/>
                <a:gd name="connsiteX33" fmla="*/ 460937 w 2499287"/>
                <a:gd name="connsiteY33" fmla="*/ 2143124 h 2242687"/>
                <a:gd name="connsiteX34" fmla="*/ 258531 w 2499287"/>
                <a:gd name="connsiteY34" fmla="*/ 1990725 h 2242687"/>
                <a:gd name="connsiteX35" fmla="*/ 113275 w 2499287"/>
                <a:gd name="connsiteY35" fmla="*/ 1783555 h 2242687"/>
                <a:gd name="connsiteX36" fmla="*/ 51163 w 2499287"/>
                <a:gd name="connsiteY36" fmla="*/ 1646212 h 2242687"/>
                <a:gd name="connsiteX37" fmla="*/ 11079 w 2499287"/>
                <a:gd name="connsiteY37" fmla="*/ 1521990 h 2242687"/>
                <a:gd name="connsiteX38" fmla="*/ 2125 w 2499287"/>
                <a:gd name="connsiteY38" fmla="*/ 1427881 h 2242687"/>
                <a:gd name="connsiteX39" fmla="*/ 15644 w 2499287"/>
                <a:gd name="connsiteY39" fmla="*/ 1238249 h 2242687"/>
                <a:gd name="connsiteX40" fmla="*/ 70412 w 2499287"/>
                <a:gd name="connsiteY40" fmla="*/ 1062037 h 2242687"/>
                <a:gd name="connsiteX41" fmla="*/ 232337 w 2499287"/>
                <a:gd name="connsiteY41" fmla="*/ 802481 h 2242687"/>
                <a:gd name="connsiteX42" fmla="*/ 308537 w 2499287"/>
                <a:gd name="connsiteY42" fmla="*/ 726281 h 2242687"/>
                <a:gd name="connsiteX43" fmla="*/ 484749 w 2499287"/>
                <a:gd name="connsiteY43" fmla="*/ 607218 h 2242687"/>
                <a:gd name="connsiteX44" fmla="*/ 611923 w 2499287"/>
                <a:gd name="connsiteY44" fmla="*/ 553094 h 2242687"/>
                <a:gd name="connsiteX0" fmla="*/ 611923 w 2499287"/>
                <a:gd name="connsiteY0" fmla="*/ 557311 h 2246904"/>
                <a:gd name="connsiteX1" fmla="*/ 775262 w 2499287"/>
                <a:gd name="connsiteY1" fmla="*/ 516185 h 2246904"/>
                <a:gd name="connsiteX2" fmla="*/ 1008624 w 2499287"/>
                <a:gd name="connsiteY2" fmla="*/ 530473 h 2246904"/>
                <a:gd name="connsiteX3" fmla="*/ 1161025 w 2499287"/>
                <a:gd name="connsiteY3" fmla="*/ 559048 h 2246904"/>
                <a:gd name="connsiteX4" fmla="*/ 1432487 w 2499287"/>
                <a:gd name="connsiteY4" fmla="*/ 620960 h 2246904"/>
                <a:gd name="connsiteX5" fmla="*/ 1584887 w 2499287"/>
                <a:gd name="connsiteY5" fmla="*/ 625723 h 2246904"/>
                <a:gd name="connsiteX6" fmla="*/ 1730143 w 2499287"/>
                <a:gd name="connsiteY6" fmla="*/ 599529 h 2246904"/>
                <a:gd name="connsiteX7" fmla="*/ 1832536 w 2499287"/>
                <a:gd name="connsiteY7" fmla="*/ 528091 h 2246904"/>
                <a:gd name="connsiteX8" fmla="*/ 1908737 w 2499287"/>
                <a:gd name="connsiteY8" fmla="*/ 439985 h 2246904"/>
                <a:gd name="connsiteX9" fmla="*/ 1949218 w 2499287"/>
                <a:gd name="connsiteY9" fmla="*/ 351878 h 2246904"/>
                <a:gd name="connsiteX10" fmla="*/ 1965887 w 2499287"/>
                <a:gd name="connsiteY10" fmla="*/ 211385 h 2246904"/>
                <a:gd name="connsiteX11" fmla="*/ 1974495 w 2499287"/>
                <a:gd name="connsiteY11" fmla="*/ 124965 h 2246904"/>
                <a:gd name="connsiteX12" fmla="*/ 2096657 w 2499287"/>
                <a:gd name="connsiteY12" fmla="*/ 0 h 2246904"/>
                <a:gd name="connsiteX13" fmla="*/ 2332600 w 2499287"/>
                <a:gd name="connsiteY13" fmla="*/ 239960 h 2246904"/>
                <a:gd name="connsiteX14" fmla="*/ 2499287 w 2499287"/>
                <a:gd name="connsiteY14" fmla="*/ 501898 h 2246904"/>
                <a:gd name="connsiteX15" fmla="*/ 2323074 w 2499287"/>
                <a:gd name="connsiteY15" fmla="*/ 625723 h 2246904"/>
                <a:gd name="connsiteX16" fmla="*/ 2212719 w 2499287"/>
                <a:gd name="connsiteY16" fmla="*/ 618653 h 2246904"/>
                <a:gd name="connsiteX17" fmla="*/ 2087009 w 2499287"/>
                <a:gd name="connsiteY17" fmla="*/ 623267 h 2246904"/>
                <a:gd name="connsiteX18" fmla="*/ 1975412 w 2499287"/>
                <a:gd name="connsiteY18" fmla="*/ 678110 h 2246904"/>
                <a:gd name="connsiteX19" fmla="*/ 1865875 w 2499287"/>
                <a:gd name="connsiteY19" fmla="*/ 782886 h 2246904"/>
                <a:gd name="connsiteX20" fmla="*/ 1803962 w 2499287"/>
                <a:gd name="connsiteY20" fmla="*/ 882898 h 2246904"/>
                <a:gd name="connsiteX21" fmla="*/ 1763480 w 2499287"/>
                <a:gd name="connsiteY21" fmla="*/ 1011485 h 2246904"/>
                <a:gd name="connsiteX22" fmla="*/ 1749193 w 2499287"/>
                <a:gd name="connsiteY22" fmla="*/ 1144835 h 2246904"/>
                <a:gd name="connsiteX23" fmla="*/ 1749194 w 2499287"/>
                <a:gd name="connsiteY23" fmla="*/ 1309140 h 2246904"/>
                <a:gd name="connsiteX24" fmla="*/ 1737287 w 2499287"/>
                <a:gd name="connsiteY24" fmla="*/ 1482973 h 2246904"/>
                <a:gd name="connsiteX25" fmla="*/ 1684899 w 2499287"/>
                <a:gd name="connsiteY25" fmla="*/ 1692523 h 2246904"/>
                <a:gd name="connsiteX26" fmla="*/ 1644418 w 2499287"/>
                <a:gd name="connsiteY26" fmla="*/ 1794917 h 2246904"/>
                <a:gd name="connsiteX27" fmla="*/ 1561074 w 2499287"/>
                <a:gd name="connsiteY27" fmla="*/ 1916360 h 2246904"/>
                <a:gd name="connsiteX28" fmla="*/ 1451537 w 2499287"/>
                <a:gd name="connsiteY28" fmla="*/ 2016373 h 2246904"/>
                <a:gd name="connsiteX29" fmla="*/ 1337237 w 2499287"/>
                <a:gd name="connsiteY29" fmla="*/ 2114004 h 2246904"/>
                <a:gd name="connsiteX30" fmla="*/ 1199124 w 2499287"/>
                <a:gd name="connsiteY30" fmla="*/ 2187823 h 2246904"/>
                <a:gd name="connsiteX31" fmla="*/ 1025294 w 2499287"/>
                <a:gd name="connsiteY31" fmla="*/ 2230684 h 2246904"/>
                <a:gd name="connsiteX32" fmla="*/ 741924 w 2499287"/>
                <a:gd name="connsiteY32" fmla="*/ 2235448 h 2246904"/>
                <a:gd name="connsiteX33" fmla="*/ 460937 w 2499287"/>
                <a:gd name="connsiteY33" fmla="*/ 2147341 h 2246904"/>
                <a:gd name="connsiteX34" fmla="*/ 258531 w 2499287"/>
                <a:gd name="connsiteY34" fmla="*/ 1994942 h 2246904"/>
                <a:gd name="connsiteX35" fmla="*/ 113275 w 2499287"/>
                <a:gd name="connsiteY35" fmla="*/ 1787772 h 2246904"/>
                <a:gd name="connsiteX36" fmla="*/ 51163 w 2499287"/>
                <a:gd name="connsiteY36" fmla="*/ 1650429 h 2246904"/>
                <a:gd name="connsiteX37" fmla="*/ 11079 w 2499287"/>
                <a:gd name="connsiteY37" fmla="*/ 1526207 h 2246904"/>
                <a:gd name="connsiteX38" fmla="*/ 2125 w 2499287"/>
                <a:gd name="connsiteY38" fmla="*/ 1432098 h 2246904"/>
                <a:gd name="connsiteX39" fmla="*/ 15644 w 2499287"/>
                <a:gd name="connsiteY39" fmla="*/ 1242466 h 2246904"/>
                <a:gd name="connsiteX40" fmla="*/ 70412 w 2499287"/>
                <a:gd name="connsiteY40" fmla="*/ 1066254 h 2246904"/>
                <a:gd name="connsiteX41" fmla="*/ 232337 w 2499287"/>
                <a:gd name="connsiteY41" fmla="*/ 806698 h 2246904"/>
                <a:gd name="connsiteX42" fmla="*/ 308537 w 2499287"/>
                <a:gd name="connsiteY42" fmla="*/ 730498 h 2246904"/>
                <a:gd name="connsiteX43" fmla="*/ 484749 w 2499287"/>
                <a:gd name="connsiteY43" fmla="*/ 611435 h 2246904"/>
                <a:gd name="connsiteX44" fmla="*/ 611923 w 2499287"/>
                <a:gd name="connsiteY44" fmla="*/ 557311 h 2246904"/>
                <a:gd name="connsiteX0" fmla="*/ 609798 w 2497162"/>
                <a:gd name="connsiteY0" fmla="*/ 557311 h 2241872"/>
                <a:gd name="connsiteX1" fmla="*/ 773137 w 2497162"/>
                <a:gd name="connsiteY1" fmla="*/ 516185 h 2241872"/>
                <a:gd name="connsiteX2" fmla="*/ 1006499 w 2497162"/>
                <a:gd name="connsiteY2" fmla="*/ 530473 h 2241872"/>
                <a:gd name="connsiteX3" fmla="*/ 1158900 w 2497162"/>
                <a:gd name="connsiteY3" fmla="*/ 559048 h 2241872"/>
                <a:gd name="connsiteX4" fmla="*/ 1430362 w 2497162"/>
                <a:gd name="connsiteY4" fmla="*/ 620960 h 2241872"/>
                <a:gd name="connsiteX5" fmla="*/ 1582762 w 2497162"/>
                <a:gd name="connsiteY5" fmla="*/ 625723 h 2241872"/>
                <a:gd name="connsiteX6" fmla="*/ 1728018 w 2497162"/>
                <a:gd name="connsiteY6" fmla="*/ 599529 h 2241872"/>
                <a:gd name="connsiteX7" fmla="*/ 1830411 w 2497162"/>
                <a:gd name="connsiteY7" fmla="*/ 528091 h 2241872"/>
                <a:gd name="connsiteX8" fmla="*/ 1906612 w 2497162"/>
                <a:gd name="connsiteY8" fmla="*/ 439985 h 2241872"/>
                <a:gd name="connsiteX9" fmla="*/ 1947093 w 2497162"/>
                <a:gd name="connsiteY9" fmla="*/ 351878 h 2241872"/>
                <a:gd name="connsiteX10" fmla="*/ 1963762 w 2497162"/>
                <a:gd name="connsiteY10" fmla="*/ 211385 h 2241872"/>
                <a:gd name="connsiteX11" fmla="*/ 1961103 w 2497162"/>
                <a:gd name="connsiteY11" fmla="*/ 113782 h 2241872"/>
                <a:gd name="connsiteX12" fmla="*/ 2094532 w 2497162"/>
                <a:gd name="connsiteY12" fmla="*/ 0 h 2241872"/>
                <a:gd name="connsiteX13" fmla="*/ 2330475 w 2497162"/>
                <a:gd name="connsiteY13" fmla="*/ 239960 h 2241872"/>
                <a:gd name="connsiteX14" fmla="*/ 2497162 w 2497162"/>
                <a:gd name="connsiteY14" fmla="*/ 501898 h 2241872"/>
                <a:gd name="connsiteX15" fmla="*/ 2320949 w 2497162"/>
                <a:gd name="connsiteY15" fmla="*/ 625723 h 2241872"/>
                <a:gd name="connsiteX16" fmla="*/ 2210594 w 2497162"/>
                <a:gd name="connsiteY16" fmla="*/ 618653 h 2241872"/>
                <a:gd name="connsiteX17" fmla="*/ 2084884 w 2497162"/>
                <a:gd name="connsiteY17" fmla="*/ 623267 h 2241872"/>
                <a:gd name="connsiteX18" fmla="*/ 1973287 w 2497162"/>
                <a:gd name="connsiteY18" fmla="*/ 678110 h 2241872"/>
                <a:gd name="connsiteX19" fmla="*/ 1863750 w 2497162"/>
                <a:gd name="connsiteY19" fmla="*/ 782886 h 2241872"/>
                <a:gd name="connsiteX20" fmla="*/ 1801837 w 2497162"/>
                <a:gd name="connsiteY20" fmla="*/ 882898 h 2241872"/>
                <a:gd name="connsiteX21" fmla="*/ 1761355 w 2497162"/>
                <a:gd name="connsiteY21" fmla="*/ 1011485 h 2241872"/>
                <a:gd name="connsiteX22" fmla="*/ 1747068 w 2497162"/>
                <a:gd name="connsiteY22" fmla="*/ 1144835 h 2241872"/>
                <a:gd name="connsiteX23" fmla="*/ 1747069 w 2497162"/>
                <a:gd name="connsiteY23" fmla="*/ 1309140 h 2241872"/>
                <a:gd name="connsiteX24" fmla="*/ 1735162 w 2497162"/>
                <a:gd name="connsiteY24" fmla="*/ 1482973 h 2241872"/>
                <a:gd name="connsiteX25" fmla="*/ 1682774 w 2497162"/>
                <a:gd name="connsiteY25" fmla="*/ 1692523 h 2241872"/>
                <a:gd name="connsiteX26" fmla="*/ 1642293 w 2497162"/>
                <a:gd name="connsiteY26" fmla="*/ 1794917 h 2241872"/>
                <a:gd name="connsiteX27" fmla="*/ 1558949 w 2497162"/>
                <a:gd name="connsiteY27" fmla="*/ 1916360 h 2241872"/>
                <a:gd name="connsiteX28" fmla="*/ 1449412 w 2497162"/>
                <a:gd name="connsiteY28" fmla="*/ 2016373 h 2241872"/>
                <a:gd name="connsiteX29" fmla="*/ 1335112 w 2497162"/>
                <a:gd name="connsiteY29" fmla="*/ 2114004 h 2241872"/>
                <a:gd name="connsiteX30" fmla="*/ 1196999 w 2497162"/>
                <a:gd name="connsiteY30" fmla="*/ 2187823 h 2241872"/>
                <a:gd name="connsiteX31" fmla="*/ 1023169 w 2497162"/>
                <a:gd name="connsiteY31" fmla="*/ 2230684 h 2241872"/>
                <a:gd name="connsiteX32" fmla="*/ 739799 w 2497162"/>
                <a:gd name="connsiteY32" fmla="*/ 2235448 h 2241872"/>
                <a:gd name="connsiteX33" fmla="*/ 458812 w 2497162"/>
                <a:gd name="connsiteY33" fmla="*/ 2147341 h 2241872"/>
                <a:gd name="connsiteX34" fmla="*/ 256406 w 2497162"/>
                <a:gd name="connsiteY34" fmla="*/ 1994942 h 2241872"/>
                <a:gd name="connsiteX35" fmla="*/ 111150 w 2497162"/>
                <a:gd name="connsiteY35" fmla="*/ 1787772 h 2241872"/>
                <a:gd name="connsiteX36" fmla="*/ 49038 w 2497162"/>
                <a:gd name="connsiteY36" fmla="*/ 1650429 h 2241872"/>
                <a:gd name="connsiteX37" fmla="*/ 8954 w 2497162"/>
                <a:gd name="connsiteY37" fmla="*/ 1526207 h 2241872"/>
                <a:gd name="connsiteX38" fmla="*/ 0 w 2497162"/>
                <a:gd name="connsiteY38" fmla="*/ 1432098 h 2241872"/>
                <a:gd name="connsiteX39" fmla="*/ 13519 w 2497162"/>
                <a:gd name="connsiteY39" fmla="*/ 1242466 h 2241872"/>
                <a:gd name="connsiteX40" fmla="*/ 68287 w 2497162"/>
                <a:gd name="connsiteY40" fmla="*/ 1066254 h 2241872"/>
                <a:gd name="connsiteX41" fmla="*/ 230212 w 2497162"/>
                <a:gd name="connsiteY41" fmla="*/ 806698 h 2241872"/>
                <a:gd name="connsiteX42" fmla="*/ 306412 w 2497162"/>
                <a:gd name="connsiteY42" fmla="*/ 730498 h 2241872"/>
                <a:gd name="connsiteX43" fmla="*/ 482624 w 2497162"/>
                <a:gd name="connsiteY43" fmla="*/ 611435 h 2241872"/>
                <a:gd name="connsiteX44" fmla="*/ 609798 w 2497162"/>
                <a:gd name="connsiteY44" fmla="*/ 557311 h 2241872"/>
                <a:gd name="connsiteX0" fmla="*/ 609798 w 2497162"/>
                <a:gd name="connsiteY0" fmla="*/ 570782 h 2255343"/>
                <a:gd name="connsiteX1" fmla="*/ 773137 w 2497162"/>
                <a:gd name="connsiteY1" fmla="*/ 529656 h 2255343"/>
                <a:gd name="connsiteX2" fmla="*/ 1006499 w 2497162"/>
                <a:gd name="connsiteY2" fmla="*/ 543944 h 2255343"/>
                <a:gd name="connsiteX3" fmla="*/ 1158900 w 2497162"/>
                <a:gd name="connsiteY3" fmla="*/ 572519 h 2255343"/>
                <a:gd name="connsiteX4" fmla="*/ 1430362 w 2497162"/>
                <a:gd name="connsiteY4" fmla="*/ 634431 h 2255343"/>
                <a:gd name="connsiteX5" fmla="*/ 1582762 w 2497162"/>
                <a:gd name="connsiteY5" fmla="*/ 639194 h 2255343"/>
                <a:gd name="connsiteX6" fmla="*/ 1728018 w 2497162"/>
                <a:gd name="connsiteY6" fmla="*/ 613000 h 2255343"/>
                <a:gd name="connsiteX7" fmla="*/ 1830411 w 2497162"/>
                <a:gd name="connsiteY7" fmla="*/ 541562 h 2255343"/>
                <a:gd name="connsiteX8" fmla="*/ 1906612 w 2497162"/>
                <a:gd name="connsiteY8" fmla="*/ 453456 h 2255343"/>
                <a:gd name="connsiteX9" fmla="*/ 1947093 w 2497162"/>
                <a:gd name="connsiteY9" fmla="*/ 365349 h 2255343"/>
                <a:gd name="connsiteX10" fmla="*/ 1963762 w 2497162"/>
                <a:gd name="connsiteY10" fmla="*/ 224856 h 2255343"/>
                <a:gd name="connsiteX11" fmla="*/ 1961103 w 2497162"/>
                <a:gd name="connsiteY11" fmla="*/ 127253 h 2255343"/>
                <a:gd name="connsiteX12" fmla="*/ 2094482 w 2497162"/>
                <a:gd name="connsiteY12" fmla="*/ 0 h 2255343"/>
                <a:gd name="connsiteX13" fmla="*/ 2330475 w 2497162"/>
                <a:gd name="connsiteY13" fmla="*/ 253431 h 2255343"/>
                <a:gd name="connsiteX14" fmla="*/ 2497162 w 2497162"/>
                <a:gd name="connsiteY14" fmla="*/ 515369 h 2255343"/>
                <a:gd name="connsiteX15" fmla="*/ 2320949 w 2497162"/>
                <a:gd name="connsiteY15" fmla="*/ 639194 h 2255343"/>
                <a:gd name="connsiteX16" fmla="*/ 2210594 w 2497162"/>
                <a:gd name="connsiteY16" fmla="*/ 632124 h 2255343"/>
                <a:gd name="connsiteX17" fmla="*/ 2084884 w 2497162"/>
                <a:gd name="connsiteY17" fmla="*/ 636738 h 2255343"/>
                <a:gd name="connsiteX18" fmla="*/ 1973287 w 2497162"/>
                <a:gd name="connsiteY18" fmla="*/ 691581 h 2255343"/>
                <a:gd name="connsiteX19" fmla="*/ 1863750 w 2497162"/>
                <a:gd name="connsiteY19" fmla="*/ 796357 h 2255343"/>
                <a:gd name="connsiteX20" fmla="*/ 1801837 w 2497162"/>
                <a:gd name="connsiteY20" fmla="*/ 896369 h 2255343"/>
                <a:gd name="connsiteX21" fmla="*/ 1761355 w 2497162"/>
                <a:gd name="connsiteY21" fmla="*/ 1024956 h 2255343"/>
                <a:gd name="connsiteX22" fmla="*/ 1747068 w 2497162"/>
                <a:gd name="connsiteY22" fmla="*/ 1158306 h 2255343"/>
                <a:gd name="connsiteX23" fmla="*/ 1747069 w 2497162"/>
                <a:gd name="connsiteY23" fmla="*/ 1322611 h 2255343"/>
                <a:gd name="connsiteX24" fmla="*/ 1735162 w 2497162"/>
                <a:gd name="connsiteY24" fmla="*/ 1496444 h 2255343"/>
                <a:gd name="connsiteX25" fmla="*/ 1682774 w 2497162"/>
                <a:gd name="connsiteY25" fmla="*/ 1705994 h 2255343"/>
                <a:gd name="connsiteX26" fmla="*/ 1642293 w 2497162"/>
                <a:gd name="connsiteY26" fmla="*/ 1808388 h 2255343"/>
                <a:gd name="connsiteX27" fmla="*/ 1558949 w 2497162"/>
                <a:gd name="connsiteY27" fmla="*/ 1929831 h 2255343"/>
                <a:gd name="connsiteX28" fmla="*/ 1449412 w 2497162"/>
                <a:gd name="connsiteY28" fmla="*/ 2029844 h 2255343"/>
                <a:gd name="connsiteX29" fmla="*/ 1335112 w 2497162"/>
                <a:gd name="connsiteY29" fmla="*/ 2127475 h 2255343"/>
                <a:gd name="connsiteX30" fmla="*/ 1196999 w 2497162"/>
                <a:gd name="connsiteY30" fmla="*/ 2201294 h 2255343"/>
                <a:gd name="connsiteX31" fmla="*/ 1023169 w 2497162"/>
                <a:gd name="connsiteY31" fmla="*/ 2244155 h 2255343"/>
                <a:gd name="connsiteX32" fmla="*/ 739799 w 2497162"/>
                <a:gd name="connsiteY32" fmla="*/ 2248919 h 2255343"/>
                <a:gd name="connsiteX33" fmla="*/ 458812 w 2497162"/>
                <a:gd name="connsiteY33" fmla="*/ 2160812 h 2255343"/>
                <a:gd name="connsiteX34" fmla="*/ 256406 w 2497162"/>
                <a:gd name="connsiteY34" fmla="*/ 2008413 h 2255343"/>
                <a:gd name="connsiteX35" fmla="*/ 111150 w 2497162"/>
                <a:gd name="connsiteY35" fmla="*/ 1801243 h 2255343"/>
                <a:gd name="connsiteX36" fmla="*/ 49038 w 2497162"/>
                <a:gd name="connsiteY36" fmla="*/ 1663900 h 2255343"/>
                <a:gd name="connsiteX37" fmla="*/ 8954 w 2497162"/>
                <a:gd name="connsiteY37" fmla="*/ 1539678 h 2255343"/>
                <a:gd name="connsiteX38" fmla="*/ 0 w 2497162"/>
                <a:gd name="connsiteY38" fmla="*/ 1445569 h 2255343"/>
                <a:gd name="connsiteX39" fmla="*/ 13519 w 2497162"/>
                <a:gd name="connsiteY39" fmla="*/ 1255937 h 2255343"/>
                <a:gd name="connsiteX40" fmla="*/ 68287 w 2497162"/>
                <a:gd name="connsiteY40" fmla="*/ 1079725 h 2255343"/>
                <a:gd name="connsiteX41" fmla="*/ 230212 w 2497162"/>
                <a:gd name="connsiteY41" fmla="*/ 820169 h 2255343"/>
                <a:gd name="connsiteX42" fmla="*/ 306412 w 2497162"/>
                <a:gd name="connsiteY42" fmla="*/ 743969 h 2255343"/>
                <a:gd name="connsiteX43" fmla="*/ 482624 w 2497162"/>
                <a:gd name="connsiteY43" fmla="*/ 624906 h 2255343"/>
                <a:gd name="connsiteX44" fmla="*/ 609798 w 2497162"/>
                <a:gd name="connsiteY44" fmla="*/ 570782 h 2255343"/>
                <a:gd name="connsiteX0" fmla="*/ 609798 w 2506142"/>
                <a:gd name="connsiteY0" fmla="*/ 570782 h 2255343"/>
                <a:gd name="connsiteX1" fmla="*/ 773137 w 2506142"/>
                <a:gd name="connsiteY1" fmla="*/ 529656 h 2255343"/>
                <a:gd name="connsiteX2" fmla="*/ 1006499 w 2506142"/>
                <a:gd name="connsiteY2" fmla="*/ 543944 h 2255343"/>
                <a:gd name="connsiteX3" fmla="*/ 1158900 w 2506142"/>
                <a:gd name="connsiteY3" fmla="*/ 572519 h 2255343"/>
                <a:gd name="connsiteX4" fmla="*/ 1430362 w 2506142"/>
                <a:gd name="connsiteY4" fmla="*/ 634431 h 2255343"/>
                <a:gd name="connsiteX5" fmla="*/ 1582762 w 2506142"/>
                <a:gd name="connsiteY5" fmla="*/ 639194 h 2255343"/>
                <a:gd name="connsiteX6" fmla="*/ 1728018 w 2506142"/>
                <a:gd name="connsiteY6" fmla="*/ 613000 h 2255343"/>
                <a:gd name="connsiteX7" fmla="*/ 1830411 w 2506142"/>
                <a:gd name="connsiteY7" fmla="*/ 541562 h 2255343"/>
                <a:gd name="connsiteX8" fmla="*/ 1906612 w 2506142"/>
                <a:gd name="connsiteY8" fmla="*/ 453456 h 2255343"/>
                <a:gd name="connsiteX9" fmla="*/ 1947093 w 2506142"/>
                <a:gd name="connsiteY9" fmla="*/ 365349 h 2255343"/>
                <a:gd name="connsiteX10" fmla="*/ 1963762 w 2506142"/>
                <a:gd name="connsiteY10" fmla="*/ 224856 h 2255343"/>
                <a:gd name="connsiteX11" fmla="*/ 1961103 w 2506142"/>
                <a:gd name="connsiteY11" fmla="*/ 127253 h 2255343"/>
                <a:gd name="connsiteX12" fmla="*/ 2094482 w 2506142"/>
                <a:gd name="connsiteY12" fmla="*/ 0 h 2255343"/>
                <a:gd name="connsiteX13" fmla="*/ 2330475 w 2506142"/>
                <a:gd name="connsiteY13" fmla="*/ 253431 h 2255343"/>
                <a:gd name="connsiteX14" fmla="*/ 2506142 w 2506142"/>
                <a:gd name="connsiteY14" fmla="*/ 515336 h 2255343"/>
                <a:gd name="connsiteX15" fmla="*/ 2320949 w 2506142"/>
                <a:gd name="connsiteY15" fmla="*/ 639194 h 2255343"/>
                <a:gd name="connsiteX16" fmla="*/ 2210594 w 2506142"/>
                <a:gd name="connsiteY16" fmla="*/ 632124 h 2255343"/>
                <a:gd name="connsiteX17" fmla="*/ 2084884 w 2506142"/>
                <a:gd name="connsiteY17" fmla="*/ 636738 h 2255343"/>
                <a:gd name="connsiteX18" fmla="*/ 1973287 w 2506142"/>
                <a:gd name="connsiteY18" fmla="*/ 691581 h 2255343"/>
                <a:gd name="connsiteX19" fmla="*/ 1863750 w 2506142"/>
                <a:gd name="connsiteY19" fmla="*/ 796357 h 2255343"/>
                <a:gd name="connsiteX20" fmla="*/ 1801837 w 2506142"/>
                <a:gd name="connsiteY20" fmla="*/ 896369 h 2255343"/>
                <a:gd name="connsiteX21" fmla="*/ 1761355 w 2506142"/>
                <a:gd name="connsiteY21" fmla="*/ 1024956 h 2255343"/>
                <a:gd name="connsiteX22" fmla="*/ 1747068 w 2506142"/>
                <a:gd name="connsiteY22" fmla="*/ 1158306 h 2255343"/>
                <a:gd name="connsiteX23" fmla="*/ 1747069 w 2506142"/>
                <a:gd name="connsiteY23" fmla="*/ 1322611 h 2255343"/>
                <a:gd name="connsiteX24" fmla="*/ 1735162 w 2506142"/>
                <a:gd name="connsiteY24" fmla="*/ 1496444 h 2255343"/>
                <a:gd name="connsiteX25" fmla="*/ 1682774 w 2506142"/>
                <a:gd name="connsiteY25" fmla="*/ 1705994 h 2255343"/>
                <a:gd name="connsiteX26" fmla="*/ 1642293 w 2506142"/>
                <a:gd name="connsiteY26" fmla="*/ 1808388 h 2255343"/>
                <a:gd name="connsiteX27" fmla="*/ 1558949 w 2506142"/>
                <a:gd name="connsiteY27" fmla="*/ 1929831 h 2255343"/>
                <a:gd name="connsiteX28" fmla="*/ 1449412 w 2506142"/>
                <a:gd name="connsiteY28" fmla="*/ 2029844 h 2255343"/>
                <a:gd name="connsiteX29" fmla="*/ 1335112 w 2506142"/>
                <a:gd name="connsiteY29" fmla="*/ 2127475 h 2255343"/>
                <a:gd name="connsiteX30" fmla="*/ 1196999 w 2506142"/>
                <a:gd name="connsiteY30" fmla="*/ 2201294 h 2255343"/>
                <a:gd name="connsiteX31" fmla="*/ 1023169 w 2506142"/>
                <a:gd name="connsiteY31" fmla="*/ 2244155 h 2255343"/>
                <a:gd name="connsiteX32" fmla="*/ 739799 w 2506142"/>
                <a:gd name="connsiteY32" fmla="*/ 2248919 h 2255343"/>
                <a:gd name="connsiteX33" fmla="*/ 458812 w 2506142"/>
                <a:gd name="connsiteY33" fmla="*/ 2160812 h 2255343"/>
                <a:gd name="connsiteX34" fmla="*/ 256406 w 2506142"/>
                <a:gd name="connsiteY34" fmla="*/ 2008413 h 2255343"/>
                <a:gd name="connsiteX35" fmla="*/ 111150 w 2506142"/>
                <a:gd name="connsiteY35" fmla="*/ 1801243 h 2255343"/>
                <a:gd name="connsiteX36" fmla="*/ 49038 w 2506142"/>
                <a:gd name="connsiteY36" fmla="*/ 1663900 h 2255343"/>
                <a:gd name="connsiteX37" fmla="*/ 8954 w 2506142"/>
                <a:gd name="connsiteY37" fmla="*/ 1539678 h 2255343"/>
                <a:gd name="connsiteX38" fmla="*/ 0 w 2506142"/>
                <a:gd name="connsiteY38" fmla="*/ 1445569 h 2255343"/>
                <a:gd name="connsiteX39" fmla="*/ 13519 w 2506142"/>
                <a:gd name="connsiteY39" fmla="*/ 1255937 h 2255343"/>
                <a:gd name="connsiteX40" fmla="*/ 68287 w 2506142"/>
                <a:gd name="connsiteY40" fmla="*/ 1079725 h 2255343"/>
                <a:gd name="connsiteX41" fmla="*/ 230212 w 2506142"/>
                <a:gd name="connsiteY41" fmla="*/ 820169 h 2255343"/>
                <a:gd name="connsiteX42" fmla="*/ 306412 w 2506142"/>
                <a:gd name="connsiteY42" fmla="*/ 743969 h 2255343"/>
                <a:gd name="connsiteX43" fmla="*/ 482624 w 2506142"/>
                <a:gd name="connsiteY43" fmla="*/ 624906 h 2255343"/>
                <a:gd name="connsiteX44" fmla="*/ 609798 w 2506142"/>
                <a:gd name="connsiteY44" fmla="*/ 570782 h 2255343"/>
                <a:gd name="connsiteX0" fmla="*/ 609798 w 2506142"/>
                <a:gd name="connsiteY0" fmla="*/ 570782 h 2255343"/>
                <a:gd name="connsiteX1" fmla="*/ 773137 w 2506142"/>
                <a:gd name="connsiteY1" fmla="*/ 529656 h 2255343"/>
                <a:gd name="connsiteX2" fmla="*/ 1006499 w 2506142"/>
                <a:gd name="connsiteY2" fmla="*/ 543944 h 2255343"/>
                <a:gd name="connsiteX3" fmla="*/ 1158900 w 2506142"/>
                <a:gd name="connsiteY3" fmla="*/ 572519 h 2255343"/>
                <a:gd name="connsiteX4" fmla="*/ 1430362 w 2506142"/>
                <a:gd name="connsiteY4" fmla="*/ 634431 h 2255343"/>
                <a:gd name="connsiteX5" fmla="*/ 1582762 w 2506142"/>
                <a:gd name="connsiteY5" fmla="*/ 639194 h 2255343"/>
                <a:gd name="connsiteX6" fmla="*/ 1728018 w 2506142"/>
                <a:gd name="connsiteY6" fmla="*/ 613000 h 2255343"/>
                <a:gd name="connsiteX7" fmla="*/ 1830411 w 2506142"/>
                <a:gd name="connsiteY7" fmla="*/ 541562 h 2255343"/>
                <a:gd name="connsiteX8" fmla="*/ 1906612 w 2506142"/>
                <a:gd name="connsiteY8" fmla="*/ 453456 h 2255343"/>
                <a:gd name="connsiteX9" fmla="*/ 1947093 w 2506142"/>
                <a:gd name="connsiteY9" fmla="*/ 365349 h 2255343"/>
                <a:gd name="connsiteX10" fmla="*/ 1963762 w 2506142"/>
                <a:gd name="connsiteY10" fmla="*/ 224856 h 2255343"/>
                <a:gd name="connsiteX11" fmla="*/ 1961103 w 2506142"/>
                <a:gd name="connsiteY11" fmla="*/ 127253 h 2255343"/>
                <a:gd name="connsiteX12" fmla="*/ 2094482 w 2506142"/>
                <a:gd name="connsiteY12" fmla="*/ 0 h 2255343"/>
                <a:gd name="connsiteX13" fmla="*/ 2330475 w 2506142"/>
                <a:gd name="connsiteY13" fmla="*/ 253431 h 2255343"/>
                <a:gd name="connsiteX14" fmla="*/ 2506142 w 2506142"/>
                <a:gd name="connsiteY14" fmla="*/ 515336 h 2255343"/>
                <a:gd name="connsiteX15" fmla="*/ 2336672 w 2506142"/>
                <a:gd name="connsiteY15" fmla="*/ 641381 h 2255343"/>
                <a:gd name="connsiteX16" fmla="*/ 2210594 w 2506142"/>
                <a:gd name="connsiteY16" fmla="*/ 632124 h 2255343"/>
                <a:gd name="connsiteX17" fmla="*/ 2084884 w 2506142"/>
                <a:gd name="connsiteY17" fmla="*/ 636738 h 2255343"/>
                <a:gd name="connsiteX18" fmla="*/ 1973287 w 2506142"/>
                <a:gd name="connsiteY18" fmla="*/ 691581 h 2255343"/>
                <a:gd name="connsiteX19" fmla="*/ 1863750 w 2506142"/>
                <a:gd name="connsiteY19" fmla="*/ 796357 h 2255343"/>
                <a:gd name="connsiteX20" fmla="*/ 1801837 w 2506142"/>
                <a:gd name="connsiteY20" fmla="*/ 896369 h 2255343"/>
                <a:gd name="connsiteX21" fmla="*/ 1761355 w 2506142"/>
                <a:gd name="connsiteY21" fmla="*/ 1024956 h 2255343"/>
                <a:gd name="connsiteX22" fmla="*/ 1747068 w 2506142"/>
                <a:gd name="connsiteY22" fmla="*/ 1158306 h 2255343"/>
                <a:gd name="connsiteX23" fmla="*/ 1747069 w 2506142"/>
                <a:gd name="connsiteY23" fmla="*/ 1322611 h 2255343"/>
                <a:gd name="connsiteX24" fmla="*/ 1735162 w 2506142"/>
                <a:gd name="connsiteY24" fmla="*/ 1496444 h 2255343"/>
                <a:gd name="connsiteX25" fmla="*/ 1682774 w 2506142"/>
                <a:gd name="connsiteY25" fmla="*/ 1705994 h 2255343"/>
                <a:gd name="connsiteX26" fmla="*/ 1642293 w 2506142"/>
                <a:gd name="connsiteY26" fmla="*/ 1808388 h 2255343"/>
                <a:gd name="connsiteX27" fmla="*/ 1558949 w 2506142"/>
                <a:gd name="connsiteY27" fmla="*/ 1929831 h 2255343"/>
                <a:gd name="connsiteX28" fmla="*/ 1449412 w 2506142"/>
                <a:gd name="connsiteY28" fmla="*/ 2029844 h 2255343"/>
                <a:gd name="connsiteX29" fmla="*/ 1335112 w 2506142"/>
                <a:gd name="connsiteY29" fmla="*/ 2127475 h 2255343"/>
                <a:gd name="connsiteX30" fmla="*/ 1196999 w 2506142"/>
                <a:gd name="connsiteY30" fmla="*/ 2201294 h 2255343"/>
                <a:gd name="connsiteX31" fmla="*/ 1023169 w 2506142"/>
                <a:gd name="connsiteY31" fmla="*/ 2244155 h 2255343"/>
                <a:gd name="connsiteX32" fmla="*/ 739799 w 2506142"/>
                <a:gd name="connsiteY32" fmla="*/ 2248919 h 2255343"/>
                <a:gd name="connsiteX33" fmla="*/ 458812 w 2506142"/>
                <a:gd name="connsiteY33" fmla="*/ 2160812 h 2255343"/>
                <a:gd name="connsiteX34" fmla="*/ 256406 w 2506142"/>
                <a:gd name="connsiteY34" fmla="*/ 2008413 h 2255343"/>
                <a:gd name="connsiteX35" fmla="*/ 111150 w 2506142"/>
                <a:gd name="connsiteY35" fmla="*/ 1801243 h 2255343"/>
                <a:gd name="connsiteX36" fmla="*/ 49038 w 2506142"/>
                <a:gd name="connsiteY36" fmla="*/ 1663900 h 2255343"/>
                <a:gd name="connsiteX37" fmla="*/ 8954 w 2506142"/>
                <a:gd name="connsiteY37" fmla="*/ 1539678 h 2255343"/>
                <a:gd name="connsiteX38" fmla="*/ 0 w 2506142"/>
                <a:gd name="connsiteY38" fmla="*/ 1445569 h 2255343"/>
                <a:gd name="connsiteX39" fmla="*/ 13519 w 2506142"/>
                <a:gd name="connsiteY39" fmla="*/ 1255937 h 2255343"/>
                <a:gd name="connsiteX40" fmla="*/ 68287 w 2506142"/>
                <a:gd name="connsiteY40" fmla="*/ 1079725 h 2255343"/>
                <a:gd name="connsiteX41" fmla="*/ 230212 w 2506142"/>
                <a:gd name="connsiteY41" fmla="*/ 820169 h 2255343"/>
                <a:gd name="connsiteX42" fmla="*/ 306412 w 2506142"/>
                <a:gd name="connsiteY42" fmla="*/ 743969 h 2255343"/>
                <a:gd name="connsiteX43" fmla="*/ 482624 w 2506142"/>
                <a:gd name="connsiteY43" fmla="*/ 624906 h 2255343"/>
                <a:gd name="connsiteX44" fmla="*/ 609798 w 2506142"/>
                <a:gd name="connsiteY44" fmla="*/ 570782 h 2255343"/>
                <a:gd name="connsiteX0" fmla="*/ 609798 w 2506142"/>
                <a:gd name="connsiteY0" fmla="*/ 570782 h 2255343"/>
                <a:gd name="connsiteX1" fmla="*/ 773137 w 2506142"/>
                <a:gd name="connsiteY1" fmla="*/ 529656 h 2255343"/>
                <a:gd name="connsiteX2" fmla="*/ 1006499 w 2506142"/>
                <a:gd name="connsiteY2" fmla="*/ 543944 h 2255343"/>
                <a:gd name="connsiteX3" fmla="*/ 1158900 w 2506142"/>
                <a:gd name="connsiteY3" fmla="*/ 572519 h 2255343"/>
                <a:gd name="connsiteX4" fmla="*/ 1430362 w 2506142"/>
                <a:gd name="connsiteY4" fmla="*/ 634431 h 2255343"/>
                <a:gd name="connsiteX5" fmla="*/ 1582762 w 2506142"/>
                <a:gd name="connsiteY5" fmla="*/ 639194 h 2255343"/>
                <a:gd name="connsiteX6" fmla="*/ 1728018 w 2506142"/>
                <a:gd name="connsiteY6" fmla="*/ 613000 h 2255343"/>
                <a:gd name="connsiteX7" fmla="*/ 1830411 w 2506142"/>
                <a:gd name="connsiteY7" fmla="*/ 541562 h 2255343"/>
                <a:gd name="connsiteX8" fmla="*/ 1906612 w 2506142"/>
                <a:gd name="connsiteY8" fmla="*/ 453456 h 2255343"/>
                <a:gd name="connsiteX9" fmla="*/ 1947093 w 2506142"/>
                <a:gd name="connsiteY9" fmla="*/ 365349 h 2255343"/>
                <a:gd name="connsiteX10" fmla="*/ 1963762 w 2506142"/>
                <a:gd name="connsiteY10" fmla="*/ 224856 h 2255343"/>
                <a:gd name="connsiteX11" fmla="*/ 1949836 w 2506142"/>
                <a:gd name="connsiteY11" fmla="*/ 116069 h 2255343"/>
                <a:gd name="connsiteX12" fmla="*/ 2094482 w 2506142"/>
                <a:gd name="connsiteY12" fmla="*/ 0 h 2255343"/>
                <a:gd name="connsiteX13" fmla="*/ 2330475 w 2506142"/>
                <a:gd name="connsiteY13" fmla="*/ 253431 h 2255343"/>
                <a:gd name="connsiteX14" fmla="*/ 2506142 w 2506142"/>
                <a:gd name="connsiteY14" fmla="*/ 515336 h 2255343"/>
                <a:gd name="connsiteX15" fmla="*/ 2336672 w 2506142"/>
                <a:gd name="connsiteY15" fmla="*/ 641381 h 2255343"/>
                <a:gd name="connsiteX16" fmla="*/ 2210594 w 2506142"/>
                <a:gd name="connsiteY16" fmla="*/ 632124 h 2255343"/>
                <a:gd name="connsiteX17" fmla="*/ 2084884 w 2506142"/>
                <a:gd name="connsiteY17" fmla="*/ 636738 h 2255343"/>
                <a:gd name="connsiteX18" fmla="*/ 1973287 w 2506142"/>
                <a:gd name="connsiteY18" fmla="*/ 691581 h 2255343"/>
                <a:gd name="connsiteX19" fmla="*/ 1863750 w 2506142"/>
                <a:gd name="connsiteY19" fmla="*/ 796357 h 2255343"/>
                <a:gd name="connsiteX20" fmla="*/ 1801837 w 2506142"/>
                <a:gd name="connsiteY20" fmla="*/ 896369 h 2255343"/>
                <a:gd name="connsiteX21" fmla="*/ 1761355 w 2506142"/>
                <a:gd name="connsiteY21" fmla="*/ 1024956 h 2255343"/>
                <a:gd name="connsiteX22" fmla="*/ 1747068 w 2506142"/>
                <a:gd name="connsiteY22" fmla="*/ 1158306 h 2255343"/>
                <a:gd name="connsiteX23" fmla="*/ 1747069 w 2506142"/>
                <a:gd name="connsiteY23" fmla="*/ 1322611 h 2255343"/>
                <a:gd name="connsiteX24" fmla="*/ 1735162 w 2506142"/>
                <a:gd name="connsiteY24" fmla="*/ 1496444 h 2255343"/>
                <a:gd name="connsiteX25" fmla="*/ 1682774 w 2506142"/>
                <a:gd name="connsiteY25" fmla="*/ 1705994 h 2255343"/>
                <a:gd name="connsiteX26" fmla="*/ 1642293 w 2506142"/>
                <a:gd name="connsiteY26" fmla="*/ 1808388 h 2255343"/>
                <a:gd name="connsiteX27" fmla="*/ 1558949 w 2506142"/>
                <a:gd name="connsiteY27" fmla="*/ 1929831 h 2255343"/>
                <a:gd name="connsiteX28" fmla="*/ 1449412 w 2506142"/>
                <a:gd name="connsiteY28" fmla="*/ 2029844 h 2255343"/>
                <a:gd name="connsiteX29" fmla="*/ 1335112 w 2506142"/>
                <a:gd name="connsiteY29" fmla="*/ 2127475 h 2255343"/>
                <a:gd name="connsiteX30" fmla="*/ 1196999 w 2506142"/>
                <a:gd name="connsiteY30" fmla="*/ 2201294 h 2255343"/>
                <a:gd name="connsiteX31" fmla="*/ 1023169 w 2506142"/>
                <a:gd name="connsiteY31" fmla="*/ 2244155 h 2255343"/>
                <a:gd name="connsiteX32" fmla="*/ 739799 w 2506142"/>
                <a:gd name="connsiteY32" fmla="*/ 2248919 h 2255343"/>
                <a:gd name="connsiteX33" fmla="*/ 458812 w 2506142"/>
                <a:gd name="connsiteY33" fmla="*/ 2160812 h 2255343"/>
                <a:gd name="connsiteX34" fmla="*/ 256406 w 2506142"/>
                <a:gd name="connsiteY34" fmla="*/ 2008413 h 2255343"/>
                <a:gd name="connsiteX35" fmla="*/ 111150 w 2506142"/>
                <a:gd name="connsiteY35" fmla="*/ 1801243 h 2255343"/>
                <a:gd name="connsiteX36" fmla="*/ 49038 w 2506142"/>
                <a:gd name="connsiteY36" fmla="*/ 1663900 h 2255343"/>
                <a:gd name="connsiteX37" fmla="*/ 8954 w 2506142"/>
                <a:gd name="connsiteY37" fmla="*/ 1539678 h 2255343"/>
                <a:gd name="connsiteX38" fmla="*/ 0 w 2506142"/>
                <a:gd name="connsiteY38" fmla="*/ 1445569 h 2255343"/>
                <a:gd name="connsiteX39" fmla="*/ 13519 w 2506142"/>
                <a:gd name="connsiteY39" fmla="*/ 1255937 h 2255343"/>
                <a:gd name="connsiteX40" fmla="*/ 68287 w 2506142"/>
                <a:gd name="connsiteY40" fmla="*/ 1079725 h 2255343"/>
                <a:gd name="connsiteX41" fmla="*/ 230212 w 2506142"/>
                <a:gd name="connsiteY41" fmla="*/ 820169 h 2255343"/>
                <a:gd name="connsiteX42" fmla="*/ 306412 w 2506142"/>
                <a:gd name="connsiteY42" fmla="*/ 743969 h 2255343"/>
                <a:gd name="connsiteX43" fmla="*/ 482624 w 2506142"/>
                <a:gd name="connsiteY43" fmla="*/ 624906 h 2255343"/>
                <a:gd name="connsiteX44" fmla="*/ 609798 w 2506142"/>
                <a:gd name="connsiteY44" fmla="*/ 570782 h 2255343"/>
                <a:gd name="connsiteX0" fmla="*/ 609798 w 2506142"/>
                <a:gd name="connsiteY0" fmla="*/ 588710 h 2273271"/>
                <a:gd name="connsiteX1" fmla="*/ 773137 w 2506142"/>
                <a:gd name="connsiteY1" fmla="*/ 547584 h 2273271"/>
                <a:gd name="connsiteX2" fmla="*/ 1006499 w 2506142"/>
                <a:gd name="connsiteY2" fmla="*/ 561872 h 2273271"/>
                <a:gd name="connsiteX3" fmla="*/ 1158900 w 2506142"/>
                <a:gd name="connsiteY3" fmla="*/ 590447 h 2273271"/>
                <a:gd name="connsiteX4" fmla="*/ 1430362 w 2506142"/>
                <a:gd name="connsiteY4" fmla="*/ 652359 h 2273271"/>
                <a:gd name="connsiteX5" fmla="*/ 1582762 w 2506142"/>
                <a:gd name="connsiteY5" fmla="*/ 657122 h 2273271"/>
                <a:gd name="connsiteX6" fmla="*/ 1728018 w 2506142"/>
                <a:gd name="connsiteY6" fmla="*/ 630928 h 2273271"/>
                <a:gd name="connsiteX7" fmla="*/ 1830411 w 2506142"/>
                <a:gd name="connsiteY7" fmla="*/ 559490 h 2273271"/>
                <a:gd name="connsiteX8" fmla="*/ 1906612 w 2506142"/>
                <a:gd name="connsiteY8" fmla="*/ 471384 h 2273271"/>
                <a:gd name="connsiteX9" fmla="*/ 1947093 w 2506142"/>
                <a:gd name="connsiteY9" fmla="*/ 383277 h 2273271"/>
                <a:gd name="connsiteX10" fmla="*/ 1963762 w 2506142"/>
                <a:gd name="connsiteY10" fmla="*/ 242784 h 2273271"/>
                <a:gd name="connsiteX11" fmla="*/ 1949836 w 2506142"/>
                <a:gd name="connsiteY11" fmla="*/ 133997 h 2273271"/>
                <a:gd name="connsiteX12" fmla="*/ 2085435 w 2506142"/>
                <a:gd name="connsiteY12" fmla="*/ 0 h 2273271"/>
                <a:gd name="connsiteX13" fmla="*/ 2330475 w 2506142"/>
                <a:gd name="connsiteY13" fmla="*/ 271359 h 2273271"/>
                <a:gd name="connsiteX14" fmla="*/ 2506142 w 2506142"/>
                <a:gd name="connsiteY14" fmla="*/ 533264 h 2273271"/>
                <a:gd name="connsiteX15" fmla="*/ 2336672 w 2506142"/>
                <a:gd name="connsiteY15" fmla="*/ 659309 h 2273271"/>
                <a:gd name="connsiteX16" fmla="*/ 2210594 w 2506142"/>
                <a:gd name="connsiteY16" fmla="*/ 650052 h 2273271"/>
                <a:gd name="connsiteX17" fmla="*/ 2084884 w 2506142"/>
                <a:gd name="connsiteY17" fmla="*/ 654666 h 2273271"/>
                <a:gd name="connsiteX18" fmla="*/ 1973287 w 2506142"/>
                <a:gd name="connsiteY18" fmla="*/ 709509 h 2273271"/>
                <a:gd name="connsiteX19" fmla="*/ 1863750 w 2506142"/>
                <a:gd name="connsiteY19" fmla="*/ 814285 h 2273271"/>
                <a:gd name="connsiteX20" fmla="*/ 1801837 w 2506142"/>
                <a:gd name="connsiteY20" fmla="*/ 914297 h 2273271"/>
                <a:gd name="connsiteX21" fmla="*/ 1761355 w 2506142"/>
                <a:gd name="connsiteY21" fmla="*/ 1042884 h 2273271"/>
                <a:gd name="connsiteX22" fmla="*/ 1747068 w 2506142"/>
                <a:gd name="connsiteY22" fmla="*/ 1176234 h 2273271"/>
                <a:gd name="connsiteX23" fmla="*/ 1747069 w 2506142"/>
                <a:gd name="connsiteY23" fmla="*/ 1340539 h 2273271"/>
                <a:gd name="connsiteX24" fmla="*/ 1735162 w 2506142"/>
                <a:gd name="connsiteY24" fmla="*/ 1514372 h 2273271"/>
                <a:gd name="connsiteX25" fmla="*/ 1682774 w 2506142"/>
                <a:gd name="connsiteY25" fmla="*/ 1723922 h 2273271"/>
                <a:gd name="connsiteX26" fmla="*/ 1642293 w 2506142"/>
                <a:gd name="connsiteY26" fmla="*/ 1826316 h 2273271"/>
                <a:gd name="connsiteX27" fmla="*/ 1558949 w 2506142"/>
                <a:gd name="connsiteY27" fmla="*/ 1947759 h 2273271"/>
                <a:gd name="connsiteX28" fmla="*/ 1449412 w 2506142"/>
                <a:gd name="connsiteY28" fmla="*/ 2047772 h 2273271"/>
                <a:gd name="connsiteX29" fmla="*/ 1335112 w 2506142"/>
                <a:gd name="connsiteY29" fmla="*/ 2145403 h 2273271"/>
                <a:gd name="connsiteX30" fmla="*/ 1196999 w 2506142"/>
                <a:gd name="connsiteY30" fmla="*/ 2219222 h 2273271"/>
                <a:gd name="connsiteX31" fmla="*/ 1023169 w 2506142"/>
                <a:gd name="connsiteY31" fmla="*/ 2262083 h 2273271"/>
                <a:gd name="connsiteX32" fmla="*/ 739799 w 2506142"/>
                <a:gd name="connsiteY32" fmla="*/ 2266847 h 2273271"/>
                <a:gd name="connsiteX33" fmla="*/ 458812 w 2506142"/>
                <a:gd name="connsiteY33" fmla="*/ 2178740 h 2273271"/>
                <a:gd name="connsiteX34" fmla="*/ 256406 w 2506142"/>
                <a:gd name="connsiteY34" fmla="*/ 2026341 h 2273271"/>
                <a:gd name="connsiteX35" fmla="*/ 111150 w 2506142"/>
                <a:gd name="connsiteY35" fmla="*/ 1819171 h 2273271"/>
                <a:gd name="connsiteX36" fmla="*/ 49038 w 2506142"/>
                <a:gd name="connsiteY36" fmla="*/ 1681828 h 2273271"/>
                <a:gd name="connsiteX37" fmla="*/ 8954 w 2506142"/>
                <a:gd name="connsiteY37" fmla="*/ 1557606 h 2273271"/>
                <a:gd name="connsiteX38" fmla="*/ 0 w 2506142"/>
                <a:gd name="connsiteY38" fmla="*/ 1463497 h 2273271"/>
                <a:gd name="connsiteX39" fmla="*/ 13519 w 2506142"/>
                <a:gd name="connsiteY39" fmla="*/ 1273865 h 2273271"/>
                <a:gd name="connsiteX40" fmla="*/ 68287 w 2506142"/>
                <a:gd name="connsiteY40" fmla="*/ 1097653 h 2273271"/>
                <a:gd name="connsiteX41" fmla="*/ 230212 w 2506142"/>
                <a:gd name="connsiteY41" fmla="*/ 838097 h 2273271"/>
                <a:gd name="connsiteX42" fmla="*/ 306412 w 2506142"/>
                <a:gd name="connsiteY42" fmla="*/ 761897 h 2273271"/>
                <a:gd name="connsiteX43" fmla="*/ 482624 w 2506142"/>
                <a:gd name="connsiteY43" fmla="*/ 642834 h 2273271"/>
                <a:gd name="connsiteX44" fmla="*/ 609798 w 2506142"/>
                <a:gd name="connsiteY44" fmla="*/ 588710 h 2273271"/>
                <a:gd name="connsiteX0" fmla="*/ 609798 w 2539793"/>
                <a:gd name="connsiteY0" fmla="*/ 588710 h 2273271"/>
                <a:gd name="connsiteX1" fmla="*/ 773137 w 2539793"/>
                <a:gd name="connsiteY1" fmla="*/ 547584 h 2273271"/>
                <a:gd name="connsiteX2" fmla="*/ 1006499 w 2539793"/>
                <a:gd name="connsiteY2" fmla="*/ 561872 h 2273271"/>
                <a:gd name="connsiteX3" fmla="*/ 1158900 w 2539793"/>
                <a:gd name="connsiteY3" fmla="*/ 590447 h 2273271"/>
                <a:gd name="connsiteX4" fmla="*/ 1430362 w 2539793"/>
                <a:gd name="connsiteY4" fmla="*/ 652359 h 2273271"/>
                <a:gd name="connsiteX5" fmla="*/ 1582762 w 2539793"/>
                <a:gd name="connsiteY5" fmla="*/ 657122 h 2273271"/>
                <a:gd name="connsiteX6" fmla="*/ 1728018 w 2539793"/>
                <a:gd name="connsiteY6" fmla="*/ 630928 h 2273271"/>
                <a:gd name="connsiteX7" fmla="*/ 1830411 w 2539793"/>
                <a:gd name="connsiteY7" fmla="*/ 559490 h 2273271"/>
                <a:gd name="connsiteX8" fmla="*/ 1906612 w 2539793"/>
                <a:gd name="connsiteY8" fmla="*/ 471384 h 2273271"/>
                <a:gd name="connsiteX9" fmla="*/ 1947093 w 2539793"/>
                <a:gd name="connsiteY9" fmla="*/ 383277 h 2273271"/>
                <a:gd name="connsiteX10" fmla="*/ 1963762 w 2539793"/>
                <a:gd name="connsiteY10" fmla="*/ 242784 h 2273271"/>
                <a:gd name="connsiteX11" fmla="*/ 1949836 w 2539793"/>
                <a:gd name="connsiteY11" fmla="*/ 133997 h 2273271"/>
                <a:gd name="connsiteX12" fmla="*/ 2085435 w 2539793"/>
                <a:gd name="connsiteY12" fmla="*/ 0 h 2273271"/>
                <a:gd name="connsiteX13" fmla="*/ 2330475 w 2539793"/>
                <a:gd name="connsiteY13" fmla="*/ 271359 h 2273271"/>
                <a:gd name="connsiteX14" fmla="*/ 2539793 w 2539793"/>
                <a:gd name="connsiteY14" fmla="*/ 526404 h 2273271"/>
                <a:gd name="connsiteX15" fmla="*/ 2336672 w 2539793"/>
                <a:gd name="connsiteY15" fmla="*/ 659309 h 2273271"/>
                <a:gd name="connsiteX16" fmla="*/ 2210594 w 2539793"/>
                <a:gd name="connsiteY16" fmla="*/ 650052 h 2273271"/>
                <a:gd name="connsiteX17" fmla="*/ 2084884 w 2539793"/>
                <a:gd name="connsiteY17" fmla="*/ 654666 h 2273271"/>
                <a:gd name="connsiteX18" fmla="*/ 1973287 w 2539793"/>
                <a:gd name="connsiteY18" fmla="*/ 709509 h 2273271"/>
                <a:gd name="connsiteX19" fmla="*/ 1863750 w 2539793"/>
                <a:gd name="connsiteY19" fmla="*/ 814285 h 2273271"/>
                <a:gd name="connsiteX20" fmla="*/ 1801837 w 2539793"/>
                <a:gd name="connsiteY20" fmla="*/ 914297 h 2273271"/>
                <a:gd name="connsiteX21" fmla="*/ 1761355 w 2539793"/>
                <a:gd name="connsiteY21" fmla="*/ 1042884 h 2273271"/>
                <a:gd name="connsiteX22" fmla="*/ 1747068 w 2539793"/>
                <a:gd name="connsiteY22" fmla="*/ 1176234 h 2273271"/>
                <a:gd name="connsiteX23" fmla="*/ 1747069 w 2539793"/>
                <a:gd name="connsiteY23" fmla="*/ 1340539 h 2273271"/>
                <a:gd name="connsiteX24" fmla="*/ 1735162 w 2539793"/>
                <a:gd name="connsiteY24" fmla="*/ 1514372 h 2273271"/>
                <a:gd name="connsiteX25" fmla="*/ 1682774 w 2539793"/>
                <a:gd name="connsiteY25" fmla="*/ 1723922 h 2273271"/>
                <a:gd name="connsiteX26" fmla="*/ 1642293 w 2539793"/>
                <a:gd name="connsiteY26" fmla="*/ 1826316 h 2273271"/>
                <a:gd name="connsiteX27" fmla="*/ 1558949 w 2539793"/>
                <a:gd name="connsiteY27" fmla="*/ 1947759 h 2273271"/>
                <a:gd name="connsiteX28" fmla="*/ 1449412 w 2539793"/>
                <a:gd name="connsiteY28" fmla="*/ 2047772 h 2273271"/>
                <a:gd name="connsiteX29" fmla="*/ 1335112 w 2539793"/>
                <a:gd name="connsiteY29" fmla="*/ 2145403 h 2273271"/>
                <a:gd name="connsiteX30" fmla="*/ 1196999 w 2539793"/>
                <a:gd name="connsiteY30" fmla="*/ 2219222 h 2273271"/>
                <a:gd name="connsiteX31" fmla="*/ 1023169 w 2539793"/>
                <a:gd name="connsiteY31" fmla="*/ 2262083 h 2273271"/>
                <a:gd name="connsiteX32" fmla="*/ 739799 w 2539793"/>
                <a:gd name="connsiteY32" fmla="*/ 2266847 h 2273271"/>
                <a:gd name="connsiteX33" fmla="*/ 458812 w 2539793"/>
                <a:gd name="connsiteY33" fmla="*/ 2178740 h 2273271"/>
                <a:gd name="connsiteX34" fmla="*/ 256406 w 2539793"/>
                <a:gd name="connsiteY34" fmla="*/ 2026341 h 2273271"/>
                <a:gd name="connsiteX35" fmla="*/ 111150 w 2539793"/>
                <a:gd name="connsiteY35" fmla="*/ 1819171 h 2273271"/>
                <a:gd name="connsiteX36" fmla="*/ 49038 w 2539793"/>
                <a:gd name="connsiteY36" fmla="*/ 1681828 h 2273271"/>
                <a:gd name="connsiteX37" fmla="*/ 8954 w 2539793"/>
                <a:gd name="connsiteY37" fmla="*/ 1557606 h 2273271"/>
                <a:gd name="connsiteX38" fmla="*/ 0 w 2539793"/>
                <a:gd name="connsiteY38" fmla="*/ 1463497 h 2273271"/>
                <a:gd name="connsiteX39" fmla="*/ 13519 w 2539793"/>
                <a:gd name="connsiteY39" fmla="*/ 1273865 h 2273271"/>
                <a:gd name="connsiteX40" fmla="*/ 68287 w 2539793"/>
                <a:gd name="connsiteY40" fmla="*/ 1097653 h 2273271"/>
                <a:gd name="connsiteX41" fmla="*/ 230212 w 2539793"/>
                <a:gd name="connsiteY41" fmla="*/ 838097 h 2273271"/>
                <a:gd name="connsiteX42" fmla="*/ 306412 w 2539793"/>
                <a:gd name="connsiteY42" fmla="*/ 761897 h 2273271"/>
                <a:gd name="connsiteX43" fmla="*/ 482624 w 2539793"/>
                <a:gd name="connsiteY43" fmla="*/ 642834 h 2273271"/>
                <a:gd name="connsiteX44" fmla="*/ 609798 w 2539793"/>
                <a:gd name="connsiteY44" fmla="*/ 588710 h 2273271"/>
                <a:gd name="connsiteX0" fmla="*/ 609798 w 2539793"/>
                <a:gd name="connsiteY0" fmla="*/ 588710 h 2273271"/>
                <a:gd name="connsiteX1" fmla="*/ 773137 w 2539793"/>
                <a:gd name="connsiteY1" fmla="*/ 547584 h 2273271"/>
                <a:gd name="connsiteX2" fmla="*/ 1006499 w 2539793"/>
                <a:gd name="connsiteY2" fmla="*/ 561872 h 2273271"/>
                <a:gd name="connsiteX3" fmla="*/ 1158900 w 2539793"/>
                <a:gd name="connsiteY3" fmla="*/ 590447 h 2273271"/>
                <a:gd name="connsiteX4" fmla="*/ 1430362 w 2539793"/>
                <a:gd name="connsiteY4" fmla="*/ 652359 h 2273271"/>
                <a:gd name="connsiteX5" fmla="*/ 1582762 w 2539793"/>
                <a:gd name="connsiteY5" fmla="*/ 657122 h 2273271"/>
                <a:gd name="connsiteX6" fmla="*/ 1728018 w 2539793"/>
                <a:gd name="connsiteY6" fmla="*/ 630928 h 2273271"/>
                <a:gd name="connsiteX7" fmla="*/ 1830411 w 2539793"/>
                <a:gd name="connsiteY7" fmla="*/ 559490 h 2273271"/>
                <a:gd name="connsiteX8" fmla="*/ 1906612 w 2539793"/>
                <a:gd name="connsiteY8" fmla="*/ 471384 h 2273271"/>
                <a:gd name="connsiteX9" fmla="*/ 1947093 w 2539793"/>
                <a:gd name="connsiteY9" fmla="*/ 383277 h 2273271"/>
                <a:gd name="connsiteX10" fmla="*/ 1963762 w 2539793"/>
                <a:gd name="connsiteY10" fmla="*/ 242784 h 2273271"/>
                <a:gd name="connsiteX11" fmla="*/ 1949836 w 2539793"/>
                <a:gd name="connsiteY11" fmla="*/ 133997 h 2273271"/>
                <a:gd name="connsiteX12" fmla="*/ 2085435 w 2539793"/>
                <a:gd name="connsiteY12" fmla="*/ 0 h 2273271"/>
                <a:gd name="connsiteX13" fmla="*/ 2343870 w 2539793"/>
                <a:gd name="connsiteY13" fmla="*/ 251104 h 2273271"/>
                <a:gd name="connsiteX14" fmla="*/ 2539793 w 2539793"/>
                <a:gd name="connsiteY14" fmla="*/ 526404 h 2273271"/>
                <a:gd name="connsiteX15" fmla="*/ 2336672 w 2539793"/>
                <a:gd name="connsiteY15" fmla="*/ 659309 h 2273271"/>
                <a:gd name="connsiteX16" fmla="*/ 2210594 w 2539793"/>
                <a:gd name="connsiteY16" fmla="*/ 650052 h 2273271"/>
                <a:gd name="connsiteX17" fmla="*/ 2084884 w 2539793"/>
                <a:gd name="connsiteY17" fmla="*/ 654666 h 2273271"/>
                <a:gd name="connsiteX18" fmla="*/ 1973287 w 2539793"/>
                <a:gd name="connsiteY18" fmla="*/ 709509 h 2273271"/>
                <a:gd name="connsiteX19" fmla="*/ 1863750 w 2539793"/>
                <a:gd name="connsiteY19" fmla="*/ 814285 h 2273271"/>
                <a:gd name="connsiteX20" fmla="*/ 1801837 w 2539793"/>
                <a:gd name="connsiteY20" fmla="*/ 914297 h 2273271"/>
                <a:gd name="connsiteX21" fmla="*/ 1761355 w 2539793"/>
                <a:gd name="connsiteY21" fmla="*/ 1042884 h 2273271"/>
                <a:gd name="connsiteX22" fmla="*/ 1747068 w 2539793"/>
                <a:gd name="connsiteY22" fmla="*/ 1176234 h 2273271"/>
                <a:gd name="connsiteX23" fmla="*/ 1747069 w 2539793"/>
                <a:gd name="connsiteY23" fmla="*/ 1340539 h 2273271"/>
                <a:gd name="connsiteX24" fmla="*/ 1735162 w 2539793"/>
                <a:gd name="connsiteY24" fmla="*/ 1514372 h 2273271"/>
                <a:gd name="connsiteX25" fmla="*/ 1682774 w 2539793"/>
                <a:gd name="connsiteY25" fmla="*/ 1723922 h 2273271"/>
                <a:gd name="connsiteX26" fmla="*/ 1642293 w 2539793"/>
                <a:gd name="connsiteY26" fmla="*/ 1826316 h 2273271"/>
                <a:gd name="connsiteX27" fmla="*/ 1558949 w 2539793"/>
                <a:gd name="connsiteY27" fmla="*/ 1947759 h 2273271"/>
                <a:gd name="connsiteX28" fmla="*/ 1449412 w 2539793"/>
                <a:gd name="connsiteY28" fmla="*/ 2047772 h 2273271"/>
                <a:gd name="connsiteX29" fmla="*/ 1335112 w 2539793"/>
                <a:gd name="connsiteY29" fmla="*/ 2145403 h 2273271"/>
                <a:gd name="connsiteX30" fmla="*/ 1196999 w 2539793"/>
                <a:gd name="connsiteY30" fmla="*/ 2219222 h 2273271"/>
                <a:gd name="connsiteX31" fmla="*/ 1023169 w 2539793"/>
                <a:gd name="connsiteY31" fmla="*/ 2262083 h 2273271"/>
                <a:gd name="connsiteX32" fmla="*/ 739799 w 2539793"/>
                <a:gd name="connsiteY32" fmla="*/ 2266847 h 2273271"/>
                <a:gd name="connsiteX33" fmla="*/ 458812 w 2539793"/>
                <a:gd name="connsiteY33" fmla="*/ 2178740 h 2273271"/>
                <a:gd name="connsiteX34" fmla="*/ 256406 w 2539793"/>
                <a:gd name="connsiteY34" fmla="*/ 2026341 h 2273271"/>
                <a:gd name="connsiteX35" fmla="*/ 111150 w 2539793"/>
                <a:gd name="connsiteY35" fmla="*/ 1819171 h 2273271"/>
                <a:gd name="connsiteX36" fmla="*/ 49038 w 2539793"/>
                <a:gd name="connsiteY36" fmla="*/ 1681828 h 2273271"/>
                <a:gd name="connsiteX37" fmla="*/ 8954 w 2539793"/>
                <a:gd name="connsiteY37" fmla="*/ 1557606 h 2273271"/>
                <a:gd name="connsiteX38" fmla="*/ 0 w 2539793"/>
                <a:gd name="connsiteY38" fmla="*/ 1463497 h 2273271"/>
                <a:gd name="connsiteX39" fmla="*/ 13519 w 2539793"/>
                <a:gd name="connsiteY39" fmla="*/ 1273865 h 2273271"/>
                <a:gd name="connsiteX40" fmla="*/ 68287 w 2539793"/>
                <a:gd name="connsiteY40" fmla="*/ 1097653 h 2273271"/>
                <a:gd name="connsiteX41" fmla="*/ 230212 w 2539793"/>
                <a:gd name="connsiteY41" fmla="*/ 838097 h 2273271"/>
                <a:gd name="connsiteX42" fmla="*/ 306412 w 2539793"/>
                <a:gd name="connsiteY42" fmla="*/ 761897 h 2273271"/>
                <a:gd name="connsiteX43" fmla="*/ 482624 w 2539793"/>
                <a:gd name="connsiteY43" fmla="*/ 642834 h 2273271"/>
                <a:gd name="connsiteX44" fmla="*/ 609798 w 2539793"/>
                <a:gd name="connsiteY44" fmla="*/ 588710 h 227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39793" h="2273271">
                  <a:moveTo>
                    <a:pt x="609798" y="588710"/>
                  </a:moveTo>
                  <a:cubicBezTo>
                    <a:pt x="660598" y="572041"/>
                    <a:pt x="723924" y="557109"/>
                    <a:pt x="773137" y="547584"/>
                  </a:cubicBezTo>
                  <a:cubicBezTo>
                    <a:pt x="837666" y="544699"/>
                    <a:pt x="942205" y="552347"/>
                    <a:pt x="1006499" y="561872"/>
                  </a:cubicBezTo>
                  <a:lnTo>
                    <a:pt x="1158900" y="590447"/>
                  </a:lnTo>
                  <a:cubicBezTo>
                    <a:pt x="1231131" y="603941"/>
                    <a:pt x="1382737" y="642834"/>
                    <a:pt x="1430362" y="652359"/>
                  </a:cubicBezTo>
                  <a:cubicBezTo>
                    <a:pt x="1498624" y="661884"/>
                    <a:pt x="1532756" y="659503"/>
                    <a:pt x="1582762" y="657122"/>
                  </a:cubicBezTo>
                  <a:cubicBezTo>
                    <a:pt x="1632371" y="653550"/>
                    <a:pt x="1686743" y="647200"/>
                    <a:pt x="1728018" y="630928"/>
                  </a:cubicBezTo>
                  <a:cubicBezTo>
                    <a:pt x="1769293" y="614656"/>
                    <a:pt x="1799455" y="587271"/>
                    <a:pt x="1830411" y="559490"/>
                  </a:cubicBezTo>
                  <a:lnTo>
                    <a:pt x="1906612" y="471384"/>
                  </a:lnTo>
                  <a:cubicBezTo>
                    <a:pt x="1926853" y="442412"/>
                    <a:pt x="1937568" y="421377"/>
                    <a:pt x="1947093" y="383277"/>
                  </a:cubicBezTo>
                  <a:cubicBezTo>
                    <a:pt x="1956618" y="345177"/>
                    <a:pt x="1959448" y="290240"/>
                    <a:pt x="1963762" y="242784"/>
                  </a:cubicBezTo>
                  <a:cubicBezTo>
                    <a:pt x="1966143" y="204684"/>
                    <a:pt x="1945867" y="149872"/>
                    <a:pt x="1949836" y="133997"/>
                  </a:cubicBezTo>
                  <a:cubicBezTo>
                    <a:pt x="1990557" y="92342"/>
                    <a:pt x="2044714" y="41655"/>
                    <a:pt x="2085435" y="0"/>
                  </a:cubicBezTo>
                  <a:cubicBezTo>
                    <a:pt x="2174137" y="56108"/>
                    <a:pt x="2268144" y="163370"/>
                    <a:pt x="2343870" y="251104"/>
                  </a:cubicBezTo>
                  <a:cubicBezTo>
                    <a:pt x="2419596" y="338838"/>
                    <a:pt x="2513599" y="480367"/>
                    <a:pt x="2539793" y="526404"/>
                  </a:cubicBezTo>
                  <a:lnTo>
                    <a:pt x="2336672" y="659309"/>
                  </a:lnTo>
                  <a:cubicBezTo>
                    <a:pt x="2327147" y="657721"/>
                    <a:pt x="2220250" y="650052"/>
                    <a:pt x="2210594" y="650052"/>
                  </a:cubicBezTo>
                  <a:cubicBezTo>
                    <a:pt x="2159794" y="657196"/>
                    <a:pt x="2124435" y="644756"/>
                    <a:pt x="2084884" y="654666"/>
                  </a:cubicBezTo>
                  <a:cubicBezTo>
                    <a:pt x="2045333" y="664576"/>
                    <a:pt x="1987574" y="706334"/>
                    <a:pt x="1973287" y="709509"/>
                  </a:cubicBezTo>
                  <a:cubicBezTo>
                    <a:pt x="1937225" y="743256"/>
                    <a:pt x="1890737" y="780154"/>
                    <a:pt x="1863750" y="814285"/>
                  </a:cubicBezTo>
                  <a:cubicBezTo>
                    <a:pt x="1847081" y="829366"/>
                    <a:pt x="1815331" y="895247"/>
                    <a:pt x="1801837" y="914297"/>
                  </a:cubicBezTo>
                  <a:cubicBezTo>
                    <a:pt x="1785962" y="941285"/>
                    <a:pt x="1769293" y="1012721"/>
                    <a:pt x="1761355" y="1042884"/>
                  </a:cubicBezTo>
                  <a:cubicBezTo>
                    <a:pt x="1749449" y="1086540"/>
                    <a:pt x="1753418" y="1093684"/>
                    <a:pt x="1747068" y="1176234"/>
                  </a:cubicBezTo>
                  <a:cubicBezTo>
                    <a:pt x="1742703" y="1225049"/>
                    <a:pt x="1749053" y="1284183"/>
                    <a:pt x="1747069" y="1340539"/>
                  </a:cubicBezTo>
                  <a:cubicBezTo>
                    <a:pt x="1745085" y="1396895"/>
                    <a:pt x="1743893" y="1449681"/>
                    <a:pt x="1735162" y="1514372"/>
                  </a:cubicBezTo>
                  <a:cubicBezTo>
                    <a:pt x="1725637" y="1605653"/>
                    <a:pt x="1693093" y="1685822"/>
                    <a:pt x="1682774" y="1723922"/>
                  </a:cubicBezTo>
                  <a:cubicBezTo>
                    <a:pt x="1667693" y="1776309"/>
                    <a:pt x="1651024" y="1807266"/>
                    <a:pt x="1642293" y="1826316"/>
                  </a:cubicBezTo>
                  <a:lnTo>
                    <a:pt x="1558949" y="1947759"/>
                  </a:lnTo>
                  <a:cubicBezTo>
                    <a:pt x="1526405" y="1984271"/>
                    <a:pt x="1474018" y="2027135"/>
                    <a:pt x="1449412" y="2047772"/>
                  </a:cubicBezTo>
                  <a:cubicBezTo>
                    <a:pt x="1414487" y="2079522"/>
                    <a:pt x="1358131" y="2127940"/>
                    <a:pt x="1335112" y="2145403"/>
                  </a:cubicBezTo>
                  <a:cubicBezTo>
                    <a:pt x="1296218" y="2170009"/>
                    <a:pt x="1235099" y="2205728"/>
                    <a:pt x="1196999" y="2219222"/>
                  </a:cubicBezTo>
                  <a:cubicBezTo>
                    <a:pt x="1133499" y="2239463"/>
                    <a:pt x="1103920" y="2251144"/>
                    <a:pt x="1023169" y="2262083"/>
                  </a:cubicBezTo>
                  <a:cubicBezTo>
                    <a:pt x="942418" y="2273022"/>
                    <a:pt x="915465" y="2278303"/>
                    <a:pt x="739799" y="2266847"/>
                  </a:cubicBezTo>
                  <a:cubicBezTo>
                    <a:pt x="645740" y="2252957"/>
                    <a:pt x="541362" y="2220015"/>
                    <a:pt x="458812" y="2178740"/>
                  </a:cubicBezTo>
                  <a:cubicBezTo>
                    <a:pt x="400471" y="2144212"/>
                    <a:pt x="327918" y="2102888"/>
                    <a:pt x="256406" y="2026341"/>
                  </a:cubicBezTo>
                  <a:cubicBezTo>
                    <a:pt x="184894" y="1949794"/>
                    <a:pt x="145711" y="1876590"/>
                    <a:pt x="111150" y="1819171"/>
                  </a:cubicBezTo>
                  <a:cubicBezTo>
                    <a:pt x="76589" y="1761752"/>
                    <a:pt x="70039" y="1724628"/>
                    <a:pt x="49038" y="1681828"/>
                  </a:cubicBezTo>
                  <a:cubicBezTo>
                    <a:pt x="39513" y="1647697"/>
                    <a:pt x="17652" y="1597422"/>
                    <a:pt x="8954" y="1557606"/>
                  </a:cubicBezTo>
                  <a:cubicBezTo>
                    <a:pt x="-2125" y="1511440"/>
                    <a:pt x="2381" y="1488897"/>
                    <a:pt x="0" y="1463497"/>
                  </a:cubicBezTo>
                  <a:cubicBezTo>
                    <a:pt x="1951" y="1417398"/>
                    <a:pt x="2138" y="1334839"/>
                    <a:pt x="13519" y="1273865"/>
                  </a:cubicBezTo>
                  <a:cubicBezTo>
                    <a:pt x="24900" y="1212891"/>
                    <a:pt x="32172" y="1170281"/>
                    <a:pt x="68287" y="1097653"/>
                  </a:cubicBezTo>
                  <a:cubicBezTo>
                    <a:pt x="104402" y="1025025"/>
                    <a:pt x="190525" y="894056"/>
                    <a:pt x="230212" y="838097"/>
                  </a:cubicBezTo>
                  <a:cubicBezTo>
                    <a:pt x="251006" y="813065"/>
                    <a:pt x="290537" y="779359"/>
                    <a:pt x="306412" y="761897"/>
                  </a:cubicBezTo>
                  <a:cubicBezTo>
                    <a:pt x="348481" y="729353"/>
                    <a:pt x="435793" y="669028"/>
                    <a:pt x="482624" y="642834"/>
                  </a:cubicBezTo>
                  <a:lnTo>
                    <a:pt x="609798" y="5887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14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D0CD4E1C-7107-41A2-96AE-D44C50343BA8}"/>
              </a:ext>
            </a:extLst>
          </p:cNvPr>
          <p:cNvGrpSpPr/>
          <p:nvPr/>
        </p:nvGrpSpPr>
        <p:grpSpPr>
          <a:xfrm>
            <a:off x="857612" y="1217526"/>
            <a:ext cx="375395" cy="363009"/>
            <a:chOff x="1832661" y="3015853"/>
            <a:chExt cx="1109103" cy="1102568"/>
          </a:xfrm>
        </p:grpSpPr>
        <p:sp>
          <p:nvSpPr>
            <p:cNvPr id="13" name="Овал 12">
              <a:extLst>
                <a:ext uri="{FF2B5EF4-FFF2-40B4-BE49-F238E27FC236}">
                  <a16:creationId xmlns="" xmlns:a16="http://schemas.microsoft.com/office/drawing/2014/main" id="{B7553B94-3946-423D-BB5E-D78C7F05CD50}"/>
                </a:ext>
              </a:extLst>
            </p:cNvPr>
            <p:cNvSpPr/>
            <p:nvPr/>
          </p:nvSpPr>
          <p:spPr>
            <a:xfrm>
              <a:off x="1835928" y="3015853"/>
              <a:ext cx="1102568" cy="11025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14"/>
            </a:p>
          </p:txBody>
        </p:sp>
        <p:sp>
          <p:nvSpPr>
            <p:cNvPr id="14" name="Полилиния 45">
              <a:extLst>
                <a:ext uri="{FF2B5EF4-FFF2-40B4-BE49-F238E27FC236}">
                  <a16:creationId xmlns="" xmlns:a16="http://schemas.microsoft.com/office/drawing/2014/main" id="{83082D5F-87A2-459E-9AE2-069D749D673C}"/>
                </a:ext>
              </a:extLst>
            </p:cNvPr>
            <p:cNvSpPr/>
            <p:nvPr/>
          </p:nvSpPr>
          <p:spPr>
            <a:xfrm>
              <a:off x="1832661" y="3287270"/>
              <a:ext cx="1109103" cy="831151"/>
            </a:xfrm>
            <a:custGeom>
              <a:avLst/>
              <a:gdLst>
                <a:gd name="connsiteX0" fmla="*/ 5556 w 1113631"/>
                <a:gd name="connsiteY0" fmla="*/ 225028 h 833437"/>
                <a:gd name="connsiteX1" fmla="*/ 15081 w 1113631"/>
                <a:gd name="connsiteY1" fmla="*/ 386953 h 833437"/>
                <a:gd name="connsiteX2" fmla="*/ 69850 w 1113631"/>
                <a:gd name="connsiteY2" fmla="*/ 539353 h 833437"/>
                <a:gd name="connsiteX3" fmla="*/ 167481 w 1113631"/>
                <a:gd name="connsiteY3" fmla="*/ 672703 h 833437"/>
                <a:gd name="connsiteX4" fmla="*/ 327025 w 1113631"/>
                <a:gd name="connsiteY4" fmla="*/ 782240 h 833437"/>
                <a:gd name="connsiteX5" fmla="*/ 541338 w 1113631"/>
                <a:gd name="connsiteY5" fmla="*/ 832246 h 833437"/>
                <a:gd name="connsiteX6" fmla="*/ 769938 w 1113631"/>
                <a:gd name="connsiteY6" fmla="*/ 789384 h 833437"/>
                <a:gd name="connsiteX7" fmla="*/ 953294 w 1113631"/>
                <a:gd name="connsiteY7" fmla="*/ 660796 h 833437"/>
                <a:gd name="connsiteX8" fmla="*/ 1050925 w 1113631"/>
                <a:gd name="connsiteY8" fmla="*/ 506015 h 833437"/>
                <a:gd name="connsiteX9" fmla="*/ 1103313 w 1113631"/>
                <a:gd name="connsiteY9" fmla="*/ 358378 h 833437"/>
                <a:gd name="connsiteX10" fmla="*/ 1105694 w 1113631"/>
                <a:gd name="connsiteY10" fmla="*/ 191690 h 833437"/>
                <a:gd name="connsiteX11" fmla="*/ 1055688 w 1113631"/>
                <a:gd name="connsiteY11" fmla="*/ 167878 h 833437"/>
                <a:gd name="connsiteX12" fmla="*/ 984250 w 1113631"/>
                <a:gd name="connsiteY12" fmla="*/ 201215 h 833437"/>
                <a:gd name="connsiteX13" fmla="*/ 919956 w 1113631"/>
                <a:gd name="connsiteY13" fmla="*/ 248840 h 833437"/>
                <a:gd name="connsiteX14" fmla="*/ 831850 w 1113631"/>
                <a:gd name="connsiteY14" fmla="*/ 260746 h 833437"/>
                <a:gd name="connsiteX15" fmla="*/ 567531 w 1113631"/>
                <a:gd name="connsiteY15" fmla="*/ 222646 h 833437"/>
                <a:gd name="connsiteX16" fmla="*/ 400844 w 1113631"/>
                <a:gd name="connsiteY16" fmla="*/ 132159 h 833437"/>
                <a:gd name="connsiteX17" fmla="*/ 272256 w 1113631"/>
                <a:gd name="connsiteY17" fmla="*/ 67865 h 833437"/>
                <a:gd name="connsiteX18" fmla="*/ 150813 w 1113631"/>
                <a:gd name="connsiteY18" fmla="*/ 17859 h 833437"/>
                <a:gd name="connsiteX19" fmla="*/ 96044 w 1113631"/>
                <a:gd name="connsiteY19" fmla="*/ 8334 h 833437"/>
                <a:gd name="connsiteX20" fmla="*/ 48419 w 1113631"/>
                <a:gd name="connsiteY20" fmla="*/ 67865 h 833437"/>
                <a:gd name="connsiteX21" fmla="*/ 5556 w 1113631"/>
                <a:gd name="connsiteY21" fmla="*/ 225028 h 833437"/>
                <a:gd name="connsiteX0" fmla="*/ 6304 w 1114379"/>
                <a:gd name="connsiteY0" fmla="*/ 222742 h 831151"/>
                <a:gd name="connsiteX1" fmla="*/ 15829 w 1114379"/>
                <a:gd name="connsiteY1" fmla="*/ 384667 h 831151"/>
                <a:gd name="connsiteX2" fmla="*/ 70598 w 1114379"/>
                <a:gd name="connsiteY2" fmla="*/ 537067 h 831151"/>
                <a:gd name="connsiteX3" fmla="*/ 168229 w 1114379"/>
                <a:gd name="connsiteY3" fmla="*/ 670417 h 831151"/>
                <a:gd name="connsiteX4" fmla="*/ 327773 w 1114379"/>
                <a:gd name="connsiteY4" fmla="*/ 779954 h 831151"/>
                <a:gd name="connsiteX5" fmla="*/ 542086 w 1114379"/>
                <a:gd name="connsiteY5" fmla="*/ 829960 h 831151"/>
                <a:gd name="connsiteX6" fmla="*/ 770686 w 1114379"/>
                <a:gd name="connsiteY6" fmla="*/ 787098 h 831151"/>
                <a:gd name="connsiteX7" fmla="*/ 954042 w 1114379"/>
                <a:gd name="connsiteY7" fmla="*/ 658510 h 831151"/>
                <a:gd name="connsiteX8" fmla="*/ 1051673 w 1114379"/>
                <a:gd name="connsiteY8" fmla="*/ 503729 h 831151"/>
                <a:gd name="connsiteX9" fmla="*/ 1104061 w 1114379"/>
                <a:gd name="connsiteY9" fmla="*/ 356092 h 831151"/>
                <a:gd name="connsiteX10" fmla="*/ 1106442 w 1114379"/>
                <a:gd name="connsiteY10" fmla="*/ 189404 h 831151"/>
                <a:gd name="connsiteX11" fmla="*/ 1056436 w 1114379"/>
                <a:gd name="connsiteY11" fmla="*/ 165592 h 831151"/>
                <a:gd name="connsiteX12" fmla="*/ 984998 w 1114379"/>
                <a:gd name="connsiteY12" fmla="*/ 198929 h 831151"/>
                <a:gd name="connsiteX13" fmla="*/ 920704 w 1114379"/>
                <a:gd name="connsiteY13" fmla="*/ 246554 h 831151"/>
                <a:gd name="connsiteX14" fmla="*/ 832598 w 1114379"/>
                <a:gd name="connsiteY14" fmla="*/ 258460 h 831151"/>
                <a:gd name="connsiteX15" fmla="*/ 568279 w 1114379"/>
                <a:gd name="connsiteY15" fmla="*/ 220360 h 831151"/>
                <a:gd name="connsiteX16" fmla="*/ 401592 w 1114379"/>
                <a:gd name="connsiteY16" fmla="*/ 129873 h 831151"/>
                <a:gd name="connsiteX17" fmla="*/ 273004 w 1114379"/>
                <a:gd name="connsiteY17" fmla="*/ 65579 h 831151"/>
                <a:gd name="connsiteX18" fmla="*/ 151561 w 1114379"/>
                <a:gd name="connsiteY18" fmla="*/ 15573 h 831151"/>
                <a:gd name="connsiteX19" fmla="*/ 96792 w 1114379"/>
                <a:gd name="connsiteY19" fmla="*/ 6048 h 831151"/>
                <a:gd name="connsiteX20" fmla="*/ 53656 w 1114379"/>
                <a:gd name="connsiteY20" fmla="*/ 51862 h 831151"/>
                <a:gd name="connsiteX21" fmla="*/ 6304 w 1114379"/>
                <a:gd name="connsiteY21" fmla="*/ 222742 h 831151"/>
                <a:gd name="connsiteX0" fmla="*/ 6304 w 1116786"/>
                <a:gd name="connsiteY0" fmla="*/ 208455 h 831151"/>
                <a:gd name="connsiteX1" fmla="*/ 18236 w 1116786"/>
                <a:gd name="connsiteY1" fmla="*/ 384667 h 831151"/>
                <a:gd name="connsiteX2" fmla="*/ 73005 w 1116786"/>
                <a:gd name="connsiteY2" fmla="*/ 537067 h 831151"/>
                <a:gd name="connsiteX3" fmla="*/ 170636 w 1116786"/>
                <a:gd name="connsiteY3" fmla="*/ 670417 h 831151"/>
                <a:gd name="connsiteX4" fmla="*/ 330180 w 1116786"/>
                <a:gd name="connsiteY4" fmla="*/ 779954 h 831151"/>
                <a:gd name="connsiteX5" fmla="*/ 544493 w 1116786"/>
                <a:gd name="connsiteY5" fmla="*/ 829960 h 831151"/>
                <a:gd name="connsiteX6" fmla="*/ 773093 w 1116786"/>
                <a:gd name="connsiteY6" fmla="*/ 787098 h 831151"/>
                <a:gd name="connsiteX7" fmla="*/ 956449 w 1116786"/>
                <a:gd name="connsiteY7" fmla="*/ 658510 h 831151"/>
                <a:gd name="connsiteX8" fmla="*/ 1054080 w 1116786"/>
                <a:gd name="connsiteY8" fmla="*/ 503729 h 831151"/>
                <a:gd name="connsiteX9" fmla="*/ 1106468 w 1116786"/>
                <a:gd name="connsiteY9" fmla="*/ 356092 h 831151"/>
                <a:gd name="connsiteX10" fmla="*/ 1108849 w 1116786"/>
                <a:gd name="connsiteY10" fmla="*/ 189404 h 831151"/>
                <a:gd name="connsiteX11" fmla="*/ 1058843 w 1116786"/>
                <a:gd name="connsiteY11" fmla="*/ 165592 h 831151"/>
                <a:gd name="connsiteX12" fmla="*/ 987405 w 1116786"/>
                <a:gd name="connsiteY12" fmla="*/ 198929 h 831151"/>
                <a:gd name="connsiteX13" fmla="*/ 923111 w 1116786"/>
                <a:gd name="connsiteY13" fmla="*/ 246554 h 831151"/>
                <a:gd name="connsiteX14" fmla="*/ 835005 w 1116786"/>
                <a:gd name="connsiteY14" fmla="*/ 258460 h 831151"/>
                <a:gd name="connsiteX15" fmla="*/ 570686 w 1116786"/>
                <a:gd name="connsiteY15" fmla="*/ 220360 h 831151"/>
                <a:gd name="connsiteX16" fmla="*/ 403999 w 1116786"/>
                <a:gd name="connsiteY16" fmla="*/ 129873 h 831151"/>
                <a:gd name="connsiteX17" fmla="*/ 275411 w 1116786"/>
                <a:gd name="connsiteY17" fmla="*/ 65579 h 831151"/>
                <a:gd name="connsiteX18" fmla="*/ 153968 w 1116786"/>
                <a:gd name="connsiteY18" fmla="*/ 15573 h 831151"/>
                <a:gd name="connsiteX19" fmla="*/ 99199 w 1116786"/>
                <a:gd name="connsiteY19" fmla="*/ 6048 h 831151"/>
                <a:gd name="connsiteX20" fmla="*/ 56063 w 1116786"/>
                <a:gd name="connsiteY20" fmla="*/ 51862 h 831151"/>
                <a:gd name="connsiteX21" fmla="*/ 6304 w 1116786"/>
                <a:gd name="connsiteY21" fmla="*/ 208455 h 831151"/>
                <a:gd name="connsiteX0" fmla="*/ 6304 w 1116786"/>
                <a:gd name="connsiteY0" fmla="*/ 208455 h 831151"/>
                <a:gd name="connsiteX1" fmla="*/ 18236 w 1116786"/>
                <a:gd name="connsiteY1" fmla="*/ 384667 h 831151"/>
                <a:gd name="connsiteX2" fmla="*/ 73005 w 1116786"/>
                <a:gd name="connsiteY2" fmla="*/ 537067 h 831151"/>
                <a:gd name="connsiteX3" fmla="*/ 170636 w 1116786"/>
                <a:gd name="connsiteY3" fmla="*/ 670417 h 831151"/>
                <a:gd name="connsiteX4" fmla="*/ 330180 w 1116786"/>
                <a:gd name="connsiteY4" fmla="*/ 779954 h 831151"/>
                <a:gd name="connsiteX5" fmla="*/ 544493 w 1116786"/>
                <a:gd name="connsiteY5" fmla="*/ 829960 h 831151"/>
                <a:gd name="connsiteX6" fmla="*/ 773093 w 1116786"/>
                <a:gd name="connsiteY6" fmla="*/ 787098 h 831151"/>
                <a:gd name="connsiteX7" fmla="*/ 956449 w 1116786"/>
                <a:gd name="connsiteY7" fmla="*/ 658510 h 831151"/>
                <a:gd name="connsiteX8" fmla="*/ 1054080 w 1116786"/>
                <a:gd name="connsiteY8" fmla="*/ 503729 h 831151"/>
                <a:gd name="connsiteX9" fmla="*/ 1106468 w 1116786"/>
                <a:gd name="connsiteY9" fmla="*/ 356092 h 831151"/>
                <a:gd name="connsiteX10" fmla="*/ 1108849 w 1116786"/>
                <a:gd name="connsiteY10" fmla="*/ 189404 h 831151"/>
                <a:gd name="connsiteX11" fmla="*/ 1058843 w 1116786"/>
                <a:gd name="connsiteY11" fmla="*/ 165592 h 831151"/>
                <a:gd name="connsiteX12" fmla="*/ 987405 w 1116786"/>
                <a:gd name="connsiteY12" fmla="*/ 198929 h 831151"/>
                <a:gd name="connsiteX13" fmla="*/ 923111 w 1116786"/>
                <a:gd name="connsiteY13" fmla="*/ 246554 h 831151"/>
                <a:gd name="connsiteX14" fmla="*/ 835005 w 1116786"/>
                <a:gd name="connsiteY14" fmla="*/ 258460 h 831151"/>
                <a:gd name="connsiteX15" fmla="*/ 570686 w 1116786"/>
                <a:gd name="connsiteY15" fmla="*/ 220360 h 831151"/>
                <a:gd name="connsiteX16" fmla="*/ 403999 w 1116786"/>
                <a:gd name="connsiteY16" fmla="*/ 129873 h 831151"/>
                <a:gd name="connsiteX17" fmla="*/ 275411 w 1116786"/>
                <a:gd name="connsiteY17" fmla="*/ 65579 h 831151"/>
                <a:gd name="connsiteX18" fmla="*/ 153968 w 1116786"/>
                <a:gd name="connsiteY18" fmla="*/ 15573 h 831151"/>
                <a:gd name="connsiteX19" fmla="*/ 99199 w 1116786"/>
                <a:gd name="connsiteY19" fmla="*/ 6048 h 831151"/>
                <a:gd name="connsiteX20" fmla="*/ 56063 w 1116786"/>
                <a:gd name="connsiteY20" fmla="*/ 51862 h 831151"/>
                <a:gd name="connsiteX21" fmla="*/ 6304 w 1116786"/>
                <a:gd name="connsiteY21" fmla="*/ 208455 h 831151"/>
                <a:gd name="connsiteX0" fmla="*/ 6304 w 1116786"/>
                <a:gd name="connsiteY0" fmla="*/ 208455 h 831151"/>
                <a:gd name="connsiteX1" fmla="*/ 18236 w 1116786"/>
                <a:gd name="connsiteY1" fmla="*/ 384667 h 831151"/>
                <a:gd name="connsiteX2" fmla="*/ 73005 w 1116786"/>
                <a:gd name="connsiteY2" fmla="*/ 537067 h 831151"/>
                <a:gd name="connsiteX3" fmla="*/ 170636 w 1116786"/>
                <a:gd name="connsiteY3" fmla="*/ 670417 h 831151"/>
                <a:gd name="connsiteX4" fmla="*/ 330180 w 1116786"/>
                <a:gd name="connsiteY4" fmla="*/ 779954 h 831151"/>
                <a:gd name="connsiteX5" fmla="*/ 544493 w 1116786"/>
                <a:gd name="connsiteY5" fmla="*/ 829960 h 831151"/>
                <a:gd name="connsiteX6" fmla="*/ 773093 w 1116786"/>
                <a:gd name="connsiteY6" fmla="*/ 787098 h 831151"/>
                <a:gd name="connsiteX7" fmla="*/ 956449 w 1116786"/>
                <a:gd name="connsiteY7" fmla="*/ 658510 h 831151"/>
                <a:gd name="connsiteX8" fmla="*/ 1066118 w 1116786"/>
                <a:gd name="connsiteY8" fmla="*/ 515635 h 831151"/>
                <a:gd name="connsiteX9" fmla="*/ 1106468 w 1116786"/>
                <a:gd name="connsiteY9" fmla="*/ 356092 h 831151"/>
                <a:gd name="connsiteX10" fmla="*/ 1108849 w 1116786"/>
                <a:gd name="connsiteY10" fmla="*/ 189404 h 831151"/>
                <a:gd name="connsiteX11" fmla="*/ 1058843 w 1116786"/>
                <a:gd name="connsiteY11" fmla="*/ 165592 h 831151"/>
                <a:gd name="connsiteX12" fmla="*/ 987405 w 1116786"/>
                <a:gd name="connsiteY12" fmla="*/ 198929 h 831151"/>
                <a:gd name="connsiteX13" fmla="*/ 923111 w 1116786"/>
                <a:gd name="connsiteY13" fmla="*/ 246554 h 831151"/>
                <a:gd name="connsiteX14" fmla="*/ 835005 w 1116786"/>
                <a:gd name="connsiteY14" fmla="*/ 258460 h 831151"/>
                <a:gd name="connsiteX15" fmla="*/ 570686 w 1116786"/>
                <a:gd name="connsiteY15" fmla="*/ 220360 h 831151"/>
                <a:gd name="connsiteX16" fmla="*/ 403999 w 1116786"/>
                <a:gd name="connsiteY16" fmla="*/ 129873 h 831151"/>
                <a:gd name="connsiteX17" fmla="*/ 275411 w 1116786"/>
                <a:gd name="connsiteY17" fmla="*/ 65579 h 831151"/>
                <a:gd name="connsiteX18" fmla="*/ 153968 w 1116786"/>
                <a:gd name="connsiteY18" fmla="*/ 15573 h 831151"/>
                <a:gd name="connsiteX19" fmla="*/ 99199 w 1116786"/>
                <a:gd name="connsiteY19" fmla="*/ 6048 h 831151"/>
                <a:gd name="connsiteX20" fmla="*/ 56063 w 1116786"/>
                <a:gd name="connsiteY20" fmla="*/ 51862 h 831151"/>
                <a:gd name="connsiteX21" fmla="*/ 6304 w 1116786"/>
                <a:gd name="connsiteY21" fmla="*/ 208455 h 831151"/>
                <a:gd name="connsiteX0" fmla="*/ 6304 w 1120812"/>
                <a:gd name="connsiteY0" fmla="*/ 208455 h 831151"/>
                <a:gd name="connsiteX1" fmla="*/ 18236 w 1120812"/>
                <a:gd name="connsiteY1" fmla="*/ 384667 h 831151"/>
                <a:gd name="connsiteX2" fmla="*/ 73005 w 1120812"/>
                <a:gd name="connsiteY2" fmla="*/ 537067 h 831151"/>
                <a:gd name="connsiteX3" fmla="*/ 170636 w 1120812"/>
                <a:gd name="connsiteY3" fmla="*/ 670417 h 831151"/>
                <a:gd name="connsiteX4" fmla="*/ 330180 w 1120812"/>
                <a:gd name="connsiteY4" fmla="*/ 779954 h 831151"/>
                <a:gd name="connsiteX5" fmla="*/ 544493 w 1120812"/>
                <a:gd name="connsiteY5" fmla="*/ 829960 h 831151"/>
                <a:gd name="connsiteX6" fmla="*/ 773093 w 1120812"/>
                <a:gd name="connsiteY6" fmla="*/ 787098 h 831151"/>
                <a:gd name="connsiteX7" fmla="*/ 956449 w 1120812"/>
                <a:gd name="connsiteY7" fmla="*/ 658510 h 831151"/>
                <a:gd name="connsiteX8" fmla="*/ 1066118 w 1120812"/>
                <a:gd name="connsiteY8" fmla="*/ 515635 h 831151"/>
                <a:gd name="connsiteX9" fmla="*/ 1113691 w 1120812"/>
                <a:gd name="connsiteY9" fmla="*/ 356092 h 831151"/>
                <a:gd name="connsiteX10" fmla="*/ 1108849 w 1120812"/>
                <a:gd name="connsiteY10" fmla="*/ 189404 h 831151"/>
                <a:gd name="connsiteX11" fmla="*/ 1058843 w 1120812"/>
                <a:gd name="connsiteY11" fmla="*/ 165592 h 831151"/>
                <a:gd name="connsiteX12" fmla="*/ 987405 w 1120812"/>
                <a:gd name="connsiteY12" fmla="*/ 198929 h 831151"/>
                <a:gd name="connsiteX13" fmla="*/ 923111 w 1120812"/>
                <a:gd name="connsiteY13" fmla="*/ 246554 h 831151"/>
                <a:gd name="connsiteX14" fmla="*/ 835005 w 1120812"/>
                <a:gd name="connsiteY14" fmla="*/ 258460 h 831151"/>
                <a:gd name="connsiteX15" fmla="*/ 570686 w 1120812"/>
                <a:gd name="connsiteY15" fmla="*/ 220360 h 831151"/>
                <a:gd name="connsiteX16" fmla="*/ 403999 w 1120812"/>
                <a:gd name="connsiteY16" fmla="*/ 129873 h 831151"/>
                <a:gd name="connsiteX17" fmla="*/ 275411 w 1120812"/>
                <a:gd name="connsiteY17" fmla="*/ 65579 h 831151"/>
                <a:gd name="connsiteX18" fmla="*/ 153968 w 1120812"/>
                <a:gd name="connsiteY18" fmla="*/ 15573 h 831151"/>
                <a:gd name="connsiteX19" fmla="*/ 99199 w 1120812"/>
                <a:gd name="connsiteY19" fmla="*/ 6048 h 831151"/>
                <a:gd name="connsiteX20" fmla="*/ 56063 w 1120812"/>
                <a:gd name="connsiteY20" fmla="*/ 51862 h 831151"/>
                <a:gd name="connsiteX21" fmla="*/ 6304 w 1120812"/>
                <a:gd name="connsiteY21" fmla="*/ 208455 h 831151"/>
                <a:gd name="connsiteX0" fmla="*/ 6706 w 1121215"/>
                <a:gd name="connsiteY0" fmla="*/ 208455 h 831151"/>
                <a:gd name="connsiteX1" fmla="*/ 16230 w 1121215"/>
                <a:gd name="connsiteY1" fmla="*/ 396573 h 831151"/>
                <a:gd name="connsiteX2" fmla="*/ 73407 w 1121215"/>
                <a:gd name="connsiteY2" fmla="*/ 537067 h 831151"/>
                <a:gd name="connsiteX3" fmla="*/ 171038 w 1121215"/>
                <a:gd name="connsiteY3" fmla="*/ 670417 h 831151"/>
                <a:gd name="connsiteX4" fmla="*/ 330582 w 1121215"/>
                <a:gd name="connsiteY4" fmla="*/ 779954 h 831151"/>
                <a:gd name="connsiteX5" fmla="*/ 544895 w 1121215"/>
                <a:gd name="connsiteY5" fmla="*/ 829960 h 831151"/>
                <a:gd name="connsiteX6" fmla="*/ 773495 w 1121215"/>
                <a:gd name="connsiteY6" fmla="*/ 787098 h 831151"/>
                <a:gd name="connsiteX7" fmla="*/ 956851 w 1121215"/>
                <a:gd name="connsiteY7" fmla="*/ 658510 h 831151"/>
                <a:gd name="connsiteX8" fmla="*/ 1066520 w 1121215"/>
                <a:gd name="connsiteY8" fmla="*/ 515635 h 831151"/>
                <a:gd name="connsiteX9" fmla="*/ 1114093 w 1121215"/>
                <a:gd name="connsiteY9" fmla="*/ 356092 h 831151"/>
                <a:gd name="connsiteX10" fmla="*/ 1109251 w 1121215"/>
                <a:gd name="connsiteY10" fmla="*/ 189404 h 831151"/>
                <a:gd name="connsiteX11" fmla="*/ 1059245 w 1121215"/>
                <a:gd name="connsiteY11" fmla="*/ 165592 h 831151"/>
                <a:gd name="connsiteX12" fmla="*/ 987807 w 1121215"/>
                <a:gd name="connsiteY12" fmla="*/ 198929 h 831151"/>
                <a:gd name="connsiteX13" fmla="*/ 923513 w 1121215"/>
                <a:gd name="connsiteY13" fmla="*/ 246554 h 831151"/>
                <a:gd name="connsiteX14" fmla="*/ 835407 w 1121215"/>
                <a:gd name="connsiteY14" fmla="*/ 258460 h 831151"/>
                <a:gd name="connsiteX15" fmla="*/ 571088 w 1121215"/>
                <a:gd name="connsiteY15" fmla="*/ 220360 h 831151"/>
                <a:gd name="connsiteX16" fmla="*/ 404401 w 1121215"/>
                <a:gd name="connsiteY16" fmla="*/ 129873 h 831151"/>
                <a:gd name="connsiteX17" fmla="*/ 275813 w 1121215"/>
                <a:gd name="connsiteY17" fmla="*/ 65579 h 831151"/>
                <a:gd name="connsiteX18" fmla="*/ 154370 w 1121215"/>
                <a:gd name="connsiteY18" fmla="*/ 15573 h 831151"/>
                <a:gd name="connsiteX19" fmla="*/ 99601 w 1121215"/>
                <a:gd name="connsiteY19" fmla="*/ 6048 h 831151"/>
                <a:gd name="connsiteX20" fmla="*/ 56465 w 1121215"/>
                <a:gd name="connsiteY20" fmla="*/ 51862 h 831151"/>
                <a:gd name="connsiteX21" fmla="*/ 6706 w 1121215"/>
                <a:gd name="connsiteY21" fmla="*/ 208455 h 83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1215" h="831151">
                  <a:moveTo>
                    <a:pt x="6706" y="208455"/>
                  </a:moveTo>
                  <a:cubicBezTo>
                    <a:pt x="0" y="265907"/>
                    <a:pt x="5113" y="341804"/>
                    <a:pt x="16230" y="396573"/>
                  </a:cubicBezTo>
                  <a:cubicBezTo>
                    <a:pt x="27347" y="451342"/>
                    <a:pt x="47606" y="491426"/>
                    <a:pt x="73407" y="537067"/>
                  </a:cubicBezTo>
                  <a:cubicBezTo>
                    <a:pt x="99208" y="582708"/>
                    <a:pt x="128176" y="629936"/>
                    <a:pt x="171038" y="670417"/>
                  </a:cubicBezTo>
                  <a:cubicBezTo>
                    <a:pt x="213901" y="710898"/>
                    <a:pt x="268273" y="753364"/>
                    <a:pt x="330582" y="779954"/>
                  </a:cubicBezTo>
                  <a:cubicBezTo>
                    <a:pt x="392892" y="806545"/>
                    <a:pt x="471076" y="828769"/>
                    <a:pt x="544895" y="829960"/>
                  </a:cubicBezTo>
                  <a:cubicBezTo>
                    <a:pt x="618714" y="831151"/>
                    <a:pt x="704836" y="815673"/>
                    <a:pt x="773495" y="787098"/>
                  </a:cubicBezTo>
                  <a:cubicBezTo>
                    <a:pt x="842154" y="758523"/>
                    <a:pt x="908013" y="703754"/>
                    <a:pt x="956851" y="658510"/>
                  </a:cubicBezTo>
                  <a:cubicBezTo>
                    <a:pt x="1005689" y="613266"/>
                    <a:pt x="1040313" y="566038"/>
                    <a:pt x="1066520" y="515635"/>
                  </a:cubicBezTo>
                  <a:cubicBezTo>
                    <a:pt x="1092727" y="465232"/>
                    <a:pt x="1106971" y="410464"/>
                    <a:pt x="1114093" y="356092"/>
                  </a:cubicBezTo>
                  <a:cubicBezTo>
                    <a:pt x="1121215" y="301720"/>
                    <a:pt x="1118392" y="221154"/>
                    <a:pt x="1109251" y="189404"/>
                  </a:cubicBezTo>
                  <a:cubicBezTo>
                    <a:pt x="1100110" y="157654"/>
                    <a:pt x="1079486" y="164005"/>
                    <a:pt x="1059245" y="165592"/>
                  </a:cubicBezTo>
                  <a:cubicBezTo>
                    <a:pt x="1039004" y="167179"/>
                    <a:pt x="1010429" y="185435"/>
                    <a:pt x="987807" y="198929"/>
                  </a:cubicBezTo>
                  <a:cubicBezTo>
                    <a:pt x="965185" y="212423"/>
                    <a:pt x="948913" y="236632"/>
                    <a:pt x="923513" y="246554"/>
                  </a:cubicBezTo>
                  <a:cubicBezTo>
                    <a:pt x="898113" y="256476"/>
                    <a:pt x="894145" y="262826"/>
                    <a:pt x="835407" y="258460"/>
                  </a:cubicBezTo>
                  <a:cubicBezTo>
                    <a:pt x="776669" y="254094"/>
                    <a:pt x="642922" y="241791"/>
                    <a:pt x="571088" y="220360"/>
                  </a:cubicBezTo>
                  <a:cubicBezTo>
                    <a:pt x="499254" y="198929"/>
                    <a:pt x="453613" y="155670"/>
                    <a:pt x="404401" y="129873"/>
                  </a:cubicBezTo>
                  <a:cubicBezTo>
                    <a:pt x="355189" y="104076"/>
                    <a:pt x="317485" y="84629"/>
                    <a:pt x="275813" y="65579"/>
                  </a:cubicBezTo>
                  <a:cubicBezTo>
                    <a:pt x="234141" y="46529"/>
                    <a:pt x="183739" y="25495"/>
                    <a:pt x="154370" y="15573"/>
                  </a:cubicBezTo>
                  <a:cubicBezTo>
                    <a:pt x="125001" y="5651"/>
                    <a:pt x="115918" y="0"/>
                    <a:pt x="99601" y="6048"/>
                  </a:cubicBezTo>
                  <a:cubicBezTo>
                    <a:pt x="83284" y="12096"/>
                    <a:pt x="71947" y="18128"/>
                    <a:pt x="56465" y="51862"/>
                  </a:cubicBezTo>
                  <a:cubicBezTo>
                    <a:pt x="40983" y="85596"/>
                    <a:pt x="13412" y="151003"/>
                    <a:pt x="6706" y="208455"/>
                  </a:cubicBezTo>
                  <a:close/>
                </a:path>
              </a:pathLst>
            </a:custGeom>
            <a:solidFill>
              <a:srgbClr val="209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14"/>
            </a:p>
          </p:txBody>
        </p:sp>
      </p:grp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D7106547-C8DA-4B4C-88AF-3B09C60E23A8}"/>
              </a:ext>
            </a:extLst>
          </p:cNvPr>
          <p:cNvSpPr/>
          <p:nvPr/>
        </p:nvSpPr>
        <p:spPr>
          <a:xfrm>
            <a:off x="1699716" y="897284"/>
            <a:ext cx="128654" cy="125147"/>
          </a:xfrm>
          <a:prstGeom prst="ellipse">
            <a:avLst/>
          </a:prstGeom>
          <a:solidFill>
            <a:srgbClr val="2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14"/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466FA99E-138F-49EB-8FF5-E27457E3D617}"/>
              </a:ext>
            </a:extLst>
          </p:cNvPr>
          <p:cNvSpPr/>
          <p:nvPr/>
        </p:nvSpPr>
        <p:spPr>
          <a:xfrm>
            <a:off x="1507424" y="917334"/>
            <a:ext cx="87751" cy="85358"/>
          </a:xfrm>
          <a:prstGeom prst="ellipse">
            <a:avLst/>
          </a:prstGeom>
          <a:solidFill>
            <a:srgbClr val="2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14"/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430F2627-458D-4FD2-B4F5-FB33D8A4A71E}"/>
              </a:ext>
            </a:extLst>
          </p:cNvPr>
          <p:cNvSpPr/>
          <p:nvPr/>
        </p:nvSpPr>
        <p:spPr>
          <a:xfrm flipV="1">
            <a:off x="1659048" y="776148"/>
            <a:ext cx="53262" cy="51810"/>
          </a:xfrm>
          <a:prstGeom prst="ellipse">
            <a:avLst/>
          </a:prstGeom>
          <a:solidFill>
            <a:srgbClr val="2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14"/>
          </a:p>
        </p:txBody>
      </p:sp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E2D35B08-B859-44C6-BBEA-139426283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344" y="1099974"/>
            <a:ext cx="3378334" cy="60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13E532E-8375-4DF6-A49D-1A1039D596F6}"/>
              </a:ext>
            </a:extLst>
          </p:cNvPr>
          <p:cNvSpPr/>
          <p:nvPr/>
        </p:nvSpPr>
        <p:spPr>
          <a:xfrm>
            <a:off x="4841552" y="2081719"/>
            <a:ext cx="4059257" cy="427621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150-2000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об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мин;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2х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л;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ЖК-дисплей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Таймер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мин;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150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°С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плиты;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Опция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внешний термодатчик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00B7F5-FDFA-4592-9A2D-4C3EEFA72BD8}"/>
              </a:ext>
            </a:extLst>
          </p:cNvPr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D6E04A-CCB1-482F-BA73-45035194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00062"/>
            <a:ext cx="4572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PL-R-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C2C8A1EE-B8E5-468C-94D4-CD3EB05A4D4D}"/>
              </a:ext>
            </a:extLst>
          </p:cNvPr>
          <p:cNvCxnSpPr>
            <a:cxnSpLocks/>
          </p:cNvCxnSpPr>
          <p:nvPr/>
        </p:nvCxnSpPr>
        <p:spPr>
          <a:xfrm>
            <a:off x="243191" y="6663447"/>
            <a:ext cx="432880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A3C642DE-6066-49F6-915A-F3D00F6EF9F1}"/>
              </a:ext>
            </a:extLst>
          </p:cNvPr>
          <p:cNvCxnSpPr>
            <a:cxnSpLocks/>
          </p:cNvCxnSpPr>
          <p:nvPr/>
        </p:nvCxnSpPr>
        <p:spPr>
          <a:xfrm>
            <a:off x="4572000" y="6663447"/>
            <a:ext cx="4328809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DD15FA3-0318-419E-AFC2-E4F97AE30B0D}"/>
              </a:ext>
            </a:extLst>
          </p:cNvPr>
          <p:cNvSpPr txBox="1"/>
          <p:nvPr/>
        </p:nvSpPr>
        <p:spPr>
          <a:xfrm>
            <a:off x="4841552" y="1453146"/>
            <a:ext cx="405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магнитная 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мешалка с подогревом</a:t>
            </a:r>
          </a:p>
          <a:p>
            <a:pPr algn="ctr"/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3A01B3D7-59E3-4AFE-9B17-F5A702D0DE14}"/>
              </a:ext>
            </a:extLst>
          </p:cNvPr>
          <p:cNvCxnSpPr>
            <a:cxnSpLocks/>
          </p:cNvCxnSpPr>
          <p:nvPr/>
        </p:nvCxnSpPr>
        <p:spPr>
          <a:xfrm>
            <a:off x="1527225" y="239949"/>
            <a:ext cx="309127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Объект 6">
            <a:extLst>
              <a:ext uri="{FF2B5EF4-FFF2-40B4-BE49-F238E27FC236}">
                <a16:creationId xmlns="" xmlns:a16="http://schemas.microsoft.com/office/drawing/2014/main" id="{ED35E29A-4560-43E7-B31A-65279D13D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94" y="52122"/>
            <a:ext cx="1444731" cy="368725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2A78558D-938F-4A57-BCB8-B5CF95E78E2D}"/>
              </a:ext>
            </a:extLst>
          </p:cNvPr>
          <p:cNvCxnSpPr>
            <a:cxnSpLocks/>
          </p:cNvCxnSpPr>
          <p:nvPr/>
        </p:nvCxnSpPr>
        <p:spPr>
          <a:xfrm flipV="1">
            <a:off x="4618504" y="236484"/>
            <a:ext cx="4214211" cy="3465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5CAEEC27-A06C-444F-AF2A-197C8A0130F5}"/>
              </a:ext>
            </a:extLst>
          </p:cNvPr>
          <p:cNvCxnSpPr>
            <a:cxnSpLocks/>
          </p:cNvCxnSpPr>
          <p:nvPr/>
        </p:nvCxnSpPr>
        <p:spPr>
          <a:xfrm flipV="1">
            <a:off x="243191" y="1387127"/>
            <a:ext cx="0" cy="527632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3734B67B-B47B-4AAB-B8C3-8198D2FD2877}"/>
              </a:ext>
            </a:extLst>
          </p:cNvPr>
          <p:cNvCxnSpPr>
            <a:cxnSpLocks/>
          </p:cNvCxnSpPr>
          <p:nvPr/>
        </p:nvCxnSpPr>
        <p:spPr>
          <a:xfrm flipV="1">
            <a:off x="8900809" y="236484"/>
            <a:ext cx="0" cy="1767414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F1C18E3-BE11-4674-87AE-000CE5EA5D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 t="19278" r="18329"/>
          <a:stretch/>
        </p:blipFill>
        <p:spPr>
          <a:xfrm>
            <a:off x="310958" y="3983232"/>
            <a:ext cx="4059257" cy="26212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158D33F-CC1F-4B48-971E-B79C1ED0A3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5" t="12699" r="19979"/>
          <a:stretch/>
        </p:blipFill>
        <p:spPr>
          <a:xfrm>
            <a:off x="512744" y="660716"/>
            <a:ext cx="3739779" cy="2991079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04F6F8C5-1892-49AF-AF5F-CECB5307A111}"/>
              </a:ext>
            </a:extLst>
          </p:cNvPr>
          <p:cNvCxnSpPr>
            <a:cxnSpLocks/>
          </p:cNvCxnSpPr>
          <p:nvPr/>
        </p:nvCxnSpPr>
        <p:spPr>
          <a:xfrm>
            <a:off x="285142" y="3710767"/>
            <a:ext cx="4110891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19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13E532E-8375-4DF6-A49D-1A1039D596F6}"/>
              </a:ext>
            </a:extLst>
          </p:cNvPr>
          <p:cNvSpPr/>
          <p:nvPr/>
        </p:nvSpPr>
        <p:spPr>
          <a:xfrm>
            <a:off x="4841552" y="2081719"/>
            <a:ext cx="4059257" cy="427621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0-</a:t>
            </a:r>
            <a:r>
              <a:rPr lang="en-US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об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мин;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л;</a:t>
            </a:r>
            <a:endParaRPr lang="ru-RU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ЖК-дисплей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аймер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мин;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°С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плиты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перегрева при 550 °С;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Опция: внешний термодатчик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00B7F5-FDFA-4592-9A2D-4C3EEFA72BD8}"/>
              </a:ext>
            </a:extLst>
          </p:cNvPr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D6E04A-CCB1-482F-BA73-45035194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00062"/>
            <a:ext cx="4572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PL-R-steps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C2C8A1EE-B8E5-468C-94D4-CD3EB05A4D4D}"/>
              </a:ext>
            </a:extLst>
          </p:cNvPr>
          <p:cNvCxnSpPr>
            <a:cxnSpLocks/>
          </p:cNvCxnSpPr>
          <p:nvPr/>
        </p:nvCxnSpPr>
        <p:spPr>
          <a:xfrm>
            <a:off x="243191" y="6663447"/>
            <a:ext cx="432880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A3C642DE-6066-49F6-915A-F3D00F6EF9F1}"/>
              </a:ext>
            </a:extLst>
          </p:cNvPr>
          <p:cNvCxnSpPr>
            <a:cxnSpLocks/>
          </p:cNvCxnSpPr>
          <p:nvPr/>
        </p:nvCxnSpPr>
        <p:spPr>
          <a:xfrm>
            <a:off x="4572000" y="6663447"/>
            <a:ext cx="4328809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DD15FA3-0318-419E-AFC2-E4F97AE30B0D}"/>
              </a:ext>
            </a:extLst>
          </p:cNvPr>
          <p:cNvSpPr txBox="1"/>
          <p:nvPr/>
        </p:nvSpPr>
        <p:spPr>
          <a:xfrm>
            <a:off x="4841551" y="1553569"/>
            <a:ext cx="405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магнитная мешалка на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3A01B3D7-59E3-4AFE-9B17-F5A702D0DE14}"/>
              </a:ext>
            </a:extLst>
          </p:cNvPr>
          <p:cNvCxnSpPr>
            <a:cxnSpLocks/>
          </p:cNvCxnSpPr>
          <p:nvPr/>
        </p:nvCxnSpPr>
        <p:spPr>
          <a:xfrm>
            <a:off x="1527225" y="239949"/>
            <a:ext cx="309127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Объект 6">
            <a:extLst>
              <a:ext uri="{FF2B5EF4-FFF2-40B4-BE49-F238E27FC236}">
                <a16:creationId xmlns="" xmlns:a16="http://schemas.microsoft.com/office/drawing/2014/main" id="{ED35E29A-4560-43E7-B31A-65279D13D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94" y="52122"/>
            <a:ext cx="1444731" cy="368725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2A78558D-938F-4A57-BCB8-B5CF95E78E2D}"/>
              </a:ext>
            </a:extLst>
          </p:cNvPr>
          <p:cNvCxnSpPr>
            <a:cxnSpLocks/>
          </p:cNvCxnSpPr>
          <p:nvPr/>
        </p:nvCxnSpPr>
        <p:spPr>
          <a:xfrm flipV="1">
            <a:off x="4618504" y="236484"/>
            <a:ext cx="4214211" cy="3465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5CAEEC27-A06C-444F-AF2A-197C8A0130F5}"/>
              </a:ext>
            </a:extLst>
          </p:cNvPr>
          <p:cNvCxnSpPr>
            <a:cxnSpLocks/>
          </p:cNvCxnSpPr>
          <p:nvPr/>
        </p:nvCxnSpPr>
        <p:spPr>
          <a:xfrm flipV="1">
            <a:off x="243191" y="1387127"/>
            <a:ext cx="0" cy="527632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3734B67B-B47B-4AAB-B8C3-8198D2FD2877}"/>
              </a:ext>
            </a:extLst>
          </p:cNvPr>
          <p:cNvCxnSpPr>
            <a:cxnSpLocks/>
          </p:cNvCxnSpPr>
          <p:nvPr/>
        </p:nvCxnSpPr>
        <p:spPr>
          <a:xfrm flipV="1">
            <a:off x="8900809" y="236484"/>
            <a:ext cx="0" cy="1767414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7" y="1974725"/>
            <a:ext cx="4274285" cy="284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8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433781-6ED9-4BE0-8572-99F8BD91A794}"/>
              </a:ext>
            </a:extLst>
          </p:cNvPr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2801EE4-CB50-4639-A6A3-698656A48A28}"/>
              </a:ext>
            </a:extLst>
          </p:cNvPr>
          <p:cNvSpPr txBox="1">
            <a:spLocks/>
          </p:cNvSpPr>
          <p:nvPr/>
        </p:nvSpPr>
        <p:spPr>
          <a:xfrm>
            <a:off x="4572000" y="500062"/>
            <a:ext cx="457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PL-R-basic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C8315A69-EEDF-4C9D-A066-49A8079EE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8" r="20492"/>
          <a:stretch/>
        </p:blipFill>
        <p:spPr>
          <a:xfrm>
            <a:off x="516175" y="1387126"/>
            <a:ext cx="3819055" cy="4867022"/>
          </a:xfr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3D068E6B-BC33-4B0B-8104-54EECBEE0FA5}"/>
              </a:ext>
            </a:extLst>
          </p:cNvPr>
          <p:cNvCxnSpPr>
            <a:cxnSpLocks/>
          </p:cNvCxnSpPr>
          <p:nvPr/>
        </p:nvCxnSpPr>
        <p:spPr>
          <a:xfrm>
            <a:off x="243191" y="6663447"/>
            <a:ext cx="432880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C79F88AE-4802-4DE9-8494-641DA3F3FE73}"/>
              </a:ext>
            </a:extLst>
          </p:cNvPr>
          <p:cNvCxnSpPr>
            <a:cxnSpLocks/>
          </p:cNvCxnSpPr>
          <p:nvPr/>
        </p:nvCxnSpPr>
        <p:spPr>
          <a:xfrm>
            <a:off x="4572000" y="6663447"/>
            <a:ext cx="4328809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5BB63E44-0C04-41D1-A6C7-662D13DD6356}"/>
              </a:ext>
            </a:extLst>
          </p:cNvPr>
          <p:cNvCxnSpPr>
            <a:cxnSpLocks/>
          </p:cNvCxnSpPr>
          <p:nvPr/>
        </p:nvCxnSpPr>
        <p:spPr>
          <a:xfrm>
            <a:off x="1527225" y="239949"/>
            <a:ext cx="309127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Объект 6">
            <a:extLst>
              <a:ext uri="{FF2B5EF4-FFF2-40B4-BE49-F238E27FC236}">
                <a16:creationId xmlns="" xmlns:a16="http://schemas.microsoft.com/office/drawing/2014/main" id="{CBF1BA4F-F34B-4699-8FC6-4D805DADC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94" y="52122"/>
            <a:ext cx="1444731" cy="368725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BE5EEE12-2598-4C72-ABAF-B6D72CFBD48E}"/>
              </a:ext>
            </a:extLst>
          </p:cNvPr>
          <p:cNvCxnSpPr>
            <a:cxnSpLocks/>
          </p:cNvCxnSpPr>
          <p:nvPr/>
        </p:nvCxnSpPr>
        <p:spPr>
          <a:xfrm flipV="1">
            <a:off x="4618504" y="236484"/>
            <a:ext cx="4214211" cy="3465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9FA0419-80C2-41F4-BAE3-7570D9C022FF}"/>
              </a:ext>
            </a:extLst>
          </p:cNvPr>
          <p:cNvCxnSpPr>
            <a:cxnSpLocks/>
          </p:cNvCxnSpPr>
          <p:nvPr/>
        </p:nvCxnSpPr>
        <p:spPr>
          <a:xfrm flipV="1">
            <a:off x="243191" y="1387127"/>
            <a:ext cx="0" cy="527632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2EB7FCA4-0B38-440F-BDC2-B3AB05674859}"/>
              </a:ext>
            </a:extLst>
          </p:cNvPr>
          <p:cNvCxnSpPr>
            <a:cxnSpLocks/>
          </p:cNvCxnSpPr>
          <p:nvPr/>
        </p:nvCxnSpPr>
        <p:spPr>
          <a:xfrm flipV="1">
            <a:off x="8900809" y="236484"/>
            <a:ext cx="0" cy="1767414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F4AA3EB-A97A-48DA-AD3E-475C24D706ED}"/>
              </a:ext>
            </a:extLst>
          </p:cNvPr>
          <p:cNvSpPr/>
          <p:nvPr/>
        </p:nvSpPr>
        <p:spPr>
          <a:xfrm>
            <a:off x="4841552" y="2081719"/>
            <a:ext cx="4059257" cy="427621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200-1500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об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мин;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л;</a:t>
            </a:r>
            <a:endParaRPr lang="ru-RU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ЖК-дисплей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аймер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990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мин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втоматическое 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определение срыва 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якоря;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Опция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внешний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термодатчик</a:t>
            </a:r>
            <a:endParaRPr lang="ru-RU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A974AB3-0D1F-4274-BF5B-E1C6B1723B87}"/>
              </a:ext>
            </a:extLst>
          </p:cNvPr>
          <p:cNvSpPr txBox="1"/>
          <p:nvPr/>
        </p:nvSpPr>
        <p:spPr>
          <a:xfrm>
            <a:off x="4815191" y="1553569"/>
            <a:ext cx="405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магнитная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мешалка на 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9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FF4A2D-7420-4C5B-BD8B-4508C918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433781-6ED9-4BE0-8572-99F8BD91A794}"/>
              </a:ext>
            </a:extLst>
          </p:cNvPr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2801EE4-CB50-4639-A6A3-698656A48A28}"/>
              </a:ext>
            </a:extLst>
          </p:cNvPr>
          <p:cNvSpPr txBox="1">
            <a:spLocks/>
          </p:cNvSpPr>
          <p:nvPr/>
        </p:nvSpPr>
        <p:spPr>
          <a:xfrm>
            <a:off x="4572000" y="500062"/>
            <a:ext cx="457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PL-R-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basicH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9EBFF283-5A46-4C99-8BAE-93C8095BEB92}"/>
              </a:ext>
            </a:extLst>
          </p:cNvPr>
          <p:cNvSpPr txBox="1">
            <a:spLocks/>
          </p:cNvSpPr>
          <p:nvPr/>
        </p:nvSpPr>
        <p:spPr>
          <a:xfrm>
            <a:off x="4844374" y="1825625"/>
            <a:ext cx="36709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47FFF442-F3BF-4F36-BFFB-44E90835B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76" y="1690689"/>
            <a:ext cx="4065543" cy="4120483"/>
          </a:xfr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CE2AD74F-440D-4D74-B327-324520E1287E}"/>
              </a:ext>
            </a:extLst>
          </p:cNvPr>
          <p:cNvCxnSpPr>
            <a:cxnSpLocks/>
          </p:cNvCxnSpPr>
          <p:nvPr/>
        </p:nvCxnSpPr>
        <p:spPr>
          <a:xfrm>
            <a:off x="243191" y="6663447"/>
            <a:ext cx="432880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60DCC41A-CE5B-4E61-B3E1-967377549627}"/>
              </a:ext>
            </a:extLst>
          </p:cNvPr>
          <p:cNvCxnSpPr>
            <a:cxnSpLocks/>
          </p:cNvCxnSpPr>
          <p:nvPr/>
        </p:nvCxnSpPr>
        <p:spPr>
          <a:xfrm>
            <a:off x="4572000" y="6663447"/>
            <a:ext cx="4328809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ED5F6A3-1743-44C3-8D3D-446804CC6049}"/>
              </a:ext>
            </a:extLst>
          </p:cNvPr>
          <p:cNvCxnSpPr>
            <a:cxnSpLocks/>
          </p:cNvCxnSpPr>
          <p:nvPr/>
        </p:nvCxnSpPr>
        <p:spPr>
          <a:xfrm>
            <a:off x="1527225" y="239949"/>
            <a:ext cx="309127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Объект 6">
            <a:extLst>
              <a:ext uri="{FF2B5EF4-FFF2-40B4-BE49-F238E27FC236}">
                <a16:creationId xmlns="" xmlns:a16="http://schemas.microsoft.com/office/drawing/2014/main" id="{C8D0A62D-9474-4D0E-B551-0CD8BE841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94" y="52122"/>
            <a:ext cx="1444731" cy="368725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A18CFD76-91B3-420B-9B0A-5B190FB5BDA7}"/>
              </a:ext>
            </a:extLst>
          </p:cNvPr>
          <p:cNvCxnSpPr>
            <a:cxnSpLocks/>
          </p:cNvCxnSpPr>
          <p:nvPr/>
        </p:nvCxnSpPr>
        <p:spPr>
          <a:xfrm flipV="1">
            <a:off x="4618504" y="236484"/>
            <a:ext cx="4214211" cy="3465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DA23A273-B127-48F4-B130-04998D39137B}"/>
              </a:ext>
            </a:extLst>
          </p:cNvPr>
          <p:cNvCxnSpPr>
            <a:cxnSpLocks/>
          </p:cNvCxnSpPr>
          <p:nvPr/>
        </p:nvCxnSpPr>
        <p:spPr>
          <a:xfrm flipV="1">
            <a:off x="243191" y="1387127"/>
            <a:ext cx="0" cy="527632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BB4D927C-5E85-459B-8F87-CE96A2AF59D5}"/>
              </a:ext>
            </a:extLst>
          </p:cNvPr>
          <p:cNvCxnSpPr>
            <a:cxnSpLocks/>
          </p:cNvCxnSpPr>
          <p:nvPr/>
        </p:nvCxnSpPr>
        <p:spPr>
          <a:xfrm flipV="1">
            <a:off x="8900809" y="236484"/>
            <a:ext cx="0" cy="1767414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BDD9879-DE51-4F4C-BA5E-D8B2C38F04F9}"/>
              </a:ext>
            </a:extLst>
          </p:cNvPr>
          <p:cNvSpPr/>
          <p:nvPr/>
        </p:nvSpPr>
        <p:spPr>
          <a:xfrm>
            <a:off x="4841552" y="2081719"/>
            <a:ext cx="4059257" cy="427621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200-1500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об/мин;</a:t>
            </a:r>
            <a:endParaRPr lang="ru-RU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500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 плиты;</a:t>
            </a:r>
            <a:endParaRPr lang="ru-RU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10 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л;</a:t>
            </a:r>
            <a:endParaRPr lang="ru-RU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аймер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990 мин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втоматическое 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определение срыва якоря;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истема защиты от 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перегрева;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ндикация 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предупреждения на ЖК-дисплей об опасности 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ожога;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Опция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внешний термодатчик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F06E2A1-06A3-4CBD-9D82-526C82810231}"/>
              </a:ext>
            </a:extLst>
          </p:cNvPr>
          <p:cNvSpPr txBox="1"/>
          <p:nvPr/>
        </p:nvSpPr>
        <p:spPr>
          <a:xfrm>
            <a:off x="4849077" y="1425035"/>
            <a:ext cx="405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магнитная мешалка на 10 л </a:t>
            </a:r>
            <a:endPara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подогревом</a:t>
            </a:r>
          </a:p>
        </p:txBody>
      </p:sp>
    </p:spTree>
    <p:extLst>
      <p:ext uri="{BB962C8B-B14F-4D97-AF65-F5344CB8AC3E}">
        <p14:creationId xmlns:p14="http://schemas.microsoft.com/office/powerpoint/2010/main" val="3124359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FF4A2D-7420-4C5B-BD8B-4508C918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433781-6ED9-4BE0-8572-99F8BD91A794}"/>
              </a:ext>
            </a:extLst>
          </p:cNvPr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2801EE4-CB50-4639-A6A3-698656A48A28}"/>
              </a:ext>
            </a:extLst>
          </p:cNvPr>
          <p:cNvSpPr txBox="1">
            <a:spLocks/>
          </p:cNvSpPr>
          <p:nvPr/>
        </p:nvSpPr>
        <p:spPr>
          <a:xfrm>
            <a:off x="4572000" y="500062"/>
            <a:ext cx="457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PL-R-capacity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9EBFF283-5A46-4C99-8BAE-93C8095BEB92}"/>
              </a:ext>
            </a:extLst>
          </p:cNvPr>
          <p:cNvSpPr txBox="1">
            <a:spLocks/>
          </p:cNvSpPr>
          <p:nvPr/>
        </p:nvSpPr>
        <p:spPr>
          <a:xfrm>
            <a:off x="4844374" y="1825625"/>
            <a:ext cx="36709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chemeClr val="bg1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F97FC8D1-FBF4-4B6A-8350-97F174ECB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16634"/>
          <a:stretch/>
        </p:blipFill>
        <p:spPr>
          <a:xfrm>
            <a:off x="385460" y="1572144"/>
            <a:ext cx="4039111" cy="4632714"/>
          </a:xfr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E4599183-767A-45D7-8C40-45A869849AB4}"/>
              </a:ext>
            </a:extLst>
          </p:cNvPr>
          <p:cNvCxnSpPr>
            <a:cxnSpLocks/>
          </p:cNvCxnSpPr>
          <p:nvPr/>
        </p:nvCxnSpPr>
        <p:spPr>
          <a:xfrm>
            <a:off x="243191" y="6663447"/>
            <a:ext cx="432880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AC9FEBE2-9794-42B3-9A93-80FEDE3D98A2}"/>
              </a:ext>
            </a:extLst>
          </p:cNvPr>
          <p:cNvCxnSpPr>
            <a:cxnSpLocks/>
          </p:cNvCxnSpPr>
          <p:nvPr/>
        </p:nvCxnSpPr>
        <p:spPr>
          <a:xfrm>
            <a:off x="4572000" y="6663447"/>
            <a:ext cx="4328809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BE21C80F-85DA-457E-94C9-B0D40D6024F4}"/>
              </a:ext>
            </a:extLst>
          </p:cNvPr>
          <p:cNvCxnSpPr>
            <a:cxnSpLocks/>
          </p:cNvCxnSpPr>
          <p:nvPr/>
        </p:nvCxnSpPr>
        <p:spPr>
          <a:xfrm>
            <a:off x="1527225" y="239949"/>
            <a:ext cx="309127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Объект 6">
            <a:extLst>
              <a:ext uri="{FF2B5EF4-FFF2-40B4-BE49-F238E27FC236}">
                <a16:creationId xmlns="" xmlns:a16="http://schemas.microsoft.com/office/drawing/2014/main" id="{F0A647A6-CBCF-4D82-A5AD-EA01DB8C4F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94" y="52122"/>
            <a:ext cx="1444731" cy="368725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186281BE-3AB1-4BD6-91C2-8456B538801C}"/>
              </a:ext>
            </a:extLst>
          </p:cNvPr>
          <p:cNvCxnSpPr>
            <a:cxnSpLocks/>
          </p:cNvCxnSpPr>
          <p:nvPr/>
        </p:nvCxnSpPr>
        <p:spPr>
          <a:xfrm flipV="1">
            <a:off x="4618504" y="236484"/>
            <a:ext cx="4214211" cy="3465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FAB14481-2476-4456-A32E-D0F8527E0E68}"/>
              </a:ext>
            </a:extLst>
          </p:cNvPr>
          <p:cNvCxnSpPr>
            <a:cxnSpLocks/>
          </p:cNvCxnSpPr>
          <p:nvPr/>
        </p:nvCxnSpPr>
        <p:spPr>
          <a:xfrm flipV="1">
            <a:off x="243191" y="1387127"/>
            <a:ext cx="0" cy="527632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A4B1F7AC-C0E8-4D36-9DC0-CDE1115F2067}"/>
              </a:ext>
            </a:extLst>
          </p:cNvPr>
          <p:cNvCxnSpPr>
            <a:cxnSpLocks/>
          </p:cNvCxnSpPr>
          <p:nvPr/>
        </p:nvCxnSpPr>
        <p:spPr>
          <a:xfrm flipV="1">
            <a:off x="8900809" y="236484"/>
            <a:ext cx="0" cy="1767414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22CDCD1-3FCC-449D-9744-6971CA92A232}"/>
              </a:ext>
            </a:extLst>
          </p:cNvPr>
          <p:cNvSpPr/>
          <p:nvPr/>
        </p:nvSpPr>
        <p:spPr>
          <a:xfrm>
            <a:off x="4841552" y="2081719"/>
            <a:ext cx="4059257" cy="427621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200-1500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об/мин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20 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л;</a:t>
            </a:r>
            <a:endParaRPr lang="ru-RU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ЖК-дисплей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аймер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990 мин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Автоматическое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срыва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якоря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Опция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внешний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термодатчик</a:t>
            </a:r>
            <a:endParaRPr lang="ru-RU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A26F12-6489-4B6B-9B48-B180569CF2F3}"/>
              </a:ext>
            </a:extLst>
          </p:cNvPr>
          <p:cNvSpPr txBox="1"/>
          <p:nvPr/>
        </p:nvSpPr>
        <p:spPr>
          <a:xfrm>
            <a:off x="4841552" y="1553569"/>
            <a:ext cx="408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магнитная мешалка на 20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8162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FF4A2D-7420-4C5B-BD8B-4508C918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433781-6ED9-4BE0-8572-99F8BD91A794}"/>
              </a:ext>
            </a:extLst>
          </p:cNvPr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2801EE4-CB50-4639-A6A3-698656A48A28}"/>
              </a:ext>
            </a:extLst>
          </p:cNvPr>
          <p:cNvSpPr txBox="1">
            <a:spLocks/>
          </p:cNvSpPr>
          <p:nvPr/>
        </p:nvSpPr>
        <p:spPr>
          <a:xfrm>
            <a:off x="4572000" y="500062"/>
            <a:ext cx="457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PL-R-capacity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CEE6053C-0872-41C2-BC17-9EA3A6D60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6" y="420847"/>
            <a:ext cx="4104659" cy="6197204"/>
          </a:xfr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084C50F6-C29F-490D-9ED5-568E2C77B501}"/>
              </a:ext>
            </a:extLst>
          </p:cNvPr>
          <p:cNvCxnSpPr>
            <a:cxnSpLocks/>
          </p:cNvCxnSpPr>
          <p:nvPr/>
        </p:nvCxnSpPr>
        <p:spPr>
          <a:xfrm>
            <a:off x="243191" y="6663447"/>
            <a:ext cx="432880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BC74D398-E857-474D-A320-FFA9D1001AA9}"/>
              </a:ext>
            </a:extLst>
          </p:cNvPr>
          <p:cNvCxnSpPr>
            <a:cxnSpLocks/>
          </p:cNvCxnSpPr>
          <p:nvPr/>
        </p:nvCxnSpPr>
        <p:spPr>
          <a:xfrm>
            <a:off x="4572000" y="6663447"/>
            <a:ext cx="4328809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6283A3D8-4EA5-416F-8D64-1E2680A98DF2}"/>
              </a:ext>
            </a:extLst>
          </p:cNvPr>
          <p:cNvCxnSpPr>
            <a:cxnSpLocks/>
          </p:cNvCxnSpPr>
          <p:nvPr/>
        </p:nvCxnSpPr>
        <p:spPr>
          <a:xfrm>
            <a:off x="1527225" y="239949"/>
            <a:ext cx="309127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Объект 6">
            <a:extLst>
              <a:ext uri="{FF2B5EF4-FFF2-40B4-BE49-F238E27FC236}">
                <a16:creationId xmlns="" xmlns:a16="http://schemas.microsoft.com/office/drawing/2014/main" id="{41D9C9E9-23A0-4FDF-B7D5-BFD6F1F74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94" y="52122"/>
            <a:ext cx="1444731" cy="368725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19A9F5AD-461A-4EF7-8A6E-09408C7583EB}"/>
              </a:ext>
            </a:extLst>
          </p:cNvPr>
          <p:cNvCxnSpPr>
            <a:cxnSpLocks/>
          </p:cNvCxnSpPr>
          <p:nvPr/>
        </p:nvCxnSpPr>
        <p:spPr>
          <a:xfrm flipV="1">
            <a:off x="4618504" y="236484"/>
            <a:ext cx="4214211" cy="3465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C97A212F-CD6A-4579-A25C-9FE4F3A03F49}"/>
              </a:ext>
            </a:extLst>
          </p:cNvPr>
          <p:cNvCxnSpPr>
            <a:cxnSpLocks/>
          </p:cNvCxnSpPr>
          <p:nvPr/>
        </p:nvCxnSpPr>
        <p:spPr>
          <a:xfrm flipV="1">
            <a:off x="243191" y="1387127"/>
            <a:ext cx="0" cy="527632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0265F788-0039-4B26-BEFA-424AB6ECDEE4}"/>
              </a:ext>
            </a:extLst>
          </p:cNvPr>
          <p:cNvCxnSpPr>
            <a:cxnSpLocks/>
          </p:cNvCxnSpPr>
          <p:nvPr/>
        </p:nvCxnSpPr>
        <p:spPr>
          <a:xfrm flipV="1">
            <a:off x="8900809" y="236484"/>
            <a:ext cx="0" cy="1767414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F7F21FF-D4B8-4AA8-927A-339F0F70CB47}"/>
              </a:ext>
            </a:extLst>
          </p:cNvPr>
          <p:cNvSpPr/>
          <p:nvPr/>
        </p:nvSpPr>
        <p:spPr>
          <a:xfrm>
            <a:off x="4841552" y="2081719"/>
            <a:ext cx="4059257" cy="427621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200-1500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об/мин;</a:t>
            </a:r>
            <a:endParaRPr lang="ru-RU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500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 плиты;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20 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л;</a:t>
            </a:r>
            <a:endParaRPr lang="ru-RU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аймер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990 мин;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втоматическое 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определение срыва якоря;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истема защиты от 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перегрева;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ндикация 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предупреждения на ЖК-дисплей об опасности 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ожога;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пция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внешний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термодатчик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29E7511-8B4C-4AB7-A0A5-23D1151AD85E}"/>
              </a:ext>
            </a:extLst>
          </p:cNvPr>
          <p:cNvSpPr txBox="1"/>
          <p:nvPr/>
        </p:nvSpPr>
        <p:spPr>
          <a:xfrm>
            <a:off x="4849077" y="1425035"/>
            <a:ext cx="405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магнитная мешалка на 20 л </a:t>
            </a:r>
            <a:endPara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подогревом</a:t>
            </a:r>
          </a:p>
        </p:txBody>
      </p:sp>
    </p:spTree>
    <p:extLst>
      <p:ext uri="{BB962C8B-B14F-4D97-AF65-F5344CB8AC3E}">
        <p14:creationId xmlns:p14="http://schemas.microsoft.com/office/powerpoint/2010/main" val="3571268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FF4A2D-7420-4C5B-BD8B-4508C918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433781-6ED9-4BE0-8572-99F8BD91A794}"/>
              </a:ext>
            </a:extLst>
          </p:cNvPr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2801EE4-CB50-4639-A6A3-698656A48A28}"/>
              </a:ext>
            </a:extLst>
          </p:cNvPr>
          <p:cNvSpPr txBox="1">
            <a:spLocks/>
          </p:cNvSpPr>
          <p:nvPr/>
        </p:nvSpPr>
        <p:spPr>
          <a:xfrm>
            <a:off x="4571999" y="500062"/>
            <a:ext cx="45719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PL-H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3FAD91B8-2AAE-48FE-99F0-818DF9284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9" y="554537"/>
            <a:ext cx="4193562" cy="5622426"/>
          </a:xfr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AB8A2275-3EAE-4850-861B-B155C4C80715}"/>
              </a:ext>
            </a:extLst>
          </p:cNvPr>
          <p:cNvCxnSpPr>
            <a:cxnSpLocks/>
          </p:cNvCxnSpPr>
          <p:nvPr/>
        </p:nvCxnSpPr>
        <p:spPr>
          <a:xfrm>
            <a:off x="243191" y="6663447"/>
            <a:ext cx="432880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43FA40FD-C149-4519-AECA-7ACD07CE7153}"/>
              </a:ext>
            </a:extLst>
          </p:cNvPr>
          <p:cNvCxnSpPr>
            <a:cxnSpLocks/>
          </p:cNvCxnSpPr>
          <p:nvPr/>
        </p:nvCxnSpPr>
        <p:spPr>
          <a:xfrm>
            <a:off x="4572000" y="6663447"/>
            <a:ext cx="4328809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9389C5BE-9BEB-4813-8D1F-61446FE1A764}"/>
              </a:ext>
            </a:extLst>
          </p:cNvPr>
          <p:cNvCxnSpPr>
            <a:cxnSpLocks/>
          </p:cNvCxnSpPr>
          <p:nvPr/>
        </p:nvCxnSpPr>
        <p:spPr>
          <a:xfrm>
            <a:off x="1527225" y="239949"/>
            <a:ext cx="309127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Объект 6">
            <a:extLst>
              <a:ext uri="{FF2B5EF4-FFF2-40B4-BE49-F238E27FC236}">
                <a16:creationId xmlns="" xmlns:a16="http://schemas.microsoft.com/office/drawing/2014/main" id="{8ABD74E0-D66C-41D5-824C-F4E6E5C48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94" y="52122"/>
            <a:ext cx="1444731" cy="368725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BBC3347-7DBB-4745-B3BE-77F826A1E921}"/>
              </a:ext>
            </a:extLst>
          </p:cNvPr>
          <p:cNvCxnSpPr>
            <a:cxnSpLocks/>
          </p:cNvCxnSpPr>
          <p:nvPr/>
        </p:nvCxnSpPr>
        <p:spPr>
          <a:xfrm flipV="1">
            <a:off x="4618504" y="236484"/>
            <a:ext cx="4214211" cy="3465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A3966248-D1B0-4926-B7EB-7B12E82C8456}"/>
              </a:ext>
            </a:extLst>
          </p:cNvPr>
          <p:cNvCxnSpPr>
            <a:cxnSpLocks/>
          </p:cNvCxnSpPr>
          <p:nvPr/>
        </p:nvCxnSpPr>
        <p:spPr>
          <a:xfrm flipV="1">
            <a:off x="243191" y="1387127"/>
            <a:ext cx="0" cy="527632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FB073FA5-34F3-469E-ACF3-DD6B234B4CDF}"/>
              </a:ext>
            </a:extLst>
          </p:cNvPr>
          <p:cNvCxnSpPr>
            <a:cxnSpLocks/>
          </p:cNvCxnSpPr>
          <p:nvPr/>
        </p:nvCxnSpPr>
        <p:spPr>
          <a:xfrm flipV="1">
            <a:off x="8900809" y="236484"/>
            <a:ext cx="0" cy="1767414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D5FCF3C-26E5-4EF6-97F9-C9E40F85EAD5}"/>
              </a:ext>
            </a:extLst>
          </p:cNvPr>
          <p:cNvSpPr/>
          <p:nvPr/>
        </p:nvSpPr>
        <p:spPr>
          <a:xfrm>
            <a:off x="4841552" y="2081719"/>
            <a:ext cx="4059257" cy="427621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anose="020B0604020202020204" pitchFamily="34" charset="0"/>
              <a:buChar char="•"/>
            </a:pP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500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°С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 плиты;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10 литров;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аймер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990 мин;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истема защиты 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 перегрева;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ндикация </a:t>
            </a:r>
            <a:r>
              <a:rPr lang="ru-RU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предупреждения на ЖК-дисплее об опасности </a:t>
            </a:r>
            <a:r>
              <a:rPr lang="ru-RU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ожога;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Опция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внешний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термодатчик</a:t>
            </a:r>
            <a:endParaRPr lang="ru-RU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39FCA91-F5FB-40C4-B4F6-F3B787FF22C7}"/>
              </a:ext>
            </a:extLst>
          </p:cNvPr>
          <p:cNvSpPr txBox="1"/>
          <p:nvPr/>
        </p:nvSpPr>
        <p:spPr>
          <a:xfrm>
            <a:off x="4841551" y="1553569"/>
            <a:ext cx="405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нагревательная плитка</a:t>
            </a:r>
          </a:p>
        </p:txBody>
      </p:sp>
    </p:spTree>
    <p:extLst>
      <p:ext uri="{BB962C8B-B14F-4D97-AF65-F5344CB8AC3E}">
        <p14:creationId xmlns:p14="http://schemas.microsoft.com/office/powerpoint/2010/main" val="1961367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FF4A2D-7420-4C5B-BD8B-4508C918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433781-6ED9-4BE0-8572-99F8BD91A794}"/>
              </a:ext>
            </a:extLst>
          </p:cNvPr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2801EE4-CB50-4639-A6A3-698656A48A28}"/>
              </a:ext>
            </a:extLst>
          </p:cNvPr>
          <p:cNvSpPr txBox="1">
            <a:spLocks/>
          </p:cNvSpPr>
          <p:nvPr/>
        </p:nvSpPr>
        <p:spPr>
          <a:xfrm>
            <a:off x="4571999" y="500062"/>
            <a:ext cx="45719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PL-SHR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3FAD91B8-2AAE-48FE-99F0-818DF9284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19" y="1829542"/>
            <a:ext cx="4193562" cy="3051634"/>
          </a:xfr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AB8A2275-3EAE-4850-861B-B155C4C80715}"/>
              </a:ext>
            </a:extLst>
          </p:cNvPr>
          <p:cNvCxnSpPr>
            <a:cxnSpLocks/>
          </p:cNvCxnSpPr>
          <p:nvPr/>
        </p:nvCxnSpPr>
        <p:spPr>
          <a:xfrm>
            <a:off x="243191" y="6663447"/>
            <a:ext cx="432880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43FA40FD-C149-4519-AECA-7ACD07CE7153}"/>
              </a:ext>
            </a:extLst>
          </p:cNvPr>
          <p:cNvCxnSpPr>
            <a:cxnSpLocks/>
          </p:cNvCxnSpPr>
          <p:nvPr/>
        </p:nvCxnSpPr>
        <p:spPr>
          <a:xfrm>
            <a:off x="4572000" y="6663447"/>
            <a:ext cx="4328809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9389C5BE-9BEB-4813-8D1F-61446FE1A764}"/>
              </a:ext>
            </a:extLst>
          </p:cNvPr>
          <p:cNvCxnSpPr>
            <a:cxnSpLocks/>
          </p:cNvCxnSpPr>
          <p:nvPr/>
        </p:nvCxnSpPr>
        <p:spPr>
          <a:xfrm>
            <a:off x="1527225" y="239949"/>
            <a:ext cx="309127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Объект 6">
            <a:extLst>
              <a:ext uri="{FF2B5EF4-FFF2-40B4-BE49-F238E27FC236}">
                <a16:creationId xmlns="" xmlns:a16="http://schemas.microsoft.com/office/drawing/2014/main" id="{8ABD74E0-D66C-41D5-824C-F4E6E5C48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94" y="52122"/>
            <a:ext cx="1444731" cy="368725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BBC3347-7DBB-4745-B3BE-77F826A1E921}"/>
              </a:ext>
            </a:extLst>
          </p:cNvPr>
          <p:cNvCxnSpPr>
            <a:cxnSpLocks/>
          </p:cNvCxnSpPr>
          <p:nvPr/>
        </p:nvCxnSpPr>
        <p:spPr>
          <a:xfrm flipV="1">
            <a:off x="4618504" y="236484"/>
            <a:ext cx="4214211" cy="3465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A3966248-D1B0-4926-B7EB-7B12E82C8456}"/>
              </a:ext>
            </a:extLst>
          </p:cNvPr>
          <p:cNvCxnSpPr>
            <a:cxnSpLocks/>
          </p:cNvCxnSpPr>
          <p:nvPr/>
        </p:nvCxnSpPr>
        <p:spPr>
          <a:xfrm flipV="1">
            <a:off x="243191" y="1387127"/>
            <a:ext cx="0" cy="527632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FB073FA5-34F3-469E-ACF3-DD6B234B4CDF}"/>
              </a:ext>
            </a:extLst>
          </p:cNvPr>
          <p:cNvCxnSpPr>
            <a:cxnSpLocks/>
          </p:cNvCxnSpPr>
          <p:nvPr/>
        </p:nvCxnSpPr>
        <p:spPr>
          <a:xfrm flipV="1">
            <a:off x="8900809" y="236484"/>
            <a:ext cx="0" cy="1767414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D5FCF3C-26E5-4EF6-97F9-C9E40F85EAD5}"/>
              </a:ext>
            </a:extLst>
          </p:cNvPr>
          <p:cNvSpPr/>
          <p:nvPr/>
        </p:nvSpPr>
        <p:spPr>
          <a:xfrm>
            <a:off x="4815191" y="2168153"/>
            <a:ext cx="4059257" cy="427621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buFont typeface="Arial" panose="020B0604020202020204" pitchFamily="34" charset="0"/>
              <a:buChar char="•"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500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°С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 плиты;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литров;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Взвешивание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</a:t>
            </a: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кг;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аймер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990 мин;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истема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 перегрева;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ндикация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предупреждения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 экран;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Опция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внешний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термодатчик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39FCA91-F5FB-40C4-B4F6-F3B787FF22C7}"/>
              </a:ext>
            </a:extLst>
          </p:cNvPr>
          <p:cNvSpPr txBox="1"/>
          <p:nvPr/>
        </p:nvSpPr>
        <p:spPr>
          <a:xfrm>
            <a:off x="4841551" y="1553569"/>
            <a:ext cx="405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Магнитная мешалка с подогревом и функцией весов</a:t>
            </a:r>
          </a:p>
        </p:txBody>
      </p:sp>
    </p:spTree>
    <p:extLst>
      <p:ext uri="{BB962C8B-B14F-4D97-AF65-F5344CB8AC3E}">
        <p14:creationId xmlns:p14="http://schemas.microsoft.com/office/powerpoint/2010/main" val="3566287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7C5055E-899A-40EB-9007-610A749FF759}"/>
              </a:ext>
            </a:extLst>
          </p:cNvPr>
          <p:cNvSpPr/>
          <p:nvPr/>
        </p:nvSpPr>
        <p:spPr>
          <a:xfrm>
            <a:off x="0" y="2936065"/>
            <a:ext cx="9144000" cy="344748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C9374E9-E331-4455-93C0-E794DA21EFF0}"/>
              </a:ext>
            </a:extLst>
          </p:cNvPr>
          <p:cNvSpPr/>
          <p:nvPr/>
        </p:nvSpPr>
        <p:spPr>
          <a:xfrm>
            <a:off x="0" y="5381828"/>
            <a:ext cx="5976905" cy="39823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C598B777-1F0F-44AD-8CDD-151E81939D6A}"/>
              </a:ext>
            </a:extLst>
          </p:cNvPr>
          <p:cNvSpPr/>
          <p:nvPr/>
        </p:nvSpPr>
        <p:spPr>
          <a:xfrm>
            <a:off x="0" y="4448981"/>
            <a:ext cx="5976905" cy="39823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6B47694-619A-40E2-833A-1AAB3121CFF8}"/>
              </a:ext>
            </a:extLst>
          </p:cNvPr>
          <p:cNvSpPr/>
          <p:nvPr/>
        </p:nvSpPr>
        <p:spPr>
          <a:xfrm>
            <a:off x="0" y="3520038"/>
            <a:ext cx="5976905" cy="39823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A8E534F9-98D4-4700-9E69-8960FA508E20}"/>
              </a:ext>
            </a:extLst>
          </p:cNvPr>
          <p:cNvSpPr/>
          <p:nvPr/>
        </p:nvSpPr>
        <p:spPr>
          <a:xfrm>
            <a:off x="350579" y="2936065"/>
            <a:ext cx="524162" cy="344748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63E5DD03-87BC-4E02-8E23-C515DB80DF76}"/>
              </a:ext>
            </a:extLst>
          </p:cNvPr>
          <p:cNvSpPr txBox="1">
            <a:spLocks/>
          </p:cNvSpPr>
          <p:nvPr/>
        </p:nvSpPr>
        <p:spPr>
          <a:xfrm>
            <a:off x="355732" y="1565513"/>
            <a:ext cx="5507175" cy="184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+mn-lt"/>
              </a:rPr>
              <a:t>будем рады сотрудничеству!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E17D7C20-6BDA-4B4E-9022-1F97A17C057A}"/>
              </a:ext>
            </a:extLst>
          </p:cNvPr>
          <p:cNvSpPr/>
          <p:nvPr/>
        </p:nvSpPr>
        <p:spPr>
          <a:xfrm>
            <a:off x="4572000" y="700391"/>
            <a:ext cx="1404905" cy="13830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D5F9D1D-DDE5-4E07-9C11-B30820974C9B}"/>
              </a:ext>
            </a:extLst>
          </p:cNvPr>
          <p:cNvSpPr/>
          <p:nvPr/>
        </p:nvSpPr>
        <p:spPr>
          <a:xfrm>
            <a:off x="0" y="700391"/>
            <a:ext cx="5272391" cy="138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34A878F-F9DF-4FCD-B8B9-DB0466DA2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684" y="700391"/>
            <a:ext cx="5418964" cy="13830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033F085-FEBB-4A4A-8536-9815231FC9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0" y="4913453"/>
            <a:ext cx="398240" cy="3982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CA8464C-252F-4AA2-9B80-CFCA63EB62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0" y="5842395"/>
            <a:ext cx="398240" cy="3982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8564398-2F84-4EA2-BEA3-ED320AB0E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0" y="3055567"/>
            <a:ext cx="398240" cy="3982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9769C80-4F95-4B3F-9585-F6C7CD2679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0" y="3984510"/>
            <a:ext cx="398240" cy="39824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69AD3CFA-0DCD-4849-9FFD-A59302E466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1" y="4448982"/>
            <a:ext cx="398239" cy="39823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4E39DD96-9AEF-4BFD-B481-F4BBF800A2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0" y="3520038"/>
            <a:ext cx="398240" cy="398240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81CFCEAA-2CB2-4BB5-9881-BC439126E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0" y="5377925"/>
            <a:ext cx="398240" cy="398240"/>
          </a:xfr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646641F-0100-4178-B73D-3B5A793F8A5F}"/>
              </a:ext>
            </a:extLst>
          </p:cNvPr>
          <p:cNvSpPr txBox="1"/>
          <p:nvPr/>
        </p:nvSpPr>
        <p:spPr>
          <a:xfrm>
            <a:off x="879894" y="3097951"/>
            <a:ext cx="5131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141009, Россия, МО, г. Мытищи, Октябрьский проспект, 4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746D2CE-1FB1-4466-8734-5D95670DE212}"/>
              </a:ext>
            </a:extLst>
          </p:cNvPr>
          <p:cNvSpPr txBox="1"/>
          <p:nvPr/>
        </p:nvSpPr>
        <p:spPr>
          <a:xfrm>
            <a:off x="882360" y="3560994"/>
            <a:ext cx="5131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www.primelab.com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1D59C28-87BF-4984-BCF9-A4CC12102D95}"/>
              </a:ext>
            </a:extLst>
          </p:cNvPr>
          <p:cNvSpPr txBox="1"/>
          <p:nvPr/>
        </p:nvSpPr>
        <p:spPr>
          <a:xfrm>
            <a:off x="882360" y="4026544"/>
            <a:ext cx="5131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support@primelab.com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D06FA63-1701-4F4B-B4C5-45DCC9B5F994}"/>
              </a:ext>
            </a:extLst>
          </p:cNvPr>
          <p:cNvSpPr txBox="1"/>
          <p:nvPr/>
        </p:nvSpPr>
        <p:spPr>
          <a:xfrm>
            <a:off x="882360" y="4487136"/>
            <a:ext cx="5131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+7</a:t>
            </a:r>
            <a:r>
              <a:rPr lang="en-US" sz="1400" b="1" dirty="0">
                <a:solidFill>
                  <a:schemeClr val="bg1"/>
                </a:solidFill>
              </a:rPr>
              <a:t>-</a:t>
            </a:r>
            <a:r>
              <a:rPr lang="ru-RU" sz="1400" b="1" dirty="0">
                <a:solidFill>
                  <a:schemeClr val="bg1"/>
                </a:solidFill>
              </a:rPr>
              <a:t>499</a:t>
            </a:r>
            <a:r>
              <a:rPr lang="en-US" sz="1400" b="1" dirty="0">
                <a:solidFill>
                  <a:schemeClr val="bg1"/>
                </a:solidFill>
              </a:rPr>
              <a:t>-</a:t>
            </a:r>
            <a:r>
              <a:rPr lang="ru-RU" sz="1400" b="1" dirty="0">
                <a:solidFill>
                  <a:schemeClr val="bg1"/>
                </a:solidFill>
              </a:rPr>
              <a:t>377</a:t>
            </a:r>
            <a:r>
              <a:rPr lang="en-US" sz="1400" b="1" dirty="0">
                <a:solidFill>
                  <a:schemeClr val="bg1"/>
                </a:solidFill>
              </a:rPr>
              <a:t>-</a:t>
            </a:r>
            <a:r>
              <a:rPr lang="ru-RU" sz="1400" b="1" dirty="0">
                <a:solidFill>
                  <a:schemeClr val="bg1"/>
                </a:solidFill>
              </a:rPr>
              <a:t>06</a:t>
            </a:r>
            <a:r>
              <a:rPr lang="en-US" sz="1400" b="1" dirty="0">
                <a:solidFill>
                  <a:schemeClr val="bg1"/>
                </a:solidFill>
              </a:rPr>
              <a:t>-</a:t>
            </a:r>
            <a:r>
              <a:rPr lang="ru-RU" sz="1400" b="1" dirty="0">
                <a:solidFill>
                  <a:schemeClr val="bg1"/>
                </a:solidFill>
              </a:rPr>
              <a:t>66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3942D6F-6D13-461D-9107-9EA5DA87FF6D}"/>
              </a:ext>
            </a:extLst>
          </p:cNvPr>
          <p:cNvSpPr txBox="1"/>
          <p:nvPr/>
        </p:nvSpPr>
        <p:spPr>
          <a:xfrm>
            <a:off x="883309" y="4947766"/>
            <a:ext cx="5131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https://www.instagram.com/primelabrus/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29F57B3-32C9-4A4B-9F05-154F587D7507}"/>
              </a:ext>
            </a:extLst>
          </p:cNvPr>
          <p:cNvSpPr txBox="1"/>
          <p:nvPr/>
        </p:nvSpPr>
        <p:spPr>
          <a:xfrm>
            <a:off x="883308" y="5431299"/>
            <a:ext cx="5131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https://www.facebook.com/groups/310502330132154/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DCA4536-68D2-49D8-A9D6-41A9E86E6534}"/>
              </a:ext>
            </a:extLst>
          </p:cNvPr>
          <p:cNvSpPr txBox="1"/>
          <p:nvPr/>
        </p:nvSpPr>
        <p:spPr>
          <a:xfrm>
            <a:off x="883307" y="5906352"/>
            <a:ext cx="5131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https://vk.com/primelabrus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2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FF90DC19-8B56-4DD9-B4FA-08B5A158DF58}"/>
              </a:ext>
            </a:extLst>
          </p:cNvPr>
          <p:cNvSpPr/>
          <p:nvPr/>
        </p:nvSpPr>
        <p:spPr>
          <a:xfrm>
            <a:off x="0" y="0"/>
            <a:ext cx="9144000" cy="7111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2BE4CF-B861-4A10-A155-F96BFAB7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90" y="98654"/>
            <a:ext cx="2724150" cy="52576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245AA6"/>
                </a:solidFill>
                <a:latin typeface="+mn-lt"/>
              </a:rPr>
              <a:t>www.primelab.com</a:t>
            </a:r>
            <a:endParaRPr lang="ru-RU" sz="2400" b="1" dirty="0">
              <a:solidFill>
                <a:srgbClr val="245AA6"/>
              </a:solidFill>
              <a:latin typeface="+mn-lt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E2928190-E964-4123-B5D9-46A227C27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1582" y="103523"/>
            <a:ext cx="2060028" cy="525761"/>
          </a:xfrm>
        </p:spPr>
      </p:pic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59CB5226-0671-458B-B44B-96280D5F3FBC}"/>
              </a:ext>
            </a:extLst>
          </p:cNvPr>
          <p:cNvGrpSpPr/>
          <p:nvPr/>
        </p:nvGrpSpPr>
        <p:grpSpPr>
          <a:xfrm>
            <a:off x="677871" y="1500387"/>
            <a:ext cx="7788258" cy="4997230"/>
            <a:chOff x="288942" y="1333752"/>
            <a:chExt cx="8486455" cy="544521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7B8E3208-5024-44ED-A2BB-C48C9DFCD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517" y="5068336"/>
              <a:ext cx="1371600" cy="13716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1E99FE7F-6BBF-4680-9F33-3CC39BEC7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854" y="4609609"/>
              <a:ext cx="1288317" cy="128831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F00E90B3-83CB-4DF4-9F5C-31EA31EED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153" y="4723348"/>
              <a:ext cx="809256" cy="80925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0D056DE1-5976-48EF-9446-A7124EAC6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838" y="2742244"/>
              <a:ext cx="732633" cy="732633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64563A9B-68BB-4637-9AE2-3A96D846F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3543" y="1501375"/>
              <a:ext cx="809255" cy="80925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BE22DADB-C2AF-4B12-A1C1-EB32226EA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246" y="5563197"/>
              <a:ext cx="809255" cy="809255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BAF021CA-4FB8-426C-A5F4-A4204342D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080" y="3738110"/>
              <a:ext cx="732634" cy="732634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B3E133CD-589F-4580-8C48-503EC6740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42" y="3166966"/>
              <a:ext cx="1371600" cy="13716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635B0724-D6ED-4690-A8B1-C786C7D39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080" y="1333752"/>
              <a:ext cx="1288317" cy="128831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30" name="Рисунок 29">
              <a:extLst>
                <a:ext uri="{FF2B5EF4-FFF2-40B4-BE49-F238E27FC236}">
                  <a16:creationId xmlns="" xmlns:a16="http://schemas.microsoft.com/office/drawing/2014/main" id="{CFF44A58-2429-4A1C-8C2E-762FFA891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120" y="5407371"/>
              <a:ext cx="1371600" cy="1371600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39" name="Рисунок 38">
              <a:extLst>
                <a:ext uri="{FF2B5EF4-FFF2-40B4-BE49-F238E27FC236}">
                  <a16:creationId xmlns="" xmlns:a16="http://schemas.microsoft.com/office/drawing/2014/main" id="{1E971194-C7AD-4F81-8257-869C8647A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32" y="1588324"/>
              <a:ext cx="1371600" cy="1371600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1FB05343-1E93-4D80-A16D-EB9C6EA075FE}"/>
                </a:ext>
              </a:extLst>
            </p:cNvPr>
            <p:cNvSpPr txBox="1"/>
            <p:nvPr/>
          </p:nvSpPr>
          <p:spPr>
            <a:xfrm>
              <a:off x="4514683" y="2231334"/>
              <a:ext cx="3655062" cy="130793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</a:rPr>
                <a:t>НАМ        ДОВЕРЯЮТ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155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1EB59BF7-DF6A-4BC7-87CB-78005544E749}"/>
              </a:ext>
            </a:extLst>
          </p:cNvPr>
          <p:cNvSpPr/>
          <p:nvPr/>
        </p:nvSpPr>
        <p:spPr>
          <a:xfrm>
            <a:off x="1225688" y="5195094"/>
            <a:ext cx="7918312" cy="132556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0" dirty="0">
                <a:solidFill>
                  <a:schemeClr val="bg1"/>
                </a:solidFill>
                <a:effectLst/>
                <a:latin typeface="Roboto"/>
              </a:rPr>
              <a:t>Computer-Aided Design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Roboto"/>
              </a:rPr>
              <a:t>/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Roboto"/>
              </a:rPr>
              <a:t>Manufacture (</a:t>
            </a:r>
            <a:r>
              <a:rPr lang="ru-RU" sz="2400" b="1" dirty="0">
                <a:solidFill>
                  <a:schemeClr val="bg1"/>
                </a:solidFill>
                <a:latin typeface="Roboto"/>
              </a:rPr>
              <a:t>CAD/CAM</a:t>
            </a:r>
            <a:r>
              <a:rPr lang="en-US" sz="2400" b="1" dirty="0">
                <a:solidFill>
                  <a:schemeClr val="bg1"/>
                </a:solidFill>
                <a:latin typeface="Roboto"/>
              </a:rPr>
              <a:t>)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bg1"/>
                </a:solidFill>
              </a:rPr>
              <a:t> высокоавтоматизированное проектирование и производства.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Разработка «под клиента» без высоких дополнительных расходов.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3125791-61FC-413C-A499-F96C6903BB04}"/>
              </a:ext>
            </a:extLst>
          </p:cNvPr>
          <p:cNvSpPr/>
          <p:nvPr/>
        </p:nvSpPr>
        <p:spPr>
          <a:xfrm>
            <a:off x="0" y="5195094"/>
            <a:ext cx="1167319" cy="13255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F0B5B33-01BB-4C9F-8C2F-EC3E6905EE61}"/>
              </a:ext>
            </a:extLst>
          </p:cNvPr>
          <p:cNvSpPr/>
          <p:nvPr/>
        </p:nvSpPr>
        <p:spPr>
          <a:xfrm>
            <a:off x="1225688" y="1662906"/>
            <a:ext cx="7918312" cy="132556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Enterprise Information Management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-apple-system"/>
              </a:rPr>
              <a:t> (EIM)</a:t>
            </a:r>
            <a:endParaRPr lang="ru-RU" sz="2400" b="1" i="0" dirty="0">
              <a:solidFill>
                <a:schemeClr val="bg1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ru-RU" sz="2000" b="0" i="0" dirty="0">
                <a:solidFill>
                  <a:schemeClr val="bg1"/>
                </a:solidFill>
                <a:effectLst/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е</a:t>
            </a:r>
            <a:r>
              <a:rPr lang="ru-RU" sz="2000" b="0" i="0" dirty="0">
                <a:solidFill>
                  <a:schemeClr val="bg1"/>
                </a:solidFill>
                <a:effectLst/>
              </a:rPr>
              <a:t>диная информационная платформа.</a:t>
            </a:r>
          </a:p>
          <a:p>
            <a:pPr marL="0" indent="0">
              <a:buNone/>
            </a:pPr>
            <a:r>
              <a:rPr lang="ru-RU" i="1" dirty="0"/>
              <a:t>Комплексное управление информацией на предприятии</a:t>
            </a:r>
            <a:r>
              <a:rPr lang="ru-RU" b="0" i="1" dirty="0">
                <a:solidFill>
                  <a:schemeClr val="bg1"/>
                </a:solidFill>
                <a:effectLst/>
                <a:latin typeface="-apple-system"/>
              </a:rPr>
              <a:t>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5A4304F-FAE2-423C-9623-65797C30C446}"/>
              </a:ext>
            </a:extLst>
          </p:cNvPr>
          <p:cNvSpPr/>
          <p:nvPr/>
        </p:nvSpPr>
        <p:spPr>
          <a:xfrm>
            <a:off x="0" y="1662906"/>
            <a:ext cx="1167319" cy="1325561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374F70-7B64-4C24-8DD7-311A7CB2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062"/>
            <a:ext cx="8276492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Методы и технологии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13E2441-F185-40FA-9F3B-B1BE125A8DA7}"/>
              </a:ext>
            </a:extLst>
          </p:cNvPr>
          <p:cNvSpPr/>
          <p:nvPr/>
        </p:nvSpPr>
        <p:spPr>
          <a:xfrm>
            <a:off x="0" y="0"/>
            <a:ext cx="9144000" cy="7111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7C1A9F03-2D9B-43AA-B94F-948F167A0781}"/>
              </a:ext>
            </a:extLst>
          </p:cNvPr>
          <p:cNvSpPr txBox="1">
            <a:spLocks/>
          </p:cNvSpPr>
          <p:nvPr/>
        </p:nvSpPr>
        <p:spPr>
          <a:xfrm>
            <a:off x="182390" y="98654"/>
            <a:ext cx="2724150" cy="525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245AA6"/>
                </a:solidFill>
                <a:latin typeface="+mn-lt"/>
              </a:rPr>
              <a:t>www.primelab.com</a:t>
            </a:r>
            <a:endParaRPr lang="ru-RU" sz="2400" b="1" dirty="0">
              <a:solidFill>
                <a:srgbClr val="245AA6"/>
              </a:solidFill>
              <a:latin typeface="+mn-lt"/>
            </a:endParaRPr>
          </a:p>
        </p:txBody>
      </p:sp>
      <p:pic>
        <p:nvPicPr>
          <p:cNvPr id="6" name="Объект 6">
            <a:extLst>
              <a:ext uri="{FF2B5EF4-FFF2-40B4-BE49-F238E27FC236}">
                <a16:creationId xmlns="" xmlns:a16="http://schemas.microsoft.com/office/drawing/2014/main" id="{08A3A8EE-8408-42AC-B2F4-9832B439D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1582" y="103523"/>
            <a:ext cx="2060028" cy="52576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C342B78-2A57-4511-BF48-515A7B8CBBE3}"/>
              </a:ext>
            </a:extLst>
          </p:cNvPr>
          <p:cNvSpPr/>
          <p:nvPr/>
        </p:nvSpPr>
        <p:spPr>
          <a:xfrm>
            <a:off x="1225688" y="3429000"/>
            <a:ext cx="7918312" cy="132556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0" dirty="0">
                <a:solidFill>
                  <a:schemeClr val="bg1"/>
                </a:solidFill>
                <a:effectLst/>
                <a:latin typeface="-apple-system"/>
              </a:rPr>
              <a:t>Quick Response Manufacturing (QRM)</a:t>
            </a:r>
            <a:endParaRPr lang="ru-RU" sz="2400" b="1" i="0" dirty="0">
              <a:solidFill>
                <a:schemeClr val="bg1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ru-RU" sz="2000" b="0" i="0" dirty="0">
                <a:solidFill>
                  <a:schemeClr val="bg1"/>
                </a:solidFill>
                <a:effectLst/>
              </a:rPr>
              <a:t>- быстрореагирующее производство.</a:t>
            </a:r>
          </a:p>
          <a:p>
            <a:pPr marL="0" indent="0">
              <a:buNone/>
            </a:pPr>
            <a:r>
              <a:rPr lang="ru-RU" b="0" i="1" dirty="0">
                <a:solidFill>
                  <a:schemeClr val="bg1"/>
                </a:solidFill>
                <a:effectLst/>
                <a:latin typeface="-apple-system"/>
              </a:rPr>
              <a:t>Выпуск партий любого объема за счет гибкой переналадки оборудования.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EB9F503-97F1-43F9-85D2-668244810AC0}"/>
              </a:ext>
            </a:extLst>
          </p:cNvPr>
          <p:cNvSpPr/>
          <p:nvPr/>
        </p:nvSpPr>
        <p:spPr>
          <a:xfrm>
            <a:off x="0" y="3429000"/>
            <a:ext cx="1167319" cy="13255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F1F918C-B7AA-422B-B80C-EBA0CAF36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" y="1862968"/>
            <a:ext cx="914400" cy="9144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3CE1EA8-0461-456E-9CC9-3B83EF58B5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" y="3634580"/>
            <a:ext cx="914400" cy="9144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D13327C4-DC1E-413D-A9A1-490C66CD4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" y="54006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1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6C739C-C819-40C7-B1AF-5B34CF709B36}"/>
              </a:ext>
            </a:extLst>
          </p:cNvPr>
          <p:cNvSpPr/>
          <p:nvPr/>
        </p:nvSpPr>
        <p:spPr>
          <a:xfrm>
            <a:off x="374071" y="1741251"/>
            <a:ext cx="8406245" cy="442608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4EB28E-A841-40E7-BE98-B2324AA87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08" y="1741251"/>
            <a:ext cx="8749146" cy="4616687"/>
          </a:xfrm>
        </p:spPr>
        <p:txBody>
          <a:bodyPr>
            <a:norm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оборудования с учетом пожеланий клиента</a:t>
            </a:r>
          </a:p>
          <a:p>
            <a:pPr indent="0" algn="just">
              <a:lnSpc>
                <a:spcPct val="106000"/>
              </a:lnSpc>
              <a:buNone/>
            </a:pPr>
            <a:r>
              <a:rPr lang="ru-RU" sz="1200" i="1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- 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Quick Response Manufacturing (QRM</a:t>
            </a:r>
            <a:r>
              <a:rPr lang="ru-RU" sz="1200" i="1" dirty="0">
                <a:solidFill>
                  <a:schemeClr val="bg1"/>
                </a:solidFill>
                <a:effectLst/>
              </a:rPr>
              <a:t>), постоянная обратная связь с клиентом;</a:t>
            </a:r>
          </a:p>
          <a:p>
            <a:pPr indent="450215" algn="just">
              <a:lnSpc>
                <a:spcPct val="106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всегда наличие на складе</a:t>
            </a:r>
          </a:p>
          <a:p>
            <a:pPr indent="0" algn="just">
              <a:lnSpc>
                <a:spcPct val="106000"/>
              </a:lnSpc>
              <a:buNone/>
            </a:pPr>
            <a:r>
              <a:rPr lang="ru-RU" sz="1200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производство на территории РФ</a:t>
            </a:r>
            <a:r>
              <a:rPr lang="ru-RU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быстрая отгрузка продукции</a:t>
            </a:r>
          </a:p>
          <a:p>
            <a:pPr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200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центральное расположение склада, исключение санкций и закрытых границ</a:t>
            </a:r>
            <a:r>
              <a:rPr lang="ru-RU" sz="12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i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контроля качества</a:t>
            </a:r>
          </a:p>
          <a:p>
            <a:pPr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200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тщательный подбор материалов и комплектующих, проверка на всех стадиях производства;</a:t>
            </a: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многофункциональность приборов</a:t>
            </a:r>
          </a:p>
          <a:p>
            <a:pPr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200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высокая конкурентоспособность с западными производителями;</a:t>
            </a: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лучшие цены на рынке</a:t>
            </a:r>
          </a:p>
          <a:p>
            <a:pPr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200" i="1" dirty="0">
                <a:solidFill>
                  <a:schemeClr val="bg1"/>
                </a:solidFill>
              </a:rPr>
              <a:t>- все вышеперечисленные преимущества нашей компании создают самую высококонкурентную цену на российском </a:t>
            </a:r>
            <a:r>
              <a:rPr lang="ru-RU" sz="1200" i="1" dirty="0" smtClean="0">
                <a:solidFill>
                  <a:schemeClr val="bg1"/>
                </a:solidFill>
              </a:rPr>
              <a:t>рынке</a:t>
            </a:r>
            <a:endParaRPr lang="ru-RU" sz="1200" i="1" dirty="0">
              <a:solidFill>
                <a:schemeClr val="bg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7E245538-B7CA-495F-9247-0A43C3551216}"/>
              </a:ext>
            </a:extLst>
          </p:cNvPr>
          <p:cNvSpPr txBox="1">
            <a:spLocks/>
          </p:cNvSpPr>
          <p:nvPr/>
        </p:nvSpPr>
        <p:spPr>
          <a:xfrm>
            <a:off x="457200" y="500062"/>
            <a:ext cx="8276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Преимущества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738A5B3-C07D-43ED-8DA1-26EE22B2FC41}"/>
              </a:ext>
            </a:extLst>
          </p:cNvPr>
          <p:cNvSpPr/>
          <p:nvPr/>
        </p:nvSpPr>
        <p:spPr>
          <a:xfrm>
            <a:off x="0" y="0"/>
            <a:ext cx="9144000" cy="7111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04406E0E-A411-453B-A269-EDDDA61EEEFE}"/>
              </a:ext>
            </a:extLst>
          </p:cNvPr>
          <p:cNvSpPr txBox="1">
            <a:spLocks/>
          </p:cNvSpPr>
          <p:nvPr/>
        </p:nvSpPr>
        <p:spPr>
          <a:xfrm>
            <a:off x="182390" y="98654"/>
            <a:ext cx="2724150" cy="525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245AA6"/>
                </a:solidFill>
                <a:latin typeface="+mn-lt"/>
              </a:rPr>
              <a:t>www.primelab.com</a:t>
            </a:r>
            <a:endParaRPr lang="ru-RU" sz="2400" b="1" dirty="0">
              <a:solidFill>
                <a:srgbClr val="245AA6"/>
              </a:solidFill>
              <a:latin typeface="+mn-lt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92D3DF11-3CB1-425C-9BE7-411D522582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1582" y="103523"/>
            <a:ext cx="2060028" cy="5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2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00B7F5-FDFA-4592-9A2D-4C3EEFA72BD8}"/>
              </a:ext>
            </a:extLst>
          </p:cNvPr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D6E04A-CCB1-482F-BA73-45035194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178" y="672953"/>
            <a:ext cx="457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Химстойкий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вакуумный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насос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Primelab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PL-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VPC-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 одной головой)</a:t>
            </a:r>
            <a:r>
              <a:rPr lang="ru-RU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36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C2C8A1EE-B8E5-468C-94D4-CD3EB05A4D4D}"/>
              </a:ext>
            </a:extLst>
          </p:cNvPr>
          <p:cNvCxnSpPr>
            <a:cxnSpLocks/>
          </p:cNvCxnSpPr>
          <p:nvPr/>
        </p:nvCxnSpPr>
        <p:spPr>
          <a:xfrm>
            <a:off x="243191" y="6663447"/>
            <a:ext cx="432880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A3C642DE-6066-49F6-915A-F3D00F6EF9F1}"/>
              </a:ext>
            </a:extLst>
          </p:cNvPr>
          <p:cNvCxnSpPr>
            <a:cxnSpLocks/>
          </p:cNvCxnSpPr>
          <p:nvPr/>
        </p:nvCxnSpPr>
        <p:spPr>
          <a:xfrm>
            <a:off x="4572000" y="6663447"/>
            <a:ext cx="4328809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3A01B3D7-59E3-4AFE-9B17-F5A702D0DE14}"/>
              </a:ext>
            </a:extLst>
          </p:cNvPr>
          <p:cNvCxnSpPr>
            <a:cxnSpLocks/>
          </p:cNvCxnSpPr>
          <p:nvPr/>
        </p:nvCxnSpPr>
        <p:spPr>
          <a:xfrm>
            <a:off x="1527225" y="239949"/>
            <a:ext cx="309127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Объект 6">
            <a:extLst>
              <a:ext uri="{FF2B5EF4-FFF2-40B4-BE49-F238E27FC236}">
                <a16:creationId xmlns="" xmlns:a16="http://schemas.microsoft.com/office/drawing/2014/main" id="{ED35E29A-4560-43E7-B31A-65279D13D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94" y="52122"/>
            <a:ext cx="1444731" cy="368725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2A78558D-938F-4A57-BCB8-B5CF95E78E2D}"/>
              </a:ext>
            </a:extLst>
          </p:cNvPr>
          <p:cNvCxnSpPr>
            <a:cxnSpLocks/>
          </p:cNvCxnSpPr>
          <p:nvPr/>
        </p:nvCxnSpPr>
        <p:spPr>
          <a:xfrm flipV="1">
            <a:off x="4618504" y="236484"/>
            <a:ext cx="4214211" cy="3465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5CAEEC27-A06C-444F-AF2A-197C8A0130F5}"/>
              </a:ext>
            </a:extLst>
          </p:cNvPr>
          <p:cNvCxnSpPr>
            <a:cxnSpLocks/>
          </p:cNvCxnSpPr>
          <p:nvPr/>
        </p:nvCxnSpPr>
        <p:spPr>
          <a:xfrm flipV="1">
            <a:off x="243191" y="1387127"/>
            <a:ext cx="0" cy="527632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3734B67B-B47B-4AAB-B8C3-8198D2FD2877}"/>
              </a:ext>
            </a:extLst>
          </p:cNvPr>
          <p:cNvCxnSpPr>
            <a:cxnSpLocks/>
          </p:cNvCxnSpPr>
          <p:nvPr/>
        </p:nvCxnSpPr>
        <p:spPr>
          <a:xfrm flipV="1">
            <a:off x="8900809" y="236484"/>
            <a:ext cx="0" cy="1767414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15">
            <a:extLst>
              <a:ext uri="{FF2B5EF4-FFF2-40B4-BE49-F238E27FC236}">
                <a16:creationId xmlns="" xmlns:a16="http://schemas.microsoft.com/office/drawing/2014/main" id="{BCBC3BD1-3CFB-4784-A44C-BB705F840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435528"/>
              </p:ext>
            </p:extLst>
          </p:nvPr>
        </p:nvGraphicFramePr>
        <p:xfrm>
          <a:off x="4841552" y="2117851"/>
          <a:ext cx="4059253" cy="4351041"/>
        </p:xfrm>
        <a:graphic>
          <a:graphicData uri="http://schemas.openxmlformats.org/drawingml/2006/table">
            <a:tbl>
              <a:tblPr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70354">
                  <a:extLst>
                    <a:ext uri="{9D8B030D-6E8A-4147-A177-3AD203B41FA5}">
                      <a16:colId xmlns="" xmlns:a16="http://schemas.microsoft.com/office/drawing/2014/main" val="3477311213"/>
                    </a:ext>
                  </a:extLst>
                </a:gridCol>
                <a:gridCol w="2288899">
                  <a:extLst>
                    <a:ext uri="{9D8B030D-6E8A-4147-A177-3AD203B41FA5}">
                      <a16:colId xmlns="" xmlns:a16="http://schemas.microsoft.com/office/drawing/2014/main" val="790886144"/>
                    </a:ext>
                  </a:extLst>
                </a:gridCol>
              </a:tblGrid>
              <a:tr h="79966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Производительность,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л/мин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45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54681227"/>
                  </a:ext>
                </a:extLst>
              </a:tr>
              <a:tr h="6542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Предельный вакуум,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</a:rPr>
                        <a:t>мбар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614781008"/>
                  </a:ext>
                </a:extLst>
              </a:tr>
              <a:tr h="85509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Материал головки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PTFE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291084151"/>
                  </a:ext>
                </a:extLst>
              </a:tr>
              <a:tr h="50284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Материал клапана (клапанов)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НО-68-1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782677117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Мощность,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Вт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180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821125059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Подключение к вакууму </a:t>
                      </a:r>
                      <a:r>
                        <a:rPr lang="ru-RU" sz="14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</a:t>
                      </a:r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мм</a:t>
                      </a:r>
                      <a:endParaRPr lang="ru-RU" sz="1400" b="1" dirty="0">
                        <a:effectLst/>
                      </a:endParaRPr>
                    </a:p>
                  </a:txBody>
                  <a:tcPr marL="0" marR="0" marT="0" marB="0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45AA6"/>
                          </a:solidFill>
                          <a:effectLst/>
                        </a:rPr>
                        <a:t>8</a:t>
                      </a:r>
                      <a:endParaRPr lang="ru-RU" b="1" dirty="0">
                        <a:solidFill>
                          <a:srgbClr val="245AA6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6233854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Масса, кг</a:t>
                      </a: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8,0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60220854"/>
                  </a:ext>
                </a:extLst>
              </a:tr>
            </a:tbl>
          </a:graphicData>
        </a:graphic>
      </p:graphicFrame>
      <p:pic>
        <p:nvPicPr>
          <p:cNvPr id="3074" name="Picture 2" descr="Химически стойкий мембранный вакуумный насос Primelab PL-VPC-1-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44" y="1775864"/>
            <a:ext cx="3816066" cy="291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40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00B7F5-FDFA-4592-9A2D-4C3EEFA72BD8}"/>
              </a:ext>
            </a:extLst>
          </p:cNvPr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D6E04A-CCB1-482F-BA73-45035194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178" y="672953"/>
            <a:ext cx="457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Химстойкий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вакуумный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насос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Primelab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PL-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VPC-2-40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 двумя головами)</a:t>
            </a:r>
            <a:r>
              <a:rPr lang="ru-RU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36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C2C8A1EE-B8E5-468C-94D4-CD3EB05A4D4D}"/>
              </a:ext>
            </a:extLst>
          </p:cNvPr>
          <p:cNvCxnSpPr>
            <a:cxnSpLocks/>
          </p:cNvCxnSpPr>
          <p:nvPr/>
        </p:nvCxnSpPr>
        <p:spPr>
          <a:xfrm>
            <a:off x="243191" y="6663447"/>
            <a:ext cx="432880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A3C642DE-6066-49F6-915A-F3D00F6EF9F1}"/>
              </a:ext>
            </a:extLst>
          </p:cNvPr>
          <p:cNvCxnSpPr>
            <a:cxnSpLocks/>
          </p:cNvCxnSpPr>
          <p:nvPr/>
        </p:nvCxnSpPr>
        <p:spPr>
          <a:xfrm>
            <a:off x="4572000" y="6663447"/>
            <a:ext cx="4328809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3A01B3D7-59E3-4AFE-9B17-F5A702D0DE14}"/>
              </a:ext>
            </a:extLst>
          </p:cNvPr>
          <p:cNvCxnSpPr>
            <a:cxnSpLocks/>
          </p:cNvCxnSpPr>
          <p:nvPr/>
        </p:nvCxnSpPr>
        <p:spPr>
          <a:xfrm>
            <a:off x="1527225" y="239949"/>
            <a:ext cx="309127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Объект 6">
            <a:extLst>
              <a:ext uri="{FF2B5EF4-FFF2-40B4-BE49-F238E27FC236}">
                <a16:creationId xmlns="" xmlns:a16="http://schemas.microsoft.com/office/drawing/2014/main" id="{ED35E29A-4560-43E7-B31A-65279D13D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94" y="52122"/>
            <a:ext cx="1444731" cy="368725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2A78558D-938F-4A57-BCB8-B5CF95E78E2D}"/>
              </a:ext>
            </a:extLst>
          </p:cNvPr>
          <p:cNvCxnSpPr>
            <a:cxnSpLocks/>
          </p:cNvCxnSpPr>
          <p:nvPr/>
        </p:nvCxnSpPr>
        <p:spPr>
          <a:xfrm flipV="1">
            <a:off x="4618504" y="236484"/>
            <a:ext cx="4214211" cy="3465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5CAEEC27-A06C-444F-AF2A-197C8A0130F5}"/>
              </a:ext>
            </a:extLst>
          </p:cNvPr>
          <p:cNvCxnSpPr>
            <a:cxnSpLocks/>
          </p:cNvCxnSpPr>
          <p:nvPr/>
        </p:nvCxnSpPr>
        <p:spPr>
          <a:xfrm flipV="1">
            <a:off x="243191" y="1387127"/>
            <a:ext cx="0" cy="527632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3734B67B-B47B-4AAB-B8C3-8198D2FD2877}"/>
              </a:ext>
            </a:extLst>
          </p:cNvPr>
          <p:cNvCxnSpPr>
            <a:cxnSpLocks/>
          </p:cNvCxnSpPr>
          <p:nvPr/>
        </p:nvCxnSpPr>
        <p:spPr>
          <a:xfrm flipV="1">
            <a:off x="8900809" y="236484"/>
            <a:ext cx="0" cy="1767414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15">
            <a:extLst>
              <a:ext uri="{FF2B5EF4-FFF2-40B4-BE49-F238E27FC236}">
                <a16:creationId xmlns="" xmlns:a16="http://schemas.microsoft.com/office/drawing/2014/main" id="{BCBC3BD1-3CFB-4784-A44C-BB705F840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367056"/>
              </p:ext>
            </p:extLst>
          </p:nvPr>
        </p:nvGraphicFramePr>
        <p:xfrm>
          <a:off x="4841552" y="2117851"/>
          <a:ext cx="4059253" cy="4005099"/>
        </p:xfrm>
        <a:graphic>
          <a:graphicData uri="http://schemas.openxmlformats.org/drawingml/2006/table">
            <a:tbl>
              <a:tblPr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70354">
                  <a:extLst>
                    <a:ext uri="{9D8B030D-6E8A-4147-A177-3AD203B41FA5}">
                      <a16:colId xmlns="" xmlns:a16="http://schemas.microsoft.com/office/drawing/2014/main" val="3477311213"/>
                    </a:ext>
                  </a:extLst>
                </a:gridCol>
                <a:gridCol w="2288899">
                  <a:extLst>
                    <a:ext uri="{9D8B030D-6E8A-4147-A177-3AD203B41FA5}">
                      <a16:colId xmlns="" xmlns:a16="http://schemas.microsoft.com/office/drawing/2014/main" val="790886144"/>
                    </a:ext>
                  </a:extLst>
                </a:gridCol>
              </a:tblGrid>
              <a:tr h="79966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Производительность,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л/мин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54681227"/>
                  </a:ext>
                </a:extLst>
              </a:tr>
              <a:tr h="6542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Предельный вакуум,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</a:rPr>
                        <a:t>мбар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614781008"/>
                  </a:ext>
                </a:extLst>
              </a:tr>
              <a:tr h="50915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Материал головки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PTFE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291084151"/>
                  </a:ext>
                </a:extLst>
              </a:tr>
              <a:tr h="50284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Материал клапана (клапанов)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НО-68-1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782677117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Мощность,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Вт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180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821125059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Подключение к вакууму </a:t>
                      </a:r>
                      <a:r>
                        <a:rPr lang="ru-RU" sz="14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</a:t>
                      </a:r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мм</a:t>
                      </a:r>
                      <a:endParaRPr lang="ru-RU" sz="1400" b="1" dirty="0">
                        <a:effectLst/>
                      </a:endParaRPr>
                    </a:p>
                  </a:txBody>
                  <a:tcPr marL="0" marR="0" marT="0" marB="0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45AA6"/>
                          </a:solidFill>
                          <a:effectLst/>
                        </a:rPr>
                        <a:t>8</a:t>
                      </a:r>
                      <a:endParaRPr lang="ru-RU" b="1" dirty="0">
                        <a:solidFill>
                          <a:srgbClr val="245AA6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6233854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Масса, кг</a:t>
                      </a: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10,0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60220854"/>
                  </a:ext>
                </a:extLst>
              </a:tr>
            </a:tbl>
          </a:graphicData>
        </a:graphic>
      </p:graphicFrame>
      <p:pic>
        <p:nvPicPr>
          <p:cNvPr id="12" name="Picture 2" descr="Химически стойкий мембранный вакуумный насос Primelab PL-VPC-2-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4" y="1621166"/>
            <a:ext cx="3881036" cy="337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43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00B7F5-FDFA-4592-9A2D-4C3EEFA72BD8}"/>
              </a:ext>
            </a:extLst>
          </p:cNvPr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D6E04A-CCB1-482F-BA73-45035194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178" y="672953"/>
            <a:ext cx="457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Верхнеприводная</a:t>
            </a:r>
            <a:r>
              <a:rPr lang="ru-RU" sz="4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мешалка </a:t>
            </a:r>
            <a:r>
              <a:rPr lang="en-US" sz="40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Primelab</a:t>
            </a:r>
            <a:r>
              <a:rPr lang="ru-RU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36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C2C8A1EE-B8E5-468C-94D4-CD3EB05A4D4D}"/>
              </a:ext>
            </a:extLst>
          </p:cNvPr>
          <p:cNvCxnSpPr>
            <a:cxnSpLocks/>
          </p:cNvCxnSpPr>
          <p:nvPr/>
        </p:nvCxnSpPr>
        <p:spPr>
          <a:xfrm>
            <a:off x="243191" y="6663447"/>
            <a:ext cx="432880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A3C642DE-6066-49F6-915A-F3D00F6EF9F1}"/>
              </a:ext>
            </a:extLst>
          </p:cNvPr>
          <p:cNvCxnSpPr>
            <a:cxnSpLocks/>
          </p:cNvCxnSpPr>
          <p:nvPr/>
        </p:nvCxnSpPr>
        <p:spPr>
          <a:xfrm>
            <a:off x="4572000" y="6663447"/>
            <a:ext cx="4328809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DD15FA3-0318-419E-AFC2-E4F97AE30B0D}"/>
              </a:ext>
            </a:extLst>
          </p:cNvPr>
          <p:cNvSpPr txBox="1"/>
          <p:nvPr/>
        </p:nvSpPr>
        <p:spPr>
          <a:xfrm>
            <a:off x="4841552" y="1665344"/>
            <a:ext cx="4059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0" dirty="0">
                <a:solidFill>
                  <a:schemeClr val="bg1"/>
                </a:solidFill>
                <a:effectLst/>
                <a:latin typeface="PT Root UI"/>
              </a:rPr>
              <a:t>(с силой крутящего момента 0,64 </a:t>
            </a:r>
            <a:r>
              <a:rPr lang="ru-RU" sz="1600" i="0" dirty="0" err="1">
                <a:solidFill>
                  <a:schemeClr val="bg1"/>
                </a:solidFill>
                <a:effectLst/>
                <a:latin typeface="PT Root UI"/>
              </a:rPr>
              <a:t>Н·м</a:t>
            </a:r>
            <a:r>
              <a:rPr lang="ru-RU" sz="1600" i="0" dirty="0">
                <a:solidFill>
                  <a:schemeClr val="bg1"/>
                </a:solidFill>
                <a:effectLst/>
                <a:latin typeface="PT Root UI"/>
              </a:rPr>
              <a:t>)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3A01B3D7-59E3-4AFE-9B17-F5A702D0DE14}"/>
              </a:ext>
            </a:extLst>
          </p:cNvPr>
          <p:cNvCxnSpPr>
            <a:cxnSpLocks/>
          </p:cNvCxnSpPr>
          <p:nvPr/>
        </p:nvCxnSpPr>
        <p:spPr>
          <a:xfrm>
            <a:off x="1527225" y="239949"/>
            <a:ext cx="309127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Объект 6">
            <a:extLst>
              <a:ext uri="{FF2B5EF4-FFF2-40B4-BE49-F238E27FC236}">
                <a16:creationId xmlns="" xmlns:a16="http://schemas.microsoft.com/office/drawing/2014/main" id="{ED35E29A-4560-43E7-B31A-65279D13D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94" y="52122"/>
            <a:ext cx="1444731" cy="368725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2A78558D-938F-4A57-BCB8-B5CF95E78E2D}"/>
              </a:ext>
            </a:extLst>
          </p:cNvPr>
          <p:cNvCxnSpPr>
            <a:cxnSpLocks/>
          </p:cNvCxnSpPr>
          <p:nvPr/>
        </p:nvCxnSpPr>
        <p:spPr>
          <a:xfrm flipV="1">
            <a:off x="4618504" y="236484"/>
            <a:ext cx="4214211" cy="3465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5CAEEC27-A06C-444F-AF2A-197C8A0130F5}"/>
              </a:ext>
            </a:extLst>
          </p:cNvPr>
          <p:cNvCxnSpPr>
            <a:cxnSpLocks/>
          </p:cNvCxnSpPr>
          <p:nvPr/>
        </p:nvCxnSpPr>
        <p:spPr>
          <a:xfrm flipV="1">
            <a:off x="243191" y="1387127"/>
            <a:ext cx="0" cy="527632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3734B67B-B47B-4AAB-B8C3-8198D2FD2877}"/>
              </a:ext>
            </a:extLst>
          </p:cNvPr>
          <p:cNvCxnSpPr>
            <a:cxnSpLocks/>
          </p:cNvCxnSpPr>
          <p:nvPr/>
        </p:nvCxnSpPr>
        <p:spPr>
          <a:xfrm flipV="1">
            <a:off x="8900809" y="236484"/>
            <a:ext cx="0" cy="1767414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15">
            <a:extLst>
              <a:ext uri="{FF2B5EF4-FFF2-40B4-BE49-F238E27FC236}">
                <a16:creationId xmlns="" xmlns:a16="http://schemas.microsoft.com/office/drawing/2014/main" id="{BCBC3BD1-3CFB-4784-A44C-BB705F840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093218"/>
              </p:ext>
            </p:extLst>
          </p:nvPr>
        </p:nvGraphicFramePr>
        <p:xfrm>
          <a:off x="4841552" y="2117851"/>
          <a:ext cx="4059253" cy="4351041"/>
        </p:xfrm>
        <a:graphic>
          <a:graphicData uri="http://schemas.openxmlformats.org/drawingml/2006/table">
            <a:tbl>
              <a:tblPr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70354">
                  <a:extLst>
                    <a:ext uri="{9D8B030D-6E8A-4147-A177-3AD203B41FA5}">
                      <a16:colId xmlns="" xmlns:a16="http://schemas.microsoft.com/office/drawing/2014/main" val="3477311213"/>
                    </a:ext>
                  </a:extLst>
                </a:gridCol>
                <a:gridCol w="2288899">
                  <a:extLst>
                    <a:ext uri="{9D8B030D-6E8A-4147-A177-3AD203B41FA5}">
                      <a16:colId xmlns="" xmlns:a16="http://schemas.microsoft.com/office/drawing/2014/main" val="790886144"/>
                    </a:ext>
                  </a:extLst>
                </a:gridCol>
              </a:tblGrid>
              <a:tr h="79966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Крутящий момент,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</a:rPr>
                        <a:t>Н·м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0,64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54681227"/>
                  </a:ext>
                </a:extLst>
              </a:tr>
              <a:tr h="6542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Скорость, об/мин</a:t>
                      </a: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0…2000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614781008"/>
                  </a:ext>
                </a:extLst>
              </a:tr>
              <a:tr h="85509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Дисплей</a:t>
                      </a: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Графический сенсорный дисплей 2,2”, высококонтрастный, черно-белый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291084151"/>
                  </a:ext>
                </a:extLst>
              </a:tr>
              <a:tr h="50284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Габариты (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</a:rPr>
                        <a:t>ДхШхВ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), мм</a:t>
                      </a: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160х70х170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782677117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Диапазон зажимной цанги, мм</a:t>
                      </a: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1…10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821125059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Габариты (</a:t>
                      </a:r>
                      <a:r>
                        <a:rPr lang="ru-RU" dirty="0" err="1">
                          <a:effectLst/>
                        </a:rPr>
                        <a:t>ДхШхВ</a:t>
                      </a:r>
                      <a:r>
                        <a:rPr lang="ru-RU" dirty="0">
                          <a:effectLst/>
                        </a:rPr>
                        <a:t>), мм</a:t>
                      </a:r>
                    </a:p>
                  </a:txBody>
                  <a:tcPr marL="0" marR="0" marT="0" marB="0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245AA6"/>
                          </a:solidFill>
                          <a:effectLst/>
                        </a:rPr>
                        <a:t>198х70х285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6233854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Масса, кг</a:t>
                      </a: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60220854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B4A3188-73DC-44E0-96FC-1EC38B072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4652" r="14808" b="2608"/>
          <a:stretch/>
        </p:blipFill>
        <p:spPr>
          <a:xfrm>
            <a:off x="285141" y="3759151"/>
            <a:ext cx="4003817" cy="28559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F4181E8-4FAD-4036-8BF9-53C505FFD8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7260" r="22834"/>
          <a:stretch/>
        </p:blipFill>
        <p:spPr>
          <a:xfrm>
            <a:off x="285141" y="681527"/>
            <a:ext cx="4043667" cy="2980857"/>
          </a:xfrm>
          <a:prstGeom prst="rect">
            <a:avLst/>
          </a:prstGeom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9C626A45-AA9F-469B-A7A9-64E783AB85DF}"/>
              </a:ext>
            </a:extLst>
          </p:cNvPr>
          <p:cNvCxnSpPr>
            <a:cxnSpLocks/>
          </p:cNvCxnSpPr>
          <p:nvPr/>
        </p:nvCxnSpPr>
        <p:spPr>
          <a:xfrm>
            <a:off x="285142" y="3710767"/>
            <a:ext cx="4110891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32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00B7F5-FDFA-4592-9A2D-4C3EEFA72BD8}"/>
              </a:ext>
            </a:extLst>
          </p:cNvPr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D6E04A-CCB1-482F-BA73-45035194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178" y="672953"/>
            <a:ext cx="457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Верхнеприводная</a:t>
            </a:r>
            <a:r>
              <a:rPr lang="ru-RU" sz="4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мешалка </a:t>
            </a:r>
            <a:r>
              <a:rPr lang="en-US" sz="40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Primelab</a:t>
            </a:r>
            <a:r>
              <a:rPr lang="ru-RU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36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C2C8A1EE-B8E5-468C-94D4-CD3EB05A4D4D}"/>
              </a:ext>
            </a:extLst>
          </p:cNvPr>
          <p:cNvCxnSpPr>
            <a:cxnSpLocks/>
          </p:cNvCxnSpPr>
          <p:nvPr/>
        </p:nvCxnSpPr>
        <p:spPr>
          <a:xfrm>
            <a:off x="243191" y="6663447"/>
            <a:ext cx="432880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A3C642DE-6066-49F6-915A-F3D00F6EF9F1}"/>
              </a:ext>
            </a:extLst>
          </p:cNvPr>
          <p:cNvCxnSpPr>
            <a:cxnSpLocks/>
          </p:cNvCxnSpPr>
          <p:nvPr/>
        </p:nvCxnSpPr>
        <p:spPr>
          <a:xfrm>
            <a:off x="4572000" y="6663447"/>
            <a:ext cx="4328809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DD15FA3-0318-419E-AFC2-E4F97AE30B0D}"/>
              </a:ext>
            </a:extLst>
          </p:cNvPr>
          <p:cNvSpPr txBox="1"/>
          <p:nvPr/>
        </p:nvSpPr>
        <p:spPr>
          <a:xfrm>
            <a:off x="4841552" y="1665344"/>
            <a:ext cx="4059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0" dirty="0">
                <a:solidFill>
                  <a:schemeClr val="bg1"/>
                </a:solidFill>
                <a:effectLst/>
                <a:latin typeface="PT Root UI"/>
              </a:rPr>
              <a:t>(с силой крутящего момента 0,88 </a:t>
            </a:r>
            <a:r>
              <a:rPr lang="ru-RU" sz="1600" i="0" dirty="0" err="1">
                <a:solidFill>
                  <a:schemeClr val="bg1"/>
                </a:solidFill>
                <a:effectLst/>
                <a:latin typeface="PT Root UI"/>
              </a:rPr>
              <a:t>Н·м</a:t>
            </a:r>
            <a:r>
              <a:rPr lang="ru-RU" sz="1600" i="0" dirty="0">
                <a:solidFill>
                  <a:schemeClr val="bg1"/>
                </a:solidFill>
                <a:effectLst/>
                <a:latin typeface="PT Root UI"/>
              </a:rPr>
              <a:t>)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3A01B3D7-59E3-4AFE-9B17-F5A702D0DE14}"/>
              </a:ext>
            </a:extLst>
          </p:cNvPr>
          <p:cNvCxnSpPr>
            <a:cxnSpLocks/>
          </p:cNvCxnSpPr>
          <p:nvPr/>
        </p:nvCxnSpPr>
        <p:spPr>
          <a:xfrm>
            <a:off x="1527225" y="239949"/>
            <a:ext cx="309127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Объект 6">
            <a:extLst>
              <a:ext uri="{FF2B5EF4-FFF2-40B4-BE49-F238E27FC236}">
                <a16:creationId xmlns="" xmlns:a16="http://schemas.microsoft.com/office/drawing/2014/main" id="{ED35E29A-4560-43E7-B31A-65279D13D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94" y="52122"/>
            <a:ext cx="1444731" cy="368725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2A78558D-938F-4A57-BCB8-B5CF95E78E2D}"/>
              </a:ext>
            </a:extLst>
          </p:cNvPr>
          <p:cNvCxnSpPr>
            <a:cxnSpLocks/>
          </p:cNvCxnSpPr>
          <p:nvPr/>
        </p:nvCxnSpPr>
        <p:spPr>
          <a:xfrm flipV="1">
            <a:off x="4618504" y="236484"/>
            <a:ext cx="4214211" cy="3465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5CAEEC27-A06C-444F-AF2A-197C8A0130F5}"/>
              </a:ext>
            </a:extLst>
          </p:cNvPr>
          <p:cNvCxnSpPr>
            <a:cxnSpLocks/>
          </p:cNvCxnSpPr>
          <p:nvPr/>
        </p:nvCxnSpPr>
        <p:spPr>
          <a:xfrm flipV="1">
            <a:off x="243191" y="1387127"/>
            <a:ext cx="0" cy="527632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3734B67B-B47B-4AAB-B8C3-8198D2FD2877}"/>
              </a:ext>
            </a:extLst>
          </p:cNvPr>
          <p:cNvCxnSpPr>
            <a:cxnSpLocks/>
          </p:cNvCxnSpPr>
          <p:nvPr/>
        </p:nvCxnSpPr>
        <p:spPr>
          <a:xfrm flipV="1">
            <a:off x="8900809" y="236484"/>
            <a:ext cx="0" cy="1767414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15">
            <a:extLst>
              <a:ext uri="{FF2B5EF4-FFF2-40B4-BE49-F238E27FC236}">
                <a16:creationId xmlns="" xmlns:a16="http://schemas.microsoft.com/office/drawing/2014/main" id="{BCBC3BD1-3CFB-4784-A44C-BB705F840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09988"/>
              </p:ext>
            </p:extLst>
          </p:nvPr>
        </p:nvGraphicFramePr>
        <p:xfrm>
          <a:off x="4841552" y="2117851"/>
          <a:ext cx="4059253" cy="4351041"/>
        </p:xfrm>
        <a:graphic>
          <a:graphicData uri="http://schemas.openxmlformats.org/drawingml/2006/table">
            <a:tbl>
              <a:tblPr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70354">
                  <a:extLst>
                    <a:ext uri="{9D8B030D-6E8A-4147-A177-3AD203B41FA5}">
                      <a16:colId xmlns="" xmlns:a16="http://schemas.microsoft.com/office/drawing/2014/main" val="3477311213"/>
                    </a:ext>
                  </a:extLst>
                </a:gridCol>
                <a:gridCol w="2288899">
                  <a:extLst>
                    <a:ext uri="{9D8B030D-6E8A-4147-A177-3AD203B41FA5}">
                      <a16:colId xmlns="" xmlns:a16="http://schemas.microsoft.com/office/drawing/2014/main" val="790886144"/>
                    </a:ext>
                  </a:extLst>
                </a:gridCol>
              </a:tblGrid>
              <a:tr h="79966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Крутящий момент,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</a:rPr>
                        <a:t>Н·м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0,88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54681227"/>
                  </a:ext>
                </a:extLst>
              </a:tr>
              <a:tr h="6542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Скорость, об/мин</a:t>
                      </a: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0…2000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614781008"/>
                  </a:ext>
                </a:extLst>
              </a:tr>
              <a:tr h="85509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Дисплей</a:t>
                      </a: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Графический сенсорный дисплей 3,2” с быстрым откликом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291084151"/>
                  </a:ext>
                </a:extLst>
              </a:tr>
              <a:tr h="50284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Габариты (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</a:rPr>
                        <a:t>ДхШхВ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), мм</a:t>
                      </a: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160х70х170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782677117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Диапазон зажимной цанги, мм</a:t>
                      </a: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1…10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821125059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Габариты (</a:t>
                      </a:r>
                      <a:r>
                        <a:rPr lang="ru-RU" dirty="0" err="1">
                          <a:effectLst/>
                        </a:rPr>
                        <a:t>ДхШхВ</a:t>
                      </a:r>
                      <a:r>
                        <a:rPr lang="ru-RU" dirty="0">
                          <a:effectLst/>
                        </a:rPr>
                        <a:t>), мм</a:t>
                      </a:r>
                    </a:p>
                  </a:txBody>
                  <a:tcPr marL="0" marR="0" marT="0" marB="0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245AA6"/>
                          </a:solidFill>
                          <a:effectLst/>
                        </a:rPr>
                        <a:t>160х70х170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334855141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Масса, кг</a:t>
                      </a:r>
                    </a:p>
                  </a:txBody>
                  <a:tcPr marL="0" marR="0" marT="0" marB="0" anchor="ctr">
                    <a:solidFill>
                      <a:srgbClr val="01A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60220854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8C6F1D9-CE1B-4E18-9F8C-8AD8A0F18E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9" y="599790"/>
            <a:ext cx="3425498" cy="22836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3EE22E6-B641-41D6-A28D-9209DF045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3" y="3900702"/>
            <a:ext cx="3718185" cy="20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4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13E532E-8375-4DF6-A49D-1A1039D596F6}"/>
              </a:ext>
            </a:extLst>
          </p:cNvPr>
          <p:cNvSpPr/>
          <p:nvPr/>
        </p:nvSpPr>
        <p:spPr>
          <a:xfrm>
            <a:off x="4841552" y="2081719"/>
            <a:ext cx="4059257" cy="427621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150-2000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об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мин;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2х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л;</a:t>
            </a:r>
            <a:endParaRPr lang="ru-RU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ЖК-дисплей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аймер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мин;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USB-порт 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зарядки</a:t>
            </a:r>
            <a:endParaRPr lang="ru-RU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00B7F5-FDFA-4592-9A2D-4C3EEFA72BD8}"/>
              </a:ext>
            </a:extLst>
          </p:cNvPr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D6E04A-CCB1-482F-BA73-45035194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00062"/>
            <a:ext cx="4572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PL-R-atom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AAF14CB-4D58-42A6-826D-8560CA44B5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3" r="20106"/>
          <a:stretch/>
        </p:blipFill>
        <p:spPr>
          <a:xfrm>
            <a:off x="911252" y="1377701"/>
            <a:ext cx="3320158" cy="4980237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C2C8A1EE-B8E5-468C-94D4-CD3EB05A4D4D}"/>
              </a:ext>
            </a:extLst>
          </p:cNvPr>
          <p:cNvCxnSpPr>
            <a:cxnSpLocks/>
          </p:cNvCxnSpPr>
          <p:nvPr/>
        </p:nvCxnSpPr>
        <p:spPr>
          <a:xfrm>
            <a:off x="243191" y="6663447"/>
            <a:ext cx="432880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A3C642DE-6066-49F6-915A-F3D00F6EF9F1}"/>
              </a:ext>
            </a:extLst>
          </p:cNvPr>
          <p:cNvCxnSpPr>
            <a:cxnSpLocks/>
          </p:cNvCxnSpPr>
          <p:nvPr/>
        </p:nvCxnSpPr>
        <p:spPr>
          <a:xfrm>
            <a:off x="4572000" y="6663447"/>
            <a:ext cx="4328809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DD15FA3-0318-419E-AFC2-E4F97AE30B0D}"/>
              </a:ext>
            </a:extLst>
          </p:cNvPr>
          <p:cNvSpPr txBox="1"/>
          <p:nvPr/>
        </p:nvSpPr>
        <p:spPr>
          <a:xfrm>
            <a:off x="4841551" y="1553569"/>
            <a:ext cx="405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магнитная мешалка на 2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3A01B3D7-59E3-4AFE-9B17-F5A702D0DE14}"/>
              </a:ext>
            </a:extLst>
          </p:cNvPr>
          <p:cNvCxnSpPr>
            <a:cxnSpLocks/>
          </p:cNvCxnSpPr>
          <p:nvPr/>
        </p:nvCxnSpPr>
        <p:spPr>
          <a:xfrm>
            <a:off x="1527225" y="239949"/>
            <a:ext cx="3091279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Объект 6">
            <a:extLst>
              <a:ext uri="{FF2B5EF4-FFF2-40B4-BE49-F238E27FC236}">
                <a16:creationId xmlns="" xmlns:a16="http://schemas.microsoft.com/office/drawing/2014/main" id="{ED35E29A-4560-43E7-B31A-65279D13D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94" y="52122"/>
            <a:ext cx="1444731" cy="368725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2A78558D-938F-4A57-BCB8-B5CF95E78E2D}"/>
              </a:ext>
            </a:extLst>
          </p:cNvPr>
          <p:cNvCxnSpPr>
            <a:cxnSpLocks/>
          </p:cNvCxnSpPr>
          <p:nvPr/>
        </p:nvCxnSpPr>
        <p:spPr>
          <a:xfrm flipV="1">
            <a:off x="4618504" y="236484"/>
            <a:ext cx="4214211" cy="3465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5CAEEC27-A06C-444F-AF2A-197C8A0130F5}"/>
              </a:ext>
            </a:extLst>
          </p:cNvPr>
          <p:cNvCxnSpPr>
            <a:cxnSpLocks/>
          </p:cNvCxnSpPr>
          <p:nvPr/>
        </p:nvCxnSpPr>
        <p:spPr>
          <a:xfrm flipV="1">
            <a:off x="243191" y="1387127"/>
            <a:ext cx="0" cy="527632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3734B67B-B47B-4AAB-B8C3-8198D2FD2877}"/>
              </a:ext>
            </a:extLst>
          </p:cNvPr>
          <p:cNvCxnSpPr>
            <a:cxnSpLocks/>
          </p:cNvCxnSpPr>
          <p:nvPr/>
        </p:nvCxnSpPr>
        <p:spPr>
          <a:xfrm flipV="1">
            <a:off x="8900809" y="236484"/>
            <a:ext cx="0" cy="1767414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867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3407</TotalTime>
  <Words>475</Words>
  <Application>Microsoft Office PowerPoint</Application>
  <PresentationFormat>Экран (4:3)</PresentationFormat>
  <Paragraphs>178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Helvetica</vt:lpstr>
      <vt:lpstr>PT Root UI</vt:lpstr>
      <vt:lpstr>Roboto</vt:lpstr>
      <vt:lpstr>Times New Roman</vt:lpstr>
      <vt:lpstr>Тема Office</vt:lpstr>
      <vt:lpstr>современное оборудование для лабораторий</vt:lpstr>
      <vt:lpstr>www.primelab.com</vt:lpstr>
      <vt:lpstr>Методы и технологии</vt:lpstr>
      <vt:lpstr>Презентация PowerPoint</vt:lpstr>
      <vt:lpstr>Химстойкий вакуумный насос Primelab PL-VPC-1-45 (с одной головой) </vt:lpstr>
      <vt:lpstr>Химстойкий вакуумный насос Primelab PL-VPC-2-40 (с двумя головами) </vt:lpstr>
      <vt:lpstr>Верхнеприводная мешалка Primelab </vt:lpstr>
      <vt:lpstr>Верхнеприводная мешалка Primelab </vt:lpstr>
      <vt:lpstr>PL-R-atom</vt:lpstr>
      <vt:lpstr>PL-R-atom-H</vt:lpstr>
      <vt:lpstr>PL-R-steps-H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HozyajskijVA</cp:lastModifiedBy>
  <cp:revision>96</cp:revision>
  <cp:lastPrinted>2021-08-11T14:56:23Z</cp:lastPrinted>
  <dcterms:created xsi:type="dcterms:W3CDTF">2019-02-21T15:01:25Z</dcterms:created>
  <dcterms:modified xsi:type="dcterms:W3CDTF">2021-08-12T09:22:31Z</dcterms:modified>
</cp:coreProperties>
</file>