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9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8" r:id="rId3"/>
    <p:sldId id="289" r:id="rId4"/>
    <p:sldId id="281" r:id="rId5"/>
    <p:sldId id="296" r:id="rId6"/>
    <p:sldId id="269" r:id="rId7"/>
    <p:sldId id="287" r:id="rId8"/>
    <p:sldId id="268" r:id="rId9"/>
    <p:sldId id="297" r:id="rId10"/>
    <p:sldId id="257" r:id="rId11"/>
    <p:sldId id="292" r:id="rId12"/>
    <p:sldId id="277" r:id="rId13"/>
    <p:sldId id="282" r:id="rId14"/>
    <p:sldId id="286" r:id="rId15"/>
    <p:sldId id="278" r:id="rId16"/>
    <p:sldId id="271" r:id="rId17"/>
    <p:sldId id="280" r:id="rId18"/>
    <p:sldId id="290" r:id="rId19"/>
    <p:sldId id="295" r:id="rId20"/>
    <p:sldId id="294" r:id="rId21"/>
    <p:sldId id="298" r:id="rId22"/>
    <p:sldId id="299" r:id="rId23"/>
    <p:sldId id="291" r:id="rId24"/>
    <p:sldId id="293" r:id="rId25"/>
    <p:sldId id="300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0" y="270"/>
      </p:cViewPr>
      <p:guideLst>
        <p:guide orient="horz" pos="1888"/>
        <p:guide pos="39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va\Google%20&#1044;&#1080;&#1089;&#1082;\&#1044;&#1080;&#1089;&#1089;&#1077;&#1088;&#1090;&#1072;&#1094;&#1080;&#1103;\Results2.1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_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_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_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_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va\Google%20&#1044;&#1080;&#1089;&#1082;\&#1044;&#1080;&#1089;&#1089;&#1077;&#1088;&#1090;&#1072;&#1094;&#1080;&#1103;\Results2.1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_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_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9ac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9ac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9ac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9ac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9ac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9ac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4K20me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4K20me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va\Google%20&#1044;&#1080;&#1089;&#1082;\&#1044;&#1080;&#1089;&#1089;&#1077;&#1088;&#1090;&#1072;&#1094;&#1080;&#1103;\Results2.1.xls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4K20me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4K20me1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4K20me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4K20me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27me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27me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27me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27me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27me3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H3K27me3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ORC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ORC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ORC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ORC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ORC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va\Google%20&#1044;&#1080;&#1089;&#1082;\&#1044;&#1080;&#1089;&#1089;&#1077;&#1088;&#1090;&#1072;&#1094;&#1080;&#1103;\ChIP_results\ORC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74348410771191E-2"/>
          <c:y val="6.1032735118612833E-2"/>
          <c:w val="0.9204780026558379"/>
          <c:h val="0.817079348668906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'XEN 4S'!$L$97:$L$126</c:f>
                <c:numCache>
                  <c:formatCode>General</c:formatCode>
                  <c:ptCount val="30"/>
                  <c:pt idx="0">
                    <c:v>0.13094570021973098</c:v>
                  </c:pt>
                  <c:pt idx="1">
                    <c:v>1.505875552526907</c:v>
                  </c:pt>
                  <c:pt idx="2">
                    <c:v>0.13094570021973098</c:v>
                  </c:pt>
                  <c:pt idx="3">
                    <c:v>0.34700610558228734</c:v>
                  </c:pt>
                  <c:pt idx="4">
                    <c:v>0.17022941028565014</c:v>
                  </c:pt>
                  <c:pt idx="5">
                    <c:v>1.3749298523071758</c:v>
                  </c:pt>
                  <c:pt idx="6">
                    <c:v>3.2736425054932781</c:v>
                  </c:pt>
                  <c:pt idx="7">
                    <c:v>4.1902624070313941</c:v>
                  </c:pt>
                  <c:pt idx="8">
                    <c:v>6.8091764114260114</c:v>
                  </c:pt>
                  <c:pt idx="9">
                    <c:v>1.8856180831641263</c:v>
                  </c:pt>
                  <c:pt idx="10">
                    <c:v>1.2439841520874448</c:v>
                  </c:pt>
                  <c:pt idx="11">
                    <c:v>3.6010067560426027</c:v>
                  </c:pt>
                  <c:pt idx="12">
                    <c:v>0.77257963129641238</c:v>
                  </c:pt>
                  <c:pt idx="13">
                    <c:v>3.4045882057130079</c:v>
                  </c:pt>
                  <c:pt idx="14">
                    <c:v>11.130384518677142</c:v>
                  </c:pt>
                  <c:pt idx="15">
                    <c:v>0.19641855032959646</c:v>
                  </c:pt>
                  <c:pt idx="16">
                    <c:v>0.71365406619753358</c:v>
                  </c:pt>
                  <c:pt idx="17">
                    <c:v>0.60235022101076252</c:v>
                  </c:pt>
                  <c:pt idx="18">
                    <c:v>3.5420811909437244</c:v>
                  </c:pt>
                  <c:pt idx="19">
                    <c:v>0.88388347648318444</c:v>
                  </c:pt>
                  <c:pt idx="20">
                    <c:v>1.505875552526907</c:v>
                  </c:pt>
                  <c:pt idx="21">
                    <c:v>6.5472850109866115E-2</c:v>
                  </c:pt>
                  <c:pt idx="22">
                    <c:v>0.37974253063721991</c:v>
                  </c:pt>
                  <c:pt idx="23">
                    <c:v>17.415778129224229</c:v>
                  </c:pt>
                  <c:pt idx="24">
                    <c:v>0.13094570021973098</c:v>
                  </c:pt>
                  <c:pt idx="25">
                    <c:v>1.7022941028565015</c:v>
                  </c:pt>
                  <c:pt idx="26">
                    <c:v>0.79222148632937262</c:v>
                  </c:pt>
                  <c:pt idx="27">
                    <c:v>0</c:v>
                  </c:pt>
                  <c:pt idx="28">
                    <c:v>1.7677669529663689</c:v>
                  </c:pt>
                  <c:pt idx="29">
                    <c:v>9.8209275164798243E-2</c:v>
                  </c:pt>
                </c:numCache>
              </c:numRef>
            </c:plus>
            <c:minus>
              <c:numRef>
                <c:f>'XEN 4S'!$L$97:$L$126</c:f>
                <c:numCache>
                  <c:formatCode>General</c:formatCode>
                  <c:ptCount val="30"/>
                  <c:pt idx="0">
                    <c:v>0.13094570021973098</c:v>
                  </c:pt>
                  <c:pt idx="1">
                    <c:v>1.505875552526907</c:v>
                  </c:pt>
                  <c:pt idx="2">
                    <c:v>0.13094570021973098</c:v>
                  </c:pt>
                  <c:pt idx="3">
                    <c:v>0.34700610558228734</c:v>
                  </c:pt>
                  <c:pt idx="4">
                    <c:v>0.17022941028565014</c:v>
                  </c:pt>
                  <c:pt idx="5">
                    <c:v>1.3749298523071758</c:v>
                  </c:pt>
                  <c:pt idx="6">
                    <c:v>3.2736425054932781</c:v>
                  </c:pt>
                  <c:pt idx="7">
                    <c:v>4.1902624070313941</c:v>
                  </c:pt>
                  <c:pt idx="8">
                    <c:v>6.8091764114260114</c:v>
                  </c:pt>
                  <c:pt idx="9">
                    <c:v>1.8856180831641263</c:v>
                  </c:pt>
                  <c:pt idx="10">
                    <c:v>1.2439841520874448</c:v>
                  </c:pt>
                  <c:pt idx="11">
                    <c:v>3.6010067560426027</c:v>
                  </c:pt>
                  <c:pt idx="12">
                    <c:v>0.77257963129641238</c:v>
                  </c:pt>
                  <c:pt idx="13">
                    <c:v>3.4045882057130079</c:v>
                  </c:pt>
                  <c:pt idx="14">
                    <c:v>11.130384518677142</c:v>
                  </c:pt>
                  <c:pt idx="15">
                    <c:v>0.19641855032959646</c:v>
                  </c:pt>
                  <c:pt idx="16">
                    <c:v>0.71365406619753358</c:v>
                  </c:pt>
                  <c:pt idx="17">
                    <c:v>0.60235022101076252</c:v>
                  </c:pt>
                  <c:pt idx="18">
                    <c:v>3.5420811909437244</c:v>
                  </c:pt>
                  <c:pt idx="19">
                    <c:v>0.88388347648318444</c:v>
                  </c:pt>
                  <c:pt idx="20">
                    <c:v>1.505875552526907</c:v>
                  </c:pt>
                  <c:pt idx="21">
                    <c:v>6.5472850109866115E-2</c:v>
                  </c:pt>
                  <c:pt idx="22">
                    <c:v>0.37974253063721991</c:v>
                  </c:pt>
                  <c:pt idx="23">
                    <c:v>17.415778129224229</c:v>
                  </c:pt>
                  <c:pt idx="24">
                    <c:v>0.13094570021973098</c:v>
                  </c:pt>
                  <c:pt idx="25">
                    <c:v>1.7022941028565015</c:v>
                  </c:pt>
                  <c:pt idx="26">
                    <c:v>0.79222148632937262</c:v>
                  </c:pt>
                  <c:pt idx="27">
                    <c:v>0</c:v>
                  </c:pt>
                  <c:pt idx="28">
                    <c:v>1.7677669529663689</c:v>
                  </c:pt>
                  <c:pt idx="29">
                    <c:v>9.8209275164798243E-2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'XEN 4S'!$H$97:$H$126</c:f>
              <c:numCache>
                <c:formatCode>0.00</c:formatCode>
                <c:ptCount val="30"/>
                <c:pt idx="0">
                  <c:v>11.296296296296296</c:v>
                </c:pt>
                <c:pt idx="1">
                  <c:v>10.694444444444445</c:v>
                </c:pt>
                <c:pt idx="2">
                  <c:v>1.8425925925925926</c:v>
                </c:pt>
                <c:pt idx="3">
                  <c:v>1.7916666666666667</c:v>
                </c:pt>
                <c:pt idx="4">
                  <c:v>4.4074074074074074</c:v>
                </c:pt>
                <c:pt idx="5">
                  <c:v>11.898148148148149</c:v>
                </c:pt>
                <c:pt idx="6">
                  <c:v>36.296296296296298</c:v>
                </c:pt>
                <c:pt idx="7">
                  <c:v>26.666666666666668</c:v>
                </c:pt>
                <c:pt idx="8">
                  <c:v>60.462962962962962</c:v>
                </c:pt>
                <c:pt idx="9">
                  <c:v>10.425925925925926</c:v>
                </c:pt>
                <c:pt idx="10">
                  <c:v>20.046296296296298</c:v>
                </c:pt>
                <c:pt idx="11">
                  <c:v>18.564814814814813</c:v>
                </c:pt>
                <c:pt idx="12">
                  <c:v>8.9907407407407405</c:v>
                </c:pt>
                <c:pt idx="13">
                  <c:v>19.25925925925926</c:v>
                </c:pt>
                <c:pt idx="14">
                  <c:v>95.370370370370367</c:v>
                </c:pt>
                <c:pt idx="15">
                  <c:v>1</c:v>
                </c:pt>
                <c:pt idx="16">
                  <c:v>7.4861111111111107</c:v>
                </c:pt>
                <c:pt idx="17">
                  <c:v>3.0370370370370372</c:v>
                </c:pt>
                <c:pt idx="18">
                  <c:v>5.8842592592592595</c:v>
                </c:pt>
                <c:pt idx="19">
                  <c:v>6.6712962962962967</c:v>
                </c:pt>
                <c:pt idx="20">
                  <c:v>12.361111111111111</c:v>
                </c:pt>
                <c:pt idx="21">
                  <c:v>13.842592592592593</c:v>
                </c:pt>
                <c:pt idx="22">
                  <c:v>2.1944444444444446</c:v>
                </c:pt>
                <c:pt idx="23">
                  <c:v>74.351851851851848</c:v>
                </c:pt>
                <c:pt idx="24">
                  <c:v>5.3240740740740744</c:v>
                </c:pt>
                <c:pt idx="25">
                  <c:v>25.37037037037037</c:v>
                </c:pt>
                <c:pt idx="26">
                  <c:v>2.699074074074074</c:v>
                </c:pt>
                <c:pt idx="27">
                  <c:v>9.6296296296296298</c:v>
                </c:pt>
                <c:pt idx="28">
                  <c:v>34.027777777777779</c:v>
                </c:pt>
                <c:pt idx="29">
                  <c:v>2.5416666666666665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716136"/>
        <c:axId val="155715352"/>
      </c:barChart>
      <c:catAx>
        <c:axId val="155716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15352"/>
        <c:crosses val="autoZero"/>
        <c:auto val="1"/>
        <c:lblAlgn val="ctr"/>
        <c:lblOffset val="100"/>
        <c:noMultiLvlLbl val="0"/>
      </c:catAx>
      <c:valAx>
        <c:axId val="15571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16136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Лист1!$J$3:$J$6</c:f>
                <c:numCache>
                  <c:formatCode>General</c:formatCode>
                  <c:ptCount val="4"/>
                  <c:pt idx="0">
                    <c:v>0.13049999999999989</c:v>
                  </c:pt>
                  <c:pt idx="1">
                    <c:v>3.2999999999999974E-2</c:v>
                  </c:pt>
                  <c:pt idx="2">
                    <c:v>0.26550000000000018</c:v>
                  </c:pt>
                  <c:pt idx="3">
                    <c:v>3.0000000000000027E-3</c:v>
                  </c:pt>
                </c:numCache>
              </c:numRef>
            </c:plus>
            <c:minus>
              <c:numRef>
                <c:f>Лист1!$J$3:$J$6</c:f>
                <c:numCache>
                  <c:formatCode>General</c:formatCode>
                  <c:ptCount val="4"/>
                  <c:pt idx="0">
                    <c:v>0.13049999999999989</c:v>
                  </c:pt>
                  <c:pt idx="1">
                    <c:v>3.2999999999999974E-2</c:v>
                  </c:pt>
                  <c:pt idx="2">
                    <c:v>0.26550000000000018</c:v>
                  </c:pt>
                  <c:pt idx="3">
                    <c:v>3.0000000000000027E-3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Лист1!$G$3:$G$6</c:f>
              <c:numCache>
                <c:formatCode>General</c:formatCode>
                <c:ptCount val="4"/>
                <c:pt idx="0">
                  <c:v>0.66250000000000009</c:v>
                </c:pt>
                <c:pt idx="1">
                  <c:v>0.95399999999999996</c:v>
                </c:pt>
                <c:pt idx="2">
                  <c:v>0.9544999999999999</c:v>
                </c:pt>
                <c:pt idx="3">
                  <c:v>0.69299999999999995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6"/>
        <c:axId val="169411544"/>
        <c:axId val="170242512"/>
      </c:barChart>
      <c:catAx>
        <c:axId val="169411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2512"/>
        <c:crosses val="autoZero"/>
        <c:auto val="1"/>
        <c:lblAlgn val="ctr"/>
        <c:lblOffset val="100"/>
        <c:noMultiLvlLbl val="0"/>
      </c:catAx>
      <c:valAx>
        <c:axId val="170242512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11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499280335305583E-16"/>
                  <c:y val="-4.853551101937630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Лист1!$J$7:$J$14</c:f>
                <c:numCache>
                  <c:formatCode>General</c:formatCode>
                  <c:ptCount val="8"/>
                  <c:pt idx="0">
                    <c:v>2.5499999999999967E-2</c:v>
                  </c:pt>
                  <c:pt idx="1">
                    <c:v>5.1999999999999991E-2</c:v>
                  </c:pt>
                  <c:pt idx="2">
                    <c:v>4.5499999999999985E-2</c:v>
                  </c:pt>
                  <c:pt idx="3">
                    <c:v>3.949999999999998E-2</c:v>
                  </c:pt>
                  <c:pt idx="4">
                    <c:v>7.0000000000000053E-3</c:v>
                  </c:pt>
                  <c:pt idx="5">
                    <c:v>9.2499999999999916E-2</c:v>
                  </c:pt>
                  <c:pt idx="6">
                    <c:v>3.2499999999999973E-2</c:v>
                  </c:pt>
                  <c:pt idx="7">
                    <c:v>9.2499999999999624E-2</c:v>
                  </c:pt>
                </c:numCache>
              </c:numRef>
            </c:plus>
            <c:minus>
              <c:numRef>
                <c:f>Лист1!$J$7:$J$14</c:f>
                <c:numCache>
                  <c:formatCode>General</c:formatCode>
                  <c:ptCount val="8"/>
                  <c:pt idx="0">
                    <c:v>2.5499999999999967E-2</c:v>
                  </c:pt>
                  <c:pt idx="1">
                    <c:v>5.1999999999999991E-2</c:v>
                  </c:pt>
                  <c:pt idx="2">
                    <c:v>4.5499999999999985E-2</c:v>
                  </c:pt>
                  <c:pt idx="3">
                    <c:v>3.949999999999998E-2</c:v>
                  </c:pt>
                  <c:pt idx="4">
                    <c:v>7.0000000000000053E-3</c:v>
                  </c:pt>
                  <c:pt idx="5">
                    <c:v>9.2499999999999916E-2</c:v>
                  </c:pt>
                  <c:pt idx="6">
                    <c:v>3.2499999999999973E-2</c:v>
                  </c:pt>
                  <c:pt idx="7">
                    <c:v>9.2499999999999624E-2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Лист1!$C$7:$C$14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Лист1!$G$7:$G$14</c:f>
              <c:numCache>
                <c:formatCode>General</c:formatCode>
                <c:ptCount val="8"/>
                <c:pt idx="0">
                  <c:v>0.79849999999999999</c:v>
                </c:pt>
                <c:pt idx="1">
                  <c:v>0.65799999999999992</c:v>
                </c:pt>
                <c:pt idx="2">
                  <c:v>0.9335</c:v>
                </c:pt>
                <c:pt idx="3">
                  <c:v>0.79749999999999999</c:v>
                </c:pt>
                <c:pt idx="4">
                  <c:v>0.70599999999999996</c:v>
                </c:pt>
                <c:pt idx="5">
                  <c:v>0.45150000000000001</c:v>
                </c:pt>
                <c:pt idx="6">
                  <c:v>0.70250000000000001</c:v>
                </c:pt>
                <c:pt idx="7">
                  <c:v>0.91749999999999998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0243296"/>
        <c:axId val="170243688"/>
      </c:barChart>
      <c:catAx>
        <c:axId val="1702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3688"/>
        <c:crosses val="autoZero"/>
        <c:auto val="1"/>
        <c:lblAlgn val="ctr"/>
        <c:lblOffset val="100"/>
        <c:noMultiLvlLbl val="0"/>
      </c:catAx>
      <c:valAx>
        <c:axId val="170243688"/>
        <c:scaling>
          <c:orientation val="minMax"/>
          <c:max val="1.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024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Лист1!$J$15:$J$17</c:f>
                <c:numCache>
                  <c:formatCode>General</c:formatCode>
                  <c:ptCount val="3"/>
                  <c:pt idx="0">
                    <c:v>8.4000000000000366E-2</c:v>
                  </c:pt>
                  <c:pt idx="1">
                    <c:v>3.0000000000000027E-3</c:v>
                  </c:pt>
                  <c:pt idx="2">
                    <c:v>8.0500000000000016E-2</c:v>
                  </c:pt>
                </c:numCache>
              </c:numRef>
            </c:plus>
            <c:minus>
              <c:numRef>
                <c:f>Лист1!$J$15:$J$17</c:f>
                <c:numCache>
                  <c:formatCode>General</c:formatCode>
                  <c:ptCount val="3"/>
                  <c:pt idx="0">
                    <c:v>8.4000000000000366E-2</c:v>
                  </c:pt>
                  <c:pt idx="1">
                    <c:v>3.0000000000000027E-3</c:v>
                  </c:pt>
                  <c:pt idx="2">
                    <c:v>8.0500000000000016E-2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Лист1!$C$15:$C$17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Лист1!$G$15:$G$17</c:f>
              <c:numCache>
                <c:formatCode>General</c:formatCode>
                <c:ptCount val="3"/>
                <c:pt idx="0">
                  <c:v>0.72599999999999998</c:v>
                </c:pt>
                <c:pt idx="1">
                  <c:v>0.77300000000000002</c:v>
                </c:pt>
                <c:pt idx="2">
                  <c:v>0.80249999999999999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0244472"/>
        <c:axId val="170244864"/>
      </c:barChart>
      <c:catAx>
        <c:axId val="17024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4864"/>
        <c:crosses val="autoZero"/>
        <c:auto val="1"/>
        <c:lblAlgn val="ctr"/>
        <c:lblOffset val="100"/>
        <c:noMultiLvlLbl val="0"/>
      </c:catAx>
      <c:valAx>
        <c:axId val="170244864"/>
        <c:scaling>
          <c:orientation val="minMax"/>
          <c:max val="1.4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24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Лист1!$J$18:$J$21</c:f>
                <c:numCache>
                  <c:formatCode>General</c:formatCode>
                  <c:ptCount val="4"/>
                  <c:pt idx="0">
                    <c:v>3.2499999999999973E-2</c:v>
                  </c:pt>
                  <c:pt idx="1">
                    <c:v>2.9499999999999967E-2</c:v>
                  </c:pt>
                  <c:pt idx="2">
                    <c:v>3.6000000000000025E-2</c:v>
                  </c:pt>
                  <c:pt idx="3">
                    <c:v>5.0499999999999982E-2</c:v>
                  </c:pt>
                </c:numCache>
              </c:numRef>
            </c:plus>
            <c:minus>
              <c:numRef>
                <c:f>Лист1!$J$18:$J$21</c:f>
                <c:numCache>
                  <c:formatCode>General</c:formatCode>
                  <c:ptCount val="4"/>
                  <c:pt idx="0">
                    <c:v>3.2499999999999973E-2</c:v>
                  </c:pt>
                  <c:pt idx="1">
                    <c:v>2.9499999999999967E-2</c:v>
                  </c:pt>
                  <c:pt idx="2">
                    <c:v>3.6000000000000025E-2</c:v>
                  </c:pt>
                  <c:pt idx="3">
                    <c:v>5.0499999999999982E-2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Лист1!$C$18:$C$21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Лист1!$G$18:$G$21</c:f>
              <c:numCache>
                <c:formatCode>General</c:formatCode>
                <c:ptCount val="4"/>
                <c:pt idx="0">
                  <c:v>0.70650000000000002</c:v>
                </c:pt>
                <c:pt idx="1">
                  <c:v>0.92549999999999999</c:v>
                </c:pt>
                <c:pt idx="2">
                  <c:v>0.77100000000000002</c:v>
                </c:pt>
                <c:pt idx="3">
                  <c:v>0.81950000000000001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0245648"/>
        <c:axId val="170246040"/>
      </c:barChart>
      <c:catAx>
        <c:axId val="17024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6040"/>
        <c:crosses val="autoZero"/>
        <c:auto val="1"/>
        <c:lblAlgn val="ctr"/>
        <c:lblOffset val="100"/>
        <c:noMultiLvlLbl val="0"/>
      </c:catAx>
      <c:valAx>
        <c:axId val="170246040"/>
        <c:scaling>
          <c:orientation val="minMax"/>
          <c:max val="1.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24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Лист1!$J$22:$J$25</c:f>
                <c:numCache>
                  <c:formatCode>General</c:formatCode>
                  <c:ptCount val="4"/>
                  <c:pt idx="0">
                    <c:v>0.15100000000000022</c:v>
                  </c:pt>
                  <c:pt idx="1">
                    <c:v>3.5999999999999976E-2</c:v>
                  </c:pt>
                  <c:pt idx="2">
                    <c:v>7.6000000000000054E-2</c:v>
                  </c:pt>
                  <c:pt idx="3">
                    <c:v>3.1499999999999972E-2</c:v>
                  </c:pt>
                </c:numCache>
              </c:numRef>
            </c:plus>
            <c:minus>
              <c:numRef>
                <c:f>Лист1!$J$22:$J$25</c:f>
                <c:numCache>
                  <c:formatCode>General</c:formatCode>
                  <c:ptCount val="4"/>
                  <c:pt idx="0">
                    <c:v>0.15100000000000022</c:v>
                  </c:pt>
                  <c:pt idx="1">
                    <c:v>3.5999999999999976E-2</c:v>
                  </c:pt>
                  <c:pt idx="2">
                    <c:v>7.6000000000000054E-2</c:v>
                  </c:pt>
                  <c:pt idx="3">
                    <c:v>3.1499999999999972E-2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Лист1!$C$22:$C$25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Лист1!$G$22:$G$25</c:f>
              <c:numCache>
                <c:formatCode>General</c:formatCode>
                <c:ptCount val="4"/>
                <c:pt idx="0">
                  <c:v>0.84599999999999997</c:v>
                </c:pt>
                <c:pt idx="1">
                  <c:v>0.82800000000000007</c:v>
                </c:pt>
                <c:pt idx="2">
                  <c:v>1.024</c:v>
                </c:pt>
                <c:pt idx="3">
                  <c:v>0.83350000000000002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0246824"/>
        <c:axId val="170247216"/>
      </c:barChart>
      <c:catAx>
        <c:axId val="17024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7216"/>
        <c:crosses val="autoZero"/>
        <c:auto val="1"/>
        <c:lblAlgn val="ctr"/>
        <c:lblOffset val="100"/>
        <c:noMultiLvlLbl val="0"/>
      </c:catAx>
      <c:valAx>
        <c:axId val="170247216"/>
        <c:scaling>
          <c:orientation val="minMax"/>
          <c:max val="1.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24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Лист1!$J$26:$J$32</c:f>
                <c:numCache>
                  <c:formatCode>General</c:formatCode>
                  <c:ptCount val="7"/>
                  <c:pt idx="0">
                    <c:v>8.2999999999999949E-2</c:v>
                  </c:pt>
                  <c:pt idx="1">
                    <c:v>1.5000000000000012E-2</c:v>
                  </c:pt>
                  <c:pt idx="2">
                    <c:v>8.9500000000000593E-2</c:v>
                  </c:pt>
                  <c:pt idx="3">
                    <c:v>3.5000000000000027E-3</c:v>
                  </c:pt>
                  <c:pt idx="4">
                    <c:v>4.0000000000000036E-3</c:v>
                  </c:pt>
                  <c:pt idx="5">
                    <c:v>6.0000000000000046E-2</c:v>
                  </c:pt>
                  <c:pt idx="6">
                    <c:v>4.6999999999999986E-2</c:v>
                  </c:pt>
                </c:numCache>
              </c:numRef>
            </c:plus>
            <c:minus>
              <c:numRef>
                <c:f>Лист1!$J$26:$J$32</c:f>
                <c:numCache>
                  <c:formatCode>General</c:formatCode>
                  <c:ptCount val="7"/>
                  <c:pt idx="0">
                    <c:v>8.2999999999999949E-2</c:v>
                  </c:pt>
                  <c:pt idx="1">
                    <c:v>1.5000000000000012E-2</c:v>
                  </c:pt>
                  <c:pt idx="2">
                    <c:v>8.9500000000000593E-2</c:v>
                  </c:pt>
                  <c:pt idx="3">
                    <c:v>3.5000000000000027E-3</c:v>
                  </c:pt>
                  <c:pt idx="4">
                    <c:v>4.0000000000000036E-3</c:v>
                  </c:pt>
                  <c:pt idx="5">
                    <c:v>6.0000000000000046E-2</c:v>
                  </c:pt>
                  <c:pt idx="6">
                    <c:v>4.6999999999999986E-2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Лист1!$C$26:$C$32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Лист1!$G$26:$G$32</c:f>
              <c:numCache>
                <c:formatCode>General</c:formatCode>
                <c:ptCount val="7"/>
                <c:pt idx="0">
                  <c:v>0.89500000000000002</c:v>
                </c:pt>
                <c:pt idx="1">
                  <c:v>0.91700000000000004</c:v>
                </c:pt>
                <c:pt idx="2">
                  <c:v>0.73249999999999993</c:v>
                </c:pt>
                <c:pt idx="3">
                  <c:v>0.75849999999999995</c:v>
                </c:pt>
                <c:pt idx="4">
                  <c:v>0.70599999999999996</c:v>
                </c:pt>
                <c:pt idx="5">
                  <c:v>0.749</c:v>
                </c:pt>
                <c:pt idx="6">
                  <c:v>0.91500000000000004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248000"/>
        <c:axId val="170248392"/>
      </c:barChart>
      <c:catAx>
        <c:axId val="1702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8392"/>
        <c:crosses val="autoZero"/>
        <c:auto val="1"/>
        <c:lblAlgn val="ctr"/>
        <c:lblOffset val="100"/>
        <c:noMultiLvlLbl val="0"/>
      </c:catAx>
      <c:valAx>
        <c:axId val="170248392"/>
        <c:scaling>
          <c:orientation val="minMax"/>
          <c:max val="1.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24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Лист1!$H$3:$H$6</c:f>
                <c:numCache>
                  <c:formatCode>General</c:formatCode>
                  <c:ptCount val="4"/>
                  <c:pt idx="0">
                    <c:v>6.0000000000000053E-3</c:v>
                  </c:pt>
                  <c:pt idx="1">
                    <c:v>3.5000000000000027E-3</c:v>
                  </c:pt>
                  <c:pt idx="2">
                    <c:v>0</c:v>
                  </c:pt>
                  <c:pt idx="3">
                    <c:v>1.799999999999996E-2</c:v>
                  </c:pt>
                </c:numCache>
              </c:numRef>
            </c:plus>
            <c:minus>
              <c:numRef>
                <c:f>Лист1!$H$3:$H$6</c:f>
                <c:numCache>
                  <c:formatCode>General</c:formatCode>
                  <c:ptCount val="4"/>
                  <c:pt idx="0">
                    <c:v>6.0000000000000053E-3</c:v>
                  </c:pt>
                  <c:pt idx="1">
                    <c:v>3.5000000000000027E-3</c:v>
                  </c:pt>
                  <c:pt idx="2">
                    <c:v>0</c:v>
                  </c:pt>
                  <c:pt idx="3">
                    <c:v>1.799999999999996E-2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Лист1!$G$3:$G$6</c:f>
              <c:numCache>
                <c:formatCode>General</c:formatCode>
                <c:ptCount val="4"/>
                <c:pt idx="0">
                  <c:v>0.16400000000000001</c:v>
                </c:pt>
                <c:pt idx="1">
                  <c:v>0.16300000000000001</c:v>
                </c:pt>
                <c:pt idx="2">
                  <c:v>0.17499999999999999</c:v>
                </c:pt>
                <c:pt idx="3">
                  <c:v>0.55700000000000005</c:v>
                </c:pt>
              </c:numCache>
            </c:numRef>
          </c:val>
        </c:ser>
        <c:ser>
          <c:idx val="1"/>
          <c:order val="1"/>
          <c:tx>
            <c:v>no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Лист1!$J$3:$J$6</c:f>
              <c:numCache>
                <c:formatCode>General</c:formatCode>
                <c:ptCount val="4"/>
                <c:pt idx="0">
                  <c:v>1.7200000000000001E-5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0249176"/>
        <c:axId val="170249568"/>
      </c:barChart>
      <c:catAx>
        <c:axId val="170249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9568"/>
        <c:crosses val="autoZero"/>
        <c:auto val="1"/>
        <c:lblAlgn val="ctr"/>
        <c:lblOffset val="100"/>
        <c:noMultiLvlLbl val="0"/>
      </c:catAx>
      <c:valAx>
        <c:axId val="170249568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6143390492942E-2"/>
          <c:y val="5.1678129542363713E-2"/>
          <c:w val="0.89445248454091553"/>
          <c:h val="0.873764106487174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6.3257954606401367E-17"/>
                  <c:y val="-4.798683457505201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Лист1!$H$7:$H$13</c:f>
                <c:numCache>
                  <c:formatCode>General</c:formatCode>
                  <c:ptCount val="7"/>
                  <c:pt idx="0">
                    <c:v>7.9999999999999932E-3</c:v>
                  </c:pt>
                  <c:pt idx="1">
                    <c:v>1.949999999999999E-2</c:v>
                  </c:pt>
                  <c:pt idx="2">
                    <c:v>1.9000000000000013E-2</c:v>
                  </c:pt>
                  <c:pt idx="3">
                    <c:v>2.1500000000000019E-2</c:v>
                  </c:pt>
                  <c:pt idx="4">
                    <c:v>8.3999999999999034E-2</c:v>
                  </c:pt>
                  <c:pt idx="5">
                    <c:v>1.4499999999999999E-2</c:v>
                  </c:pt>
                  <c:pt idx="6">
                    <c:v>0</c:v>
                  </c:pt>
                </c:numCache>
              </c:numRef>
            </c:plus>
            <c:minus>
              <c:numRef>
                <c:f>Лист1!$H$7:$H$13</c:f>
                <c:numCache>
                  <c:formatCode>General</c:formatCode>
                  <c:ptCount val="7"/>
                  <c:pt idx="0">
                    <c:v>7.9999999999999932E-3</c:v>
                  </c:pt>
                  <c:pt idx="1">
                    <c:v>1.949999999999999E-2</c:v>
                  </c:pt>
                  <c:pt idx="2">
                    <c:v>1.9000000000000013E-2</c:v>
                  </c:pt>
                  <c:pt idx="3">
                    <c:v>2.1500000000000019E-2</c:v>
                  </c:pt>
                  <c:pt idx="4">
                    <c:v>8.3999999999999034E-2</c:v>
                  </c:pt>
                  <c:pt idx="5">
                    <c:v>1.4499999999999999E-2</c:v>
                  </c:pt>
                  <c:pt idx="6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Лист1!$D$7:$D$14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Лист1!$G$7:$G$14</c:f>
              <c:numCache>
                <c:formatCode>General</c:formatCode>
                <c:ptCount val="8"/>
                <c:pt idx="0">
                  <c:v>0.16700000000000001</c:v>
                </c:pt>
                <c:pt idx="1">
                  <c:v>0.39100000000000001</c:v>
                </c:pt>
                <c:pt idx="2">
                  <c:v>0.49</c:v>
                </c:pt>
                <c:pt idx="3">
                  <c:v>0.71299999999999997</c:v>
                </c:pt>
                <c:pt idx="4">
                  <c:v>0.78800000000000003</c:v>
                </c:pt>
                <c:pt idx="5">
                  <c:v>0.19400000000000001</c:v>
                </c:pt>
                <c:pt idx="6">
                  <c:v>0.214</c:v>
                </c:pt>
                <c:pt idx="7">
                  <c:v>0.20100000000000001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Лист1!$D$7:$D$14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(Лист1!$J$7:$J$13,Лист1!$J$14)</c:f>
              <c:numCache>
                <c:formatCode>General</c:formatCode>
                <c:ptCount val="8"/>
                <c:pt idx="0">
                  <c:v>1.47E-5</c:v>
                </c:pt>
                <c:pt idx="1">
                  <c:v>8.2400000000000008E-3</c:v>
                </c:pt>
                <c:pt idx="2">
                  <c:v>1.24E-2</c:v>
                </c:pt>
                <c:pt idx="3">
                  <c:v>9.6699999999999998E-3</c:v>
                </c:pt>
                <c:pt idx="4">
                  <c:v>9.8499999999999994E-3</c:v>
                </c:pt>
                <c:pt idx="5">
                  <c:v>9.4599999999999997E-3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130192"/>
        <c:axId val="171130584"/>
      </c:barChart>
      <c:catAx>
        <c:axId val="1711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0584"/>
        <c:crosses val="autoZero"/>
        <c:auto val="1"/>
        <c:lblAlgn val="ctr"/>
        <c:lblOffset val="100"/>
        <c:noMultiLvlLbl val="0"/>
      </c:catAx>
      <c:valAx>
        <c:axId val="171130584"/>
        <c:scaling>
          <c:orientation val="minMax"/>
          <c:max val="1.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13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Лист1!$H$18:$H$21</c:f>
                <c:numCache>
                  <c:formatCode>General</c:formatCode>
                  <c:ptCount val="4"/>
                  <c:pt idx="0">
                    <c:v>2.200000000000002E-2</c:v>
                  </c:pt>
                  <c:pt idx="1">
                    <c:v>4.8000000000000001E-2</c:v>
                  </c:pt>
                  <c:pt idx="2">
                    <c:v>6.499999999999991E-3</c:v>
                  </c:pt>
                  <c:pt idx="3">
                    <c:v>6.499999999999991E-3</c:v>
                  </c:pt>
                </c:numCache>
              </c:numRef>
            </c:plus>
            <c:minus>
              <c:numRef>
                <c:f>Лист1!$H$18:$H$21</c:f>
                <c:numCache>
                  <c:formatCode>General</c:formatCode>
                  <c:ptCount val="4"/>
                  <c:pt idx="0">
                    <c:v>2.200000000000002E-2</c:v>
                  </c:pt>
                  <c:pt idx="1">
                    <c:v>4.8000000000000001E-2</c:v>
                  </c:pt>
                  <c:pt idx="2">
                    <c:v>6.499999999999991E-3</c:v>
                  </c:pt>
                  <c:pt idx="3">
                    <c:v>6.499999999999991E-3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Лист1!$D$18:$D$21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Лист1!$G$18:$G$21</c:f>
              <c:numCache>
                <c:formatCode>General</c:formatCode>
                <c:ptCount val="4"/>
                <c:pt idx="0">
                  <c:v>0.30399999999999999</c:v>
                </c:pt>
                <c:pt idx="1">
                  <c:v>0.221</c:v>
                </c:pt>
                <c:pt idx="2">
                  <c:v>0.16700000000000001</c:v>
                </c:pt>
                <c:pt idx="3">
                  <c:v>0.14299999999999999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Лист1!$D$18:$D$21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Лист1!$J$18:$J$21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7.3300000000000006E-5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131368"/>
        <c:axId val="171131760"/>
      </c:barChart>
      <c:catAx>
        <c:axId val="17113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1760"/>
        <c:crosses val="autoZero"/>
        <c:auto val="1"/>
        <c:lblAlgn val="ctr"/>
        <c:lblOffset val="100"/>
        <c:noMultiLvlLbl val="0"/>
      </c:catAx>
      <c:valAx>
        <c:axId val="171131760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113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742152902804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Лист1!$H$22:$H$25</c:f>
                <c:numCache>
                  <c:formatCode>General</c:formatCode>
                  <c:ptCount val="4"/>
                  <c:pt idx="0">
                    <c:v>4.2500000000000433E-2</c:v>
                  </c:pt>
                  <c:pt idx="1">
                    <c:v>3.0000000000000027E-3</c:v>
                  </c:pt>
                  <c:pt idx="2">
                    <c:v>2.2500000000000023E-2</c:v>
                  </c:pt>
                  <c:pt idx="3">
                    <c:v>4.4999999999999901E-3</c:v>
                  </c:pt>
                </c:numCache>
              </c:numRef>
            </c:plus>
            <c:minus>
              <c:numRef>
                <c:f>Лист1!$H$22:$H$25</c:f>
                <c:numCache>
                  <c:formatCode>General</c:formatCode>
                  <c:ptCount val="4"/>
                  <c:pt idx="0">
                    <c:v>4.2500000000000433E-2</c:v>
                  </c:pt>
                  <c:pt idx="1">
                    <c:v>3.0000000000000027E-3</c:v>
                  </c:pt>
                  <c:pt idx="2">
                    <c:v>2.2500000000000023E-2</c:v>
                  </c:pt>
                  <c:pt idx="3">
                    <c:v>4.4999999999999901E-3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Лист1!$D$22:$D$25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Лист1!$G$22:$G$25</c:f>
              <c:numCache>
                <c:formatCode>General</c:formatCode>
                <c:ptCount val="4"/>
                <c:pt idx="0">
                  <c:v>0.41199999999999998</c:v>
                </c:pt>
                <c:pt idx="1">
                  <c:v>0.152</c:v>
                </c:pt>
                <c:pt idx="2">
                  <c:v>0.317</c:v>
                </c:pt>
                <c:pt idx="3">
                  <c:v>0.17100000000000001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Лист1!$D$22:$D$25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Лист1!$J$22:$J$25</c:f>
              <c:numCache>
                <c:formatCode>General</c:formatCode>
                <c:ptCount val="4"/>
                <c:pt idx="0">
                  <c:v>0</c:v>
                </c:pt>
                <c:pt idx="1">
                  <c:v>1.4999999999999999E-2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132544"/>
        <c:axId val="171132936"/>
      </c:barChart>
      <c:catAx>
        <c:axId val="1711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2936"/>
        <c:crosses val="autoZero"/>
        <c:auto val="1"/>
        <c:lblAlgn val="ctr"/>
        <c:lblOffset val="100"/>
        <c:noMultiLvlLbl val="0"/>
      </c:catAx>
      <c:valAx>
        <c:axId val="171132936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1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7033116670242E-2"/>
          <c:y val="9.3473754244473559E-2"/>
          <c:w val="0.91291056613787747"/>
          <c:h val="0.760711985225873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1270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'5ES'!$K$112:$K$141</c:f>
                <c:numCache>
                  <c:formatCode>General</c:formatCode>
                  <c:ptCount val="30"/>
                  <c:pt idx="0">
                    <c:v>1.5026019100214134</c:v>
                  </c:pt>
                  <c:pt idx="1">
                    <c:v>1.6793786053180504</c:v>
                  </c:pt>
                  <c:pt idx="2">
                    <c:v>2.7842329509220307</c:v>
                  </c:pt>
                  <c:pt idx="3">
                    <c:v>1.5026019100214134</c:v>
                  </c:pt>
                  <c:pt idx="4">
                    <c:v>0.49055532944816743</c:v>
                  </c:pt>
                  <c:pt idx="5">
                    <c:v>6.6291260736238825E-2</c:v>
                  </c:pt>
                  <c:pt idx="6">
                    <c:v>0.5303300858899106</c:v>
                  </c:pt>
                  <c:pt idx="7">
                    <c:v>0.92807765030734357</c:v>
                  </c:pt>
                  <c:pt idx="8">
                    <c:v>0.13258252147247765</c:v>
                  </c:pt>
                  <c:pt idx="9">
                    <c:v>4.4194173824159223E-2</c:v>
                  </c:pt>
                  <c:pt idx="10">
                    <c:v>0.95017473721942325</c:v>
                  </c:pt>
                  <c:pt idx="11">
                    <c:v>0.12595339539885383</c:v>
                  </c:pt>
                  <c:pt idx="12">
                    <c:v>6.6291260736238825E-2</c:v>
                  </c:pt>
                  <c:pt idx="13">
                    <c:v>7.9549512883486467E-2</c:v>
                  </c:pt>
                  <c:pt idx="14">
                    <c:v>0.28726212985703492</c:v>
                  </c:pt>
                  <c:pt idx="15">
                    <c:v>3.3145630368119496E-2</c:v>
                  </c:pt>
                  <c:pt idx="16">
                    <c:v>0.11490485194281404</c:v>
                  </c:pt>
                  <c:pt idx="17">
                    <c:v>0.41321552525588878</c:v>
                  </c:pt>
                  <c:pt idx="18">
                    <c:v>9.9436891104358244E-2</c:v>
                  </c:pt>
                  <c:pt idx="19">
                    <c:v>0.11932426932522985</c:v>
                  </c:pt>
                  <c:pt idx="20">
                    <c:v>5.7452425971407019E-2</c:v>
                  </c:pt>
                  <c:pt idx="21">
                    <c:v>0.18119611267905286</c:v>
                  </c:pt>
                  <c:pt idx="22">
                    <c:v>0.42426406871192845</c:v>
                  </c:pt>
                  <c:pt idx="23">
                    <c:v>4.8613591206574894E-2</c:v>
                  </c:pt>
                  <c:pt idx="24">
                    <c:v>0.33145630368119416</c:v>
                  </c:pt>
                  <c:pt idx="25">
                    <c:v>2.872621298570343E-2</c:v>
                  </c:pt>
                  <c:pt idx="26">
                    <c:v>0.32703688629877814</c:v>
                  </c:pt>
                  <c:pt idx="27">
                    <c:v>0.13258252147247765</c:v>
                  </c:pt>
                  <c:pt idx="28">
                    <c:v>4.4194173824159223E-2</c:v>
                  </c:pt>
                  <c:pt idx="29">
                    <c:v>0.16351844314938924</c:v>
                  </c:pt>
                </c:numCache>
              </c:numRef>
            </c:plus>
            <c:minus>
              <c:numRef>
                <c:f>'5ES'!$K$112:$K$141</c:f>
                <c:numCache>
                  <c:formatCode>General</c:formatCode>
                  <c:ptCount val="30"/>
                  <c:pt idx="0">
                    <c:v>1.5026019100214134</c:v>
                  </c:pt>
                  <c:pt idx="1">
                    <c:v>1.6793786053180504</c:v>
                  </c:pt>
                  <c:pt idx="2">
                    <c:v>2.7842329509220307</c:v>
                  </c:pt>
                  <c:pt idx="3">
                    <c:v>1.5026019100214134</c:v>
                  </c:pt>
                  <c:pt idx="4">
                    <c:v>0.49055532944816743</c:v>
                  </c:pt>
                  <c:pt idx="5">
                    <c:v>6.6291260736238825E-2</c:v>
                  </c:pt>
                  <c:pt idx="6">
                    <c:v>0.5303300858899106</c:v>
                  </c:pt>
                  <c:pt idx="7">
                    <c:v>0.92807765030734357</c:v>
                  </c:pt>
                  <c:pt idx="8">
                    <c:v>0.13258252147247765</c:v>
                  </c:pt>
                  <c:pt idx="9">
                    <c:v>4.4194173824159223E-2</c:v>
                  </c:pt>
                  <c:pt idx="10">
                    <c:v>0.95017473721942325</c:v>
                  </c:pt>
                  <c:pt idx="11">
                    <c:v>0.12595339539885383</c:v>
                  </c:pt>
                  <c:pt idx="12">
                    <c:v>6.6291260736238825E-2</c:v>
                  </c:pt>
                  <c:pt idx="13">
                    <c:v>7.9549512883486467E-2</c:v>
                  </c:pt>
                  <c:pt idx="14">
                    <c:v>0.28726212985703492</c:v>
                  </c:pt>
                  <c:pt idx="15">
                    <c:v>3.3145630368119496E-2</c:v>
                  </c:pt>
                  <c:pt idx="16">
                    <c:v>0.11490485194281404</c:v>
                  </c:pt>
                  <c:pt idx="17">
                    <c:v>0.41321552525588878</c:v>
                  </c:pt>
                  <c:pt idx="18">
                    <c:v>9.9436891104358244E-2</c:v>
                  </c:pt>
                  <c:pt idx="19">
                    <c:v>0.11932426932522985</c:v>
                  </c:pt>
                  <c:pt idx="20">
                    <c:v>5.7452425971407019E-2</c:v>
                  </c:pt>
                  <c:pt idx="21">
                    <c:v>0.18119611267905286</c:v>
                  </c:pt>
                  <c:pt idx="22">
                    <c:v>0.42426406871192845</c:v>
                  </c:pt>
                  <c:pt idx="23">
                    <c:v>4.8613591206574894E-2</c:v>
                  </c:pt>
                  <c:pt idx="24">
                    <c:v>0.33145630368119416</c:v>
                  </c:pt>
                  <c:pt idx="25">
                    <c:v>2.872621298570343E-2</c:v>
                  </c:pt>
                  <c:pt idx="26">
                    <c:v>0.32703688629877814</c:v>
                  </c:pt>
                  <c:pt idx="27">
                    <c:v>0.13258252147247765</c:v>
                  </c:pt>
                  <c:pt idx="28">
                    <c:v>4.4194173824159223E-2</c:v>
                  </c:pt>
                  <c:pt idx="29">
                    <c:v>0.16351844314938924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'5ES'!$I$112:$I$141</c:f>
              <c:numCache>
                <c:formatCode>0.00</c:formatCode>
                <c:ptCount val="30"/>
                <c:pt idx="0" formatCode="General">
                  <c:v>13.125</c:v>
                </c:pt>
                <c:pt idx="1">
                  <c:v>14.8125</c:v>
                </c:pt>
                <c:pt idx="2">
                  <c:v>19.53125</c:v>
                </c:pt>
                <c:pt idx="3">
                  <c:v>17.34375</c:v>
                </c:pt>
                <c:pt idx="4">
                  <c:v>2.9968750000000002</c:v>
                </c:pt>
                <c:pt idx="5">
                  <c:v>3.671875</c:v>
                </c:pt>
                <c:pt idx="6">
                  <c:v>5.40625</c:v>
                </c:pt>
                <c:pt idx="7">
                  <c:v>8.25</c:v>
                </c:pt>
                <c:pt idx="8">
                  <c:v>4.1875</c:v>
                </c:pt>
                <c:pt idx="9">
                  <c:v>3.28125</c:v>
                </c:pt>
                <c:pt idx="10">
                  <c:v>7.921875</c:v>
                </c:pt>
                <c:pt idx="11">
                  <c:v>2.4421875000000002</c:v>
                </c:pt>
                <c:pt idx="12">
                  <c:v>3.546875</c:v>
                </c:pt>
                <c:pt idx="13">
                  <c:v>3.2562500000000001</c:v>
                </c:pt>
                <c:pt idx="14">
                  <c:v>6.765625</c:v>
                </c:pt>
                <c:pt idx="15">
                  <c:v>0.99843749999999998</c:v>
                </c:pt>
                <c:pt idx="16">
                  <c:v>1.346875</c:v>
                </c:pt>
                <c:pt idx="17">
                  <c:v>1.4453125</c:v>
                </c:pt>
                <c:pt idx="18">
                  <c:v>1.5703125</c:v>
                </c:pt>
                <c:pt idx="19">
                  <c:v>1.66875</c:v>
                </c:pt>
                <c:pt idx="20">
                  <c:v>1.159375</c:v>
                </c:pt>
                <c:pt idx="21">
                  <c:v>1.09375</c:v>
                </c:pt>
                <c:pt idx="22">
                  <c:v>1.0218750000000001</c:v>
                </c:pt>
                <c:pt idx="23">
                  <c:v>2.40625</c:v>
                </c:pt>
                <c:pt idx="24">
                  <c:v>4.390625</c:v>
                </c:pt>
                <c:pt idx="25">
                  <c:v>2.1359374999999998</c:v>
                </c:pt>
                <c:pt idx="26">
                  <c:v>2.9562499999999998</c:v>
                </c:pt>
                <c:pt idx="27">
                  <c:v>2.40625</c:v>
                </c:pt>
                <c:pt idx="28">
                  <c:v>3.625</c:v>
                </c:pt>
                <c:pt idx="29">
                  <c:v>2.7749999999999999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715744"/>
        <c:axId val="155720840"/>
      </c:barChart>
      <c:catAx>
        <c:axId val="15571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20840"/>
        <c:crosses val="autoZero"/>
        <c:auto val="1"/>
        <c:lblAlgn val="ctr"/>
        <c:lblOffset val="100"/>
        <c:noMultiLvlLbl val="0"/>
      </c:catAx>
      <c:valAx>
        <c:axId val="155720840"/>
        <c:scaling>
          <c:orientation val="minMax"/>
          <c:max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15744"/>
        <c:crosses val="autoZero"/>
        <c:crossBetween val="between"/>
        <c:majorUnit val="4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Лист1!$G$15:$G$17</c:f>
              <c:strCache>
                <c:ptCount val="3"/>
                <c:pt idx="0">
                  <c:v>1,02</c:v>
                </c:pt>
                <c:pt idx="1">
                  <c:v>0,716</c:v>
                </c:pt>
                <c:pt idx="2">
                  <c:v>0,136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Лист1!$H$15:$H$17</c:f>
                <c:numCache>
                  <c:formatCode>General</c:formatCode>
                  <c:ptCount val="3"/>
                  <c:pt idx="0">
                    <c:v>3.5500000000000032E-2</c:v>
                  </c:pt>
                  <c:pt idx="1">
                    <c:v>2.6000000000000023E-2</c:v>
                  </c:pt>
                  <c:pt idx="2">
                    <c:v>1.799999999999994E-2</c:v>
                  </c:pt>
                </c:numCache>
              </c:numRef>
            </c:plus>
            <c:minus>
              <c:numRef>
                <c:f>Лист1!$H$15:$H$17</c:f>
                <c:numCache>
                  <c:formatCode>General</c:formatCode>
                  <c:ptCount val="3"/>
                  <c:pt idx="0">
                    <c:v>3.5500000000000032E-2</c:v>
                  </c:pt>
                  <c:pt idx="1">
                    <c:v>2.6000000000000023E-2</c:v>
                  </c:pt>
                  <c:pt idx="2">
                    <c:v>1.799999999999994E-2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Лист1!$D$15:$D$17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Лист1!$G$15:$G$17</c:f>
              <c:numCache>
                <c:formatCode>General</c:formatCode>
                <c:ptCount val="3"/>
                <c:pt idx="0">
                  <c:v>1.02</c:v>
                </c:pt>
                <c:pt idx="1">
                  <c:v>0.71599999999999997</c:v>
                </c:pt>
                <c:pt idx="2">
                  <c:v>0.13600000000000001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Лист1!$D$15:$D$17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Лист1!$J$15:$J$17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1.6100000000000001E-4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133720"/>
        <c:axId val="171134112"/>
      </c:barChart>
      <c:catAx>
        <c:axId val="17113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4112"/>
        <c:crosses val="autoZero"/>
        <c:auto val="1"/>
        <c:lblAlgn val="ctr"/>
        <c:lblOffset val="100"/>
        <c:noMultiLvlLbl val="0"/>
      </c:catAx>
      <c:valAx>
        <c:axId val="17113411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113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Лист1!$H$26:$H$32</c:f>
                <c:numCache>
                  <c:formatCode>General</c:formatCode>
                  <c:ptCount val="7"/>
                  <c:pt idx="0">
                    <c:v>2.3749999999999969E-2</c:v>
                  </c:pt>
                  <c:pt idx="1">
                    <c:v>4.0499999999999946E-2</c:v>
                  </c:pt>
                  <c:pt idx="2">
                    <c:v>2.5000000000000008E-2</c:v>
                  </c:pt>
                  <c:pt idx="3">
                    <c:v>0</c:v>
                  </c:pt>
                  <c:pt idx="4">
                    <c:v>2.2199999999999991E-2</c:v>
                  </c:pt>
                  <c:pt idx="5">
                    <c:v>1.1500000000000003E-2</c:v>
                  </c:pt>
                  <c:pt idx="6">
                    <c:v>1.55E-2</c:v>
                  </c:pt>
                </c:numCache>
              </c:numRef>
            </c:plus>
            <c:minus>
              <c:numRef>
                <c:f>Лист1!$H$26:$H$32</c:f>
                <c:numCache>
                  <c:formatCode>General</c:formatCode>
                  <c:ptCount val="7"/>
                  <c:pt idx="0">
                    <c:v>2.3749999999999969E-2</c:v>
                  </c:pt>
                  <c:pt idx="1">
                    <c:v>4.0499999999999946E-2</c:v>
                  </c:pt>
                  <c:pt idx="2">
                    <c:v>2.5000000000000008E-2</c:v>
                  </c:pt>
                  <c:pt idx="3">
                    <c:v>0</c:v>
                  </c:pt>
                  <c:pt idx="4">
                    <c:v>2.2199999999999991E-2</c:v>
                  </c:pt>
                  <c:pt idx="5">
                    <c:v>1.1500000000000003E-2</c:v>
                  </c:pt>
                  <c:pt idx="6">
                    <c:v>1.55E-2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Лист1!$D$26:$D$32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Лист1!$G$26:$G$32</c:f>
              <c:numCache>
                <c:formatCode>General</c:formatCode>
                <c:ptCount val="7"/>
                <c:pt idx="0">
                  <c:v>9.5200000000000007E-2</c:v>
                </c:pt>
                <c:pt idx="1">
                  <c:v>0.254</c:v>
                </c:pt>
                <c:pt idx="2">
                  <c:v>0.18</c:v>
                </c:pt>
                <c:pt idx="3">
                  <c:v>0.113</c:v>
                </c:pt>
                <c:pt idx="4">
                  <c:v>0.104</c:v>
                </c:pt>
                <c:pt idx="5">
                  <c:v>0.11899999999999999</c:v>
                </c:pt>
                <c:pt idx="6">
                  <c:v>0.19700000000000001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Лист1!$D$26:$D$32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Лист1!$J$26:$J$32</c:f>
              <c:numCache>
                <c:formatCode>General</c:formatCode>
                <c:ptCount val="7"/>
                <c:pt idx="0">
                  <c:v>0</c:v>
                </c:pt>
                <c:pt idx="1">
                  <c:v>2.16E-3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2.7000000000000001E-3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134896"/>
        <c:axId val="171135288"/>
      </c:barChart>
      <c:catAx>
        <c:axId val="17113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5288"/>
        <c:crosses val="autoZero"/>
        <c:auto val="1"/>
        <c:lblAlgn val="ctr"/>
        <c:lblOffset val="100"/>
        <c:noMultiLvlLbl val="0"/>
      </c:catAx>
      <c:valAx>
        <c:axId val="171135288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13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Лист1!$L$4:$L$7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6.6499999999999806E-3</c:v>
                  </c:pt>
                  <c:pt idx="2">
                    <c:v>8.5499999999999968E-3</c:v>
                  </c:pt>
                  <c:pt idx="3">
                    <c:v>4.2500000000000003E-3</c:v>
                  </c:pt>
                </c:numCache>
              </c:numRef>
            </c:plus>
            <c:minus>
              <c:numRef>
                <c:f>Лист1!$L$4:$L$7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6.6499999999999806E-3</c:v>
                  </c:pt>
                  <c:pt idx="2">
                    <c:v>8.5499999999999968E-3</c:v>
                  </c:pt>
                  <c:pt idx="3">
                    <c:v>4.2500000000000003E-3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Лист1!$H$4:$H$7</c:f>
              <c:numCache>
                <c:formatCode>General</c:formatCode>
                <c:ptCount val="4"/>
                <c:pt idx="0">
                  <c:v>1.49E-2</c:v>
                </c:pt>
                <c:pt idx="1">
                  <c:v>3.8300000000000001E-2</c:v>
                </c:pt>
                <c:pt idx="2">
                  <c:v>1.4500000000000001E-2</c:v>
                </c:pt>
                <c:pt idx="3">
                  <c:v>5.5800000000000002E-2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Лист1!$N$4:$N$7</c:f>
              <c:numCache>
                <c:formatCode>General</c:formatCode>
                <c:ptCount val="4"/>
                <c:pt idx="0">
                  <c:v>0</c:v>
                </c:pt>
                <c:pt idx="1">
                  <c:v>8.1799999999999998E-3</c:v>
                </c:pt>
                <c:pt idx="2">
                  <c:v>3.9599999999999998E-4</c:v>
                </c:pt>
                <c:pt idx="3">
                  <c:v>3.6600000000000001E-3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136072"/>
        <c:axId val="171136464"/>
      </c:barChart>
      <c:catAx>
        <c:axId val="1711360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6464"/>
        <c:crosses val="autoZero"/>
        <c:auto val="1"/>
        <c:lblAlgn val="ctr"/>
        <c:lblOffset val="100"/>
        <c:noMultiLvlLbl val="0"/>
      </c:catAx>
      <c:valAx>
        <c:axId val="171136464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04971841466938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06629121955918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066291219559174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Лист1!$L$8:$L$15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1.55E-2</c:v>
                  </c:pt>
                  <c:pt idx="2">
                    <c:v>3.245E-2</c:v>
                  </c:pt>
                  <c:pt idx="3">
                    <c:v>1.0000000000000285E-4</c:v>
                  </c:pt>
                  <c:pt idx="4">
                    <c:v>1.799999999999994E-2</c:v>
                  </c:pt>
                  <c:pt idx="5">
                    <c:v>6.6999999999999968E-3</c:v>
                  </c:pt>
                  <c:pt idx="6">
                    <c:v>1.8549999999999962E-2</c:v>
                  </c:pt>
                  <c:pt idx="7">
                    <c:v>1.670000000000001E-2</c:v>
                  </c:pt>
                </c:numCache>
              </c:numRef>
            </c:plus>
            <c:minus>
              <c:numRef>
                <c:f>Лист1!$L$8:$L$15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1.55E-2</c:v>
                  </c:pt>
                  <c:pt idx="2">
                    <c:v>3.245E-2</c:v>
                  </c:pt>
                  <c:pt idx="3">
                    <c:v>1.0000000000000285E-4</c:v>
                  </c:pt>
                  <c:pt idx="4">
                    <c:v>1.799999999999994E-2</c:v>
                  </c:pt>
                  <c:pt idx="5">
                    <c:v>6.6999999999999968E-3</c:v>
                  </c:pt>
                  <c:pt idx="6">
                    <c:v>1.8549999999999962E-2</c:v>
                  </c:pt>
                  <c:pt idx="7">
                    <c:v>1.670000000000001E-2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Лист1!$E$8:$E$15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Лист1!$H$8:$H$15</c:f>
              <c:numCache>
                <c:formatCode>General</c:formatCode>
                <c:ptCount val="8"/>
                <c:pt idx="0">
                  <c:v>0</c:v>
                </c:pt>
                <c:pt idx="1">
                  <c:v>0.247</c:v>
                </c:pt>
                <c:pt idx="2">
                  <c:v>5.4199999999999998E-2</c:v>
                </c:pt>
                <c:pt idx="3">
                  <c:v>9.9299999999999999E-2</c:v>
                </c:pt>
                <c:pt idx="4">
                  <c:v>0.13</c:v>
                </c:pt>
                <c:pt idx="5">
                  <c:v>9.2499999999999999E-2</c:v>
                </c:pt>
                <c:pt idx="6">
                  <c:v>9.7600000000000006E-2</c:v>
                </c:pt>
                <c:pt idx="7">
                  <c:v>5.33E-2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Лист1!$E$8:$E$15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Лист1!$N$8:$N$15</c:f>
              <c:numCache>
                <c:formatCode>General</c:formatCode>
                <c:ptCount val="8"/>
                <c:pt idx="0">
                  <c:v>0</c:v>
                </c:pt>
                <c:pt idx="1">
                  <c:v>8.0500000000000005E-5</c:v>
                </c:pt>
                <c:pt idx="2">
                  <c:v>0</c:v>
                </c:pt>
                <c:pt idx="3">
                  <c:v>0</c:v>
                </c:pt>
                <c:pt idx="4">
                  <c:v>3.2599999999999999E-3</c:v>
                </c:pt>
                <c:pt idx="5">
                  <c:v>0</c:v>
                </c:pt>
                <c:pt idx="6">
                  <c:v>4.4099999999999999E-3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137248"/>
        <c:axId val="171137640"/>
      </c:barChart>
      <c:catAx>
        <c:axId val="1711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37640"/>
        <c:crosses val="autoZero"/>
        <c:auto val="1"/>
        <c:lblAlgn val="ctr"/>
        <c:lblOffset val="100"/>
        <c:noMultiLvlLbl val="0"/>
      </c:catAx>
      <c:valAx>
        <c:axId val="171137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1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066067268319602E-17"/>
                  <c:y val="-0.1118230085378775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Лист1!$L$16:$L$18</c:f>
                <c:numCache>
                  <c:formatCode>General</c:formatCode>
                  <c:ptCount val="3"/>
                  <c:pt idx="0">
                    <c:v>3.8350000000000002E-2</c:v>
                  </c:pt>
                  <c:pt idx="1">
                    <c:v>1.4999999999999976E-3</c:v>
                  </c:pt>
                  <c:pt idx="2">
                    <c:v>1.2999999999999989E-3</c:v>
                  </c:pt>
                </c:numCache>
              </c:numRef>
            </c:plus>
            <c:minus>
              <c:numRef>
                <c:f>Лист1!$L$16:$L$18</c:f>
                <c:numCache>
                  <c:formatCode>General</c:formatCode>
                  <c:ptCount val="3"/>
                  <c:pt idx="0">
                    <c:v>3.8350000000000002E-2</c:v>
                  </c:pt>
                  <c:pt idx="1">
                    <c:v>1.4999999999999976E-3</c:v>
                  </c:pt>
                  <c:pt idx="2">
                    <c:v>1.2999999999999989E-3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Лист1!$E$16:$E$18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Лист1!$H$16:$H$18</c:f>
              <c:numCache>
                <c:formatCode>General</c:formatCode>
                <c:ptCount val="3"/>
                <c:pt idx="0">
                  <c:v>0.111</c:v>
                </c:pt>
                <c:pt idx="1">
                  <c:v>3.6900000000000002E-2</c:v>
                </c:pt>
                <c:pt idx="2">
                  <c:v>2.0199999999999999E-2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Лист1!$E$16:$E$18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Лист1!$N$16:$N$18</c:f>
              <c:numCache>
                <c:formatCode>General</c:formatCode>
                <c:ptCount val="3"/>
                <c:pt idx="0">
                  <c:v>0</c:v>
                </c:pt>
                <c:pt idx="1">
                  <c:v>1.7799999999999999E-3</c:v>
                </c:pt>
                <c:pt idx="2">
                  <c:v>1.2999999999999999E-3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662200"/>
        <c:axId val="171662592"/>
      </c:barChart>
      <c:catAx>
        <c:axId val="17166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62592"/>
        <c:crosses val="autoZero"/>
        <c:auto val="1"/>
        <c:lblAlgn val="ctr"/>
        <c:lblOffset val="100"/>
        <c:noMultiLvlLbl val="0"/>
      </c:catAx>
      <c:valAx>
        <c:axId val="171662592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66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Лист1!$L$19:$L$22</c:f>
                <c:numCache>
                  <c:formatCode>General</c:formatCode>
                  <c:ptCount val="4"/>
                  <c:pt idx="0">
                    <c:v>4.9499999999999978E-3</c:v>
                  </c:pt>
                  <c:pt idx="1">
                    <c:v>4.0399999999999941E-3</c:v>
                  </c:pt>
                  <c:pt idx="2">
                    <c:v>0</c:v>
                  </c:pt>
                  <c:pt idx="3">
                    <c:v>1.5099999999999998E-3</c:v>
                  </c:pt>
                </c:numCache>
              </c:numRef>
            </c:plus>
            <c:minus>
              <c:numRef>
                <c:f>Лист1!$L$19:$L$22</c:f>
                <c:numCache>
                  <c:formatCode>General</c:formatCode>
                  <c:ptCount val="4"/>
                  <c:pt idx="0">
                    <c:v>4.9499999999999978E-3</c:v>
                  </c:pt>
                  <c:pt idx="1">
                    <c:v>4.0399999999999941E-3</c:v>
                  </c:pt>
                  <c:pt idx="2">
                    <c:v>0</c:v>
                  </c:pt>
                  <c:pt idx="3">
                    <c:v>1.5099999999999998E-3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Лист1!$E$19:$E$22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Лист1!$H$19:$H$22</c:f>
              <c:numCache>
                <c:formatCode>General</c:formatCode>
                <c:ptCount val="4"/>
                <c:pt idx="0">
                  <c:v>1.5599999999999999E-2</c:v>
                </c:pt>
                <c:pt idx="1">
                  <c:v>1.23E-2</c:v>
                </c:pt>
                <c:pt idx="2">
                  <c:v>0</c:v>
                </c:pt>
                <c:pt idx="3">
                  <c:v>4.8199999999999996E-3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Лист1!$E$19:$E$22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Лист1!$N$19:$N$22</c:f>
              <c:numCache>
                <c:formatCode>General</c:formatCode>
                <c:ptCount val="4"/>
                <c:pt idx="0">
                  <c:v>6.7299999999999996E-5</c:v>
                </c:pt>
                <c:pt idx="1">
                  <c:v>1.8100000000000001E-4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663376"/>
        <c:axId val="171663768"/>
      </c:barChart>
      <c:catAx>
        <c:axId val="17166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63768"/>
        <c:crosses val="autoZero"/>
        <c:auto val="1"/>
        <c:lblAlgn val="ctr"/>
        <c:lblOffset val="100"/>
        <c:noMultiLvlLbl val="0"/>
      </c:catAx>
      <c:valAx>
        <c:axId val="171663768"/>
        <c:scaling>
          <c:orientation val="minMax"/>
          <c:max val="0.30000000000000004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66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Лист1!$L$23:$L$26</c:f>
                <c:numCache>
                  <c:formatCode>General</c:formatCode>
                  <c:ptCount val="4"/>
                  <c:pt idx="0">
                    <c:v>6.4499999999999996E-4</c:v>
                  </c:pt>
                  <c:pt idx="1">
                    <c:v>1.5999999999999988E-3</c:v>
                  </c:pt>
                  <c:pt idx="2">
                    <c:v>2.1499999999999987E-3</c:v>
                  </c:pt>
                  <c:pt idx="3">
                    <c:v>0</c:v>
                  </c:pt>
                </c:numCache>
              </c:numRef>
            </c:plus>
            <c:minus>
              <c:numRef>
                <c:f>Лист1!$L$23:$L$26</c:f>
                <c:numCache>
                  <c:formatCode>General</c:formatCode>
                  <c:ptCount val="4"/>
                  <c:pt idx="0">
                    <c:v>6.4499999999999996E-4</c:v>
                  </c:pt>
                  <c:pt idx="1">
                    <c:v>1.5999999999999988E-3</c:v>
                  </c:pt>
                  <c:pt idx="2">
                    <c:v>2.1499999999999987E-3</c:v>
                  </c:pt>
                  <c:pt idx="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Лист1!$E$23:$E$26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Лист1!$H$23:$H$26</c:f>
              <c:numCache>
                <c:formatCode>General</c:formatCode>
                <c:ptCount val="4"/>
                <c:pt idx="0">
                  <c:v>1.72E-3</c:v>
                </c:pt>
                <c:pt idx="1">
                  <c:v>2.1000000000000001E-2</c:v>
                </c:pt>
                <c:pt idx="2">
                  <c:v>1.9699999999999999E-2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Лист1!$E$23:$E$26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Лист1!$N$23:$N$26</c:f>
              <c:numCache>
                <c:formatCode>General</c:formatCode>
                <c:ptCount val="4"/>
                <c:pt idx="0">
                  <c:v>0</c:v>
                </c:pt>
                <c:pt idx="1">
                  <c:v>1.5900000000000001E-2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664552"/>
        <c:axId val="171664944"/>
      </c:barChart>
      <c:catAx>
        <c:axId val="17166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64944"/>
        <c:crosses val="autoZero"/>
        <c:auto val="1"/>
        <c:lblAlgn val="ctr"/>
        <c:lblOffset val="100"/>
        <c:noMultiLvlLbl val="0"/>
      </c:catAx>
      <c:valAx>
        <c:axId val="171664944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66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Лист1!$L$27:$L$33</c:f>
                <c:numCache>
                  <c:formatCode>General</c:formatCode>
                  <c:ptCount val="7"/>
                  <c:pt idx="0">
                    <c:v>6.324999999999999E-3</c:v>
                  </c:pt>
                  <c:pt idx="1">
                    <c:v>1.4000000000000002E-3</c:v>
                  </c:pt>
                  <c:pt idx="2">
                    <c:v>2.8800000000000002E-3</c:v>
                  </c:pt>
                  <c:pt idx="3">
                    <c:v>0</c:v>
                  </c:pt>
                  <c:pt idx="4">
                    <c:v>3.3999999999999963E-3</c:v>
                  </c:pt>
                  <c:pt idx="5">
                    <c:v>0</c:v>
                  </c:pt>
                  <c:pt idx="6">
                    <c:v>1.2550000000000002E-2</c:v>
                  </c:pt>
                </c:numCache>
              </c:numRef>
            </c:plus>
            <c:minus>
              <c:numRef>
                <c:f>Лист1!$L$27:$L$33</c:f>
                <c:numCache>
                  <c:formatCode>General</c:formatCode>
                  <c:ptCount val="7"/>
                  <c:pt idx="0">
                    <c:v>6.324999999999999E-3</c:v>
                  </c:pt>
                  <c:pt idx="1">
                    <c:v>1.4000000000000002E-3</c:v>
                  </c:pt>
                  <c:pt idx="2">
                    <c:v>2.8800000000000002E-3</c:v>
                  </c:pt>
                  <c:pt idx="3">
                    <c:v>0</c:v>
                  </c:pt>
                  <c:pt idx="4">
                    <c:v>3.3999999999999963E-3</c:v>
                  </c:pt>
                  <c:pt idx="5">
                    <c:v>0</c:v>
                  </c:pt>
                  <c:pt idx="6">
                    <c:v>1.2550000000000002E-2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Лист1!$E$27:$E$33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Лист1!$H$27:$H$33</c:f>
              <c:numCache>
                <c:formatCode>General</c:formatCode>
                <c:ptCount val="7"/>
                <c:pt idx="0">
                  <c:v>1.1900000000000001E-2</c:v>
                </c:pt>
                <c:pt idx="1">
                  <c:v>1.8100000000000002E-2</c:v>
                </c:pt>
                <c:pt idx="2">
                  <c:v>1.1599999999999999E-2</c:v>
                </c:pt>
                <c:pt idx="3">
                  <c:v>0</c:v>
                </c:pt>
                <c:pt idx="4">
                  <c:v>2.1299999999999999E-2</c:v>
                </c:pt>
                <c:pt idx="5">
                  <c:v>0</c:v>
                </c:pt>
                <c:pt idx="6">
                  <c:v>4.7699999999999999E-2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Лист1!$E$27:$E$33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Лист1!$N$27:$N$33</c:f>
              <c:numCache>
                <c:formatCode>General</c:formatCode>
                <c:ptCount val="7"/>
                <c:pt idx="0">
                  <c:v>1.6299999999999999E-2</c:v>
                </c:pt>
                <c:pt idx="1">
                  <c:v>4.6700000000000002E-4</c:v>
                </c:pt>
                <c:pt idx="2">
                  <c:v>8.43E-4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3.4399999999999999E-3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973088"/>
        <c:axId val="171973480"/>
      </c:barChart>
      <c:catAx>
        <c:axId val="1719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3480"/>
        <c:crosses val="autoZero"/>
        <c:auto val="1"/>
        <c:lblAlgn val="ctr"/>
        <c:lblOffset val="100"/>
        <c:noMultiLvlLbl val="0"/>
      </c:catAx>
      <c:valAx>
        <c:axId val="17197348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9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Лист1!$K$4:$K$7</c:f>
                <c:numCache>
                  <c:formatCode>General</c:formatCode>
                  <c:ptCount val="4"/>
                  <c:pt idx="0">
                    <c:v>0.19675139417831655</c:v>
                  </c:pt>
                  <c:pt idx="1">
                    <c:v>0.25333333333333224</c:v>
                  </c:pt>
                  <c:pt idx="2">
                    <c:v>0.16169243780846493</c:v>
                  </c:pt>
                  <c:pt idx="3">
                    <c:v>0.16703293088489923</c:v>
                  </c:pt>
                </c:numCache>
              </c:numRef>
            </c:plus>
            <c:minus>
              <c:numRef>
                <c:f>Лист1!$K$4:$K$7</c:f>
                <c:numCache>
                  <c:formatCode>General</c:formatCode>
                  <c:ptCount val="4"/>
                  <c:pt idx="0">
                    <c:v>0.19675139417831655</c:v>
                  </c:pt>
                  <c:pt idx="1">
                    <c:v>0.25333333333333224</c:v>
                  </c:pt>
                  <c:pt idx="2">
                    <c:v>0.16169243780846493</c:v>
                  </c:pt>
                  <c:pt idx="3">
                    <c:v>0.16703293088489923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Лист1!$H$4:$H$7</c:f>
              <c:numCache>
                <c:formatCode>General</c:formatCode>
                <c:ptCount val="4"/>
                <c:pt idx="0">
                  <c:v>1.92</c:v>
                </c:pt>
                <c:pt idx="1">
                  <c:v>2.38</c:v>
                </c:pt>
                <c:pt idx="2">
                  <c:v>2.15</c:v>
                </c:pt>
                <c:pt idx="3">
                  <c:v>1.94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Лист1!$L$4:$L$7</c:f>
              <c:numCache>
                <c:formatCode>General</c:formatCode>
                <c:ptCount val="4"/>
                <c:pt idx="0">
                  <c:v>0.125</c:v>
                </c:pt>
                <c:pt idx="1">
                  <c:v>0.123</c:v>
                </c:pt>
                <c:pt idx="2">
                  <c:v>0.35299999999999998</c:v>
                </c:pt>
                <c:pt idx="3">
                  <c:v>9.8400000000000001E-2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974264"/>
        <c:axId val="171974656"/>
      </c:barChart>
      <c:catAx>
        <c:axId val="1719742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4656"/>
        <c:crosses val="autoZero"/>
        <c:auto val="1"/>
        <c:lblAlgn val="ctr"/>
        <c:lblOffset val="100"/>
        <c:noMultiLvlLbl val="0"/>
      </c:catAx>
      <c:valAx>
        <c:axId val="171974656"/>
        <c:scaling>
          <c:orientation val="minMax"/>
          <c:max val="4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626004113166295E-17"/>
                  <c:y val="-1.0144923291332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25200822633259E-17"/>
                  <c:y val="-1.014492329133276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3671487679776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25200822633259E-17"/>
                  <c:y val="-3.719805206821974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Лист1!$K$8:$K$15</c:f>
                <c:numCache>
                  <c:formatCode>General</c:formatCode>
                  <c:ptCount val="8"/>
                  <c:pt idx="0">
                    <c:v>0.13017082793177809</c:v>
                  </c:pt>
                  <c:pt idx="1">
                    <c:v>0.10156989930311329</c:v>
                  </c:pt>
                  <c:pt idx="2">
                    <c:v>0.11170397386744108</c:v>
                  </c:pt>
                  <c:pt idx="3">
                    <c:v>0.16891944168087242</c:v>
                  </c:pt>
                  <c:pt idx="4">
                    <c:v>0.26153393661244073</c:v>
                  </c:pt>
                  <c:pt idx="5">
                    <c:v>1.800925687898678E-2</c:v>
                  </c:pt>
                  <c:pt idx="6">
                    <c:v>4.5092497528228914E-2</c:v>
                  </c:pt>
                  <c:pt idx="7">
                    <c:v>2.0275875100994024E-2</c:v>
                  </c:pt>
                </c:numCache>
              </c:numRef>
            </c:plus>
            <c:minus>
              <c:numRef>
                <c:f>Лист1!$K$8:$K$15</c:f>
                <c:numCache>
                  <c:formatCode>General</c:formatCode>
                  <c:ptCount val="8"/>
                  <c:pt idx="0">
                    <c:v>0.13017082793177809</c:v>
                  </c:pt>
                  <c:pt idx="1">
                    <c:v>0.10156989930311329</c:v>
                  </c:pt>
                  <c:pt idx="2">
                    <c:v>0.11170397386744108</c:v>
                  </c:pt>
                  <c:pt idx="3">
                    <c:v>0.16891944168087242</c:v>
                  </c:pt>
                  <c:pt idx="4">
                    <c:v>0.26153393661244073</c:v>
                  </c:pt>
                  <c:pt idx="5">
                    <c:v>1.800925687898678E-2</c:v>
                  </c:pt>
                  <c:pt idx="6">
                    <c:v>4.5092497528228914E-2</c:v>
                  </c:pt>
                  <c:pt idx="7">
                    <c:v>2.0275875100994024E-2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Лист1!$D$8:$D$15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Лист1!$H$8:$H$15</c:f>
              <c:numCache>
                <c:formatCode>General</c:formatCode>
                <c:ptCount val="8"/>
                <c:pt idx="0">
                  <c:v>1.37</c:v>
                </c:pt>
                <c:pt idx="1">
                  <c:v>1.06</c:v>
                </c:pt>
                <c:pt idx="2">
                  <c:v>1.18</c:v>
                </c:pt>
                <c:pt idx="3">
                  <c:v>1.29</c:v>
                </c:pt>
                <c:pt idx="4">
                  <c:v>1.65</c:v>
                </c:pt>
                <c:pt idx="5">
                  <c:v>0.68799999999999994</c:v>
                </c:pt>
                <c:pt idx="6">
                  <c:v>1.61</c:v>
                </c:pt>
                <c:pt idx="7">
                  <c:v>1.62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Лист1!$D$8:$D$15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Лист1!$L$8:$L$15</c:f>
              <c:numCache>
                <c:formatCode>General</c:formatCode>
                <c:ptCount val="8"/>
                <c:pt idx="0">
                  <c:v>5.6800000000000003E-2</c:v>
                </c:pt>
                <c:pt idx="1">
                  <c:v>0.1</c:v>
                </c:pt>
                <c:pt idx="2">
                  <c:v>0.115</c:v>
                </c:pt>
                <c:pt idx="3">
                  <c:v>0.13700000000000001</c:v>
                </c:pt>
                <c:pt idx="4">
                  <c:v>0.13900000000000001</c:v>
                </c:pt>
                <c:pt idx="5">
                  <c:v>5.21E-2</c:v>
                </c:pt>
                <c:pt idx="6">
                  <c:v>7.9399999999999998E-2</c:v>
                </c:pt>
                <c:pt idx="7">
                  <c:v>5.9700000000000003E-2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975440"/>
        <c:axId val="171975832"/>
      </c:barChart>
      <c:catAx>
        <c:axId val="17197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5832"/>
        <c:crosses val="autoZero"/>
        <c:auto val="1"/>
        <c:lblAlgn val="ctr"/>
        <c:lblOffset val="100"/>
        <c:noMultiLvlLbl val="0"/>
      </c:catAx>
      <c:valAx>
        <c:axId val="171975832"/>
        <c:scaling>
          <c:orientation val="minMax"/>
          <c:max val="4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97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35575044651916E-2"/>
          <c:y val="8.4676570428552575E-2"/>
          <c:w val="0.92837843074608839"/>
          <c:h val="0.787546816351117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'SU3'!$K$55:$K$84</c:f>
                <c:numCache>
                  <c:formatCode>General</c:formatCode>
                  <c:ptCount val="30"/>
                  <c:pt idx="0">
                    <c:v>2.4748737341529163</c:v>
                  </c:pt>
                  <c:pt idx="1">
                    <c:v>3.1819805153394638</c:v>
                  </c:pt>
                  <c:pt idx="2">
                    <c:v>9.6423651979983982E-2</c:v>
                  </c:pt>
                  <c:pt idx="3">
                    <c:v>0.35355339059327406</c:v>
                  </c:pt>
                  <c:pt idx="4">
                    <c:v>6.4282434653322437E-2</c:v>
                  </c:pt>
                  <c:pt idx="5">
                    <c:v>25.71297386132899</c:v>
                  </c:pt>
                  <c:pt idx="6">
                    <c:v>14.077853189077645</c:v>
                  </c:pt>
                  <c:pt idx="7">
                    <c:v>46.283352950392192</c:v>
                  </c:pt>
                  <c:pt idx="8">
                    <c:v>1.0606601717798212</c:v>
                  </c:pt>
                  <c:pt idx="9">
                    <c:v>14.752818752937522</c:v>
                  </c:pt>
                  <c:pt idx="10">
                    <c:v>10.028059805918314</c:v>
                  </c:pt>
                  <c:pt idx="11">
                    <c:v>3.5355339059327378</c:v>
                  </c:pt>
                  <c:pt idx="12">
                    <c:v>0.39855109485059959</c:v>
                  </c:pt>
                  <c:pt idx="13">
                    <c:v>0.19284730395996796</c:v>
                  </c:pt>
                  <c:pt idx="14">
                    <c:v>3.2141217326661238</c:v>
                  </c:pt>
                  <c:pt idx="15">
                    <c:v>1.4784959970264171</c:v>
                  </c:pt>
                  <c:pt idx="16">
                    <c:v>1.6713433009863847</c:v>
                  </c:pt>
                  <c:pt idx="17">
                    <c:v>6.4282434653321813E-2</c:v>
                  </c:pt>
                  <c:pt idx="18">
                    <c:v>0.28927095593995128</c:v>
                  </c:pt>
                  <c:pt idx="19">
                    <c:v>0.9320953024731764</c:v>
                  </c:pt>
                  <c:pt idx="20">
                    <c:v>1.4784959970264175</c:v>
                  </c:pt>
                  <c:pt idx="21">
                    <c:v>9.6423651979983982E-2</c:v>
                  </c:pt>
                  <c:pt idx="22">
                    <c:v>0.73924799851320844</c:v>
                  </c:pt>
                  <c:pt idx="23">
                    <c:v>6.0425488574123145</c:v>
                  </c:pt>
                  <c:pt idx="24">
                    <c:v>0.44997704257325777</c:v>
                  </c:pt>
                  <c:pt idx="25">
                    <c:v>1.317789910393111</c:v>
                  </c:pt>
                  <c:pt idx="26">
                    <c:v>0.64282434653322573</c:v>
                  </c:pt>
                  <c:pt idx="27">
                    <c:v>2.6677210381128815</c:v>
                  </c:pt>
                  <c:pt idx="28">
                    <c:v>1.7999081702930304</c:v>
                  </c:pt>
                  <c:pt idx="29">
                    <c:v>6.4282434653322437E-2</c:v>
                  </c:pt>
                </c:numCache>
              </c:numRef>
            </c:plus>
            <c:minus>
              <c:numRef>
                <c:f>'SU3'!$K$55:$K$84</c:f>
                <c:numCache>
                  <c:formatCode>General</c:formatCode>
                  <c:ptCount val="30"/>
                  <c:pt idx="0">
                    <c:v>2.4748737341529163</c:v>
                  </c:pt>
                  <c:pt idx="1">
                    <c:v>3.1819805153394638</c:v>
                  </c:pt>
                  <c:pt idx="2">
                    <c:v>9.6423651979983982E-2</c:v>
                  </c:pt>
                  <c:pt idx="3">
                    <c:v>0.35355339059327406</c:v>
                  </c:pt>
                  <c:pt idx="4">
                    <c:v>6.4282434653322437E-2</c:v>
                  </c:pt>
                  <c:pt idx="5">
                    <c:v>25.71297386132899</c:v>
                  </c:pt>
                  <c:pt idx="6">
                    <c:v>14.077853189077645</c:v>
                  </c:pt>
                  <c:pt idx="7">
                    <c:v>46.283352950392192</c:v>
                  </c:pt>
                  <c:pt idx="8">
                    <c:v>1.0606601717798212</c:v>
                  </c:pt>
                  <c:pt idx="9">
                    <c:v>14.752818752937522</c:v>
                  </c:pt>
                  <c:pt idx="10">
                    <c:v>10.028059805918314</c:v>
                  </c:pt>
                  <c:pt idx="11">
                    <c:v>3.5355339059327378</c:v>
                  </c:pt>
                  <c:pt idx="12">
                    <c:v>0.39855109485059959</c:v>
                  </c:pt>
                  <c:pt idx="13">
                    <c:v>0.19284730395996796</c:v>
                  </c:pt>
                  <c:pt idx="14">
                    <c:v>3.2141217326661238</c:v>
                  </c:pt>
                  <c:pt idx="15">
                    <c:v>1.4784959970264171</c:v>
                  </c:pt>
                  <c:pt idx="16">
                    <c:v>1.6713433009863847</c:v>
                  </c:pt>
                  <c:pt idx="17">
                    <c:v>6.4282434653321813E-2</c:v>
                  </c:pt>
                  <c:pt idx="18">
                    <c:v>0.28927095593995128</c:v>
                  </c:pt>
                  <c:pt idx="19">
                    <c:v>0.9320953024731764</c:v>
                  </c:pt>
                  <c:pt idx="20">
                    <c:v>1.4784959970264175</c:v>
                  </c:pt>
                  <c:pt idx="21">
                    <c:v>9.6423651979983982E-2</c:v>
                  </c:pt>
                  <c:pt idx="22">
                    <c:v>0.73924799851320844</c:v>
                  </c:pt>
                  <c:pt idx="23">
                    <c:v>6.0425488574123145</c:v>
                  </c:pt>
                  <c:pt idx="24">
                    <c:v>0.44997704257325777</c:v>
                  </c:pt>
                  <c:pt idx="25">
                    <c:v>1.317789910393111</c:v>
                  </c:pt>
                  <c:pt idx="26">
                    <c:v>0.64282434653322573</c:v>
                  </c:pt>
                  <c:pt idx="27">
                    <c:v>2.6677210381128815</c:v>
                  </c:pt>
                  <c:pt idx="28">
                    <c:v>1.7999081702930304</c:v>
                  </c:pt>
                  <c:pt idx="29">
                    <c:v>6.4282434653322437E-2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'SU3'!$H$55:$H$84</c:f>
              <c:numCache>
                <c:formatCode>0.00</c:formatCode>
                <c:ptCount val="30"/>
                <c:pt idx="0">
                  <c:v>8.3863636363636367</c:v>
                </c:pt>
                <c:pt idx="1">
                  <c:v>20.75</c:v>
                </c:pt>
                <c:pt idx="2">
                  <c:v>5.0227272727272725</c:v>
                </c:pt>
                <c:pt idx="3">
                  <c:v>3.8863636363636362</c:v>
                </c:pt>
                <c:pt idx="4">
                  <c:v>1</c:v>
                </c:pt>
                <c:pt idx="5">
                  <c:v>161.36363636363637</c:v>
                </c:pt>
                <c:pt idx="6">
                  <c:v>187</c:v>
                </c:pt>
                <c:pt idx="7">
                  <c:v>156.81818181818181</c:v>
                </c:pt>
                <c:pt idx="8">
                  <c:v>119.97727272727273</c:v>
                </c:pt>
                <c:pt idx="9">
                  <c:v>83.25</c:v>
                </c:pt>
                <c:pt idx="10">
                  <c:v>95.590909090909093</c:v>
                </c:pt>
                <c:pt idx="11">
                  <c:v>47.954545454545453</c:v>
                </c:pt>
                <c:pt idx="12">
                  <c:v>1.2727272727272727</c:v>
                </c:pt>
                <c:pt idx="13">
                  <c:v>6.0909090909090908</c:v>
                </c:pt>
                <c:pt idx="14">
                  <c:v>18.818181818181817</c:v>
                </c:pt>
                <c:pt idx="15">
                  <c:v>4.4090909090909092</c:v>
                </c:pt>
                <c:pt idx="16">
                  <c:v>5.7727272727272725</c:v>
                </c:pt>
                <c:pt idx="17">
                  <c:v>8.5</c:v>
                </c:pt>
                <c:pt idx="18">
                  <c:v>6.4318181818181817</c:v>
                </c:pt>
                <c:pt idx="19">
                  <c:v>5.9772727272727275</c:v>
                </c:pt>
                <c:pt idx="20">
                  <c:v>4.7272727272727275</c:v>
                </c:pt>
                <c:pt idx="21">
                  <c:v>4.75</c:v>
                </c:pt>
                <c:pt idx="22">
                  <c:v>4.5681818181818183</c:v>
                </c:pt>
                <c:pt idx="23">
                  <c:v>16.318181818181817</c:v>
                </c:pt>
                <c:pt idx="24">
                  <c:v>6.2272727272727275</c:v>
                </c:pt>
                <c:pt idx="25">
                  <c:v>7.0227272727272725</c:v>
                </c:pt>
                <c:pt idx="26">
                  <c:v>10</c:v>
                </c:pt>
                <c:pt idx="27">
                  <c:v>20.568181818181817</c:v>
                </c:pt>
                <c:pt idx="28">
                  <c:v>3.8636363636363638</c:v>
                </c:pt>
                <c:pt idx="29">
                  <c:v>6.1363636363636367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721232"/>
        <c:axId val="155721624"/>
      </c:barChart>
      <c:catAx>
        <c:axId val="15572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21624"/>
        <c:crosses val="autoZero"/>
        <c:auto val="1"/>
        <c:lblAlgn val="ctr"/>
        <c:lblOffset val="100"/>
        <c:noMultiLvlLbl val="0"/>
      </c:catAx>
      <c:valAx>
        <c:axId val="15572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21232"/>
        <c:crosses val="autoZero"/>
        <c:crossBetween val="between"/>
        <c:majorUnit val="40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Лист1!$K$16:$K$18</c:f>
                <c:numCache>
                  <c:formatCode>General</c:formatCode>
                  <c:ptCount val="3"/>
                  <c:pt idx="0">
                    <c:v>0.52717275262584506</c:v>
                  </c:pt>
                  <c:pt idx="1">
                    <c:v>6.9841089465856557E-2</c:v>
                  </c:pt>
                  <c:pt idx="2">
                    <c:v>0.10929064207170008</c:v>
                  </c:pt>
                </c:numCache>
              </c:numRef>
            </c:plus>
            <c:minus>
              <c:numRef>
                <c:f>Лист1!$K$16:$K$18</c:f>
                <c:numCache>
                  <c:formatCode>General</c:formatCode>
                  <c:ptCount val="3"/>
                  <c:pt idx="0">
                    <c:v>0.52717275262584506</c:v>
                  </c:pt>
                  <c:pt idx="1">
                    <c:v>6.9841089465856557E-2</c:v>
                  </c:pt>
                  <c:pt idx="2">
                    <c:v>0.10929064207170008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Лист1!$D$16:$D$18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Лист1!$H$16:$H$18</c:f>
              <c:numCache>
                <c:formatCode>General</c:formatCode>
                <c:ptCount val="3"/>
                <c:pt idx="0">
                  <c:v>3.54</c:v>
                </c:pt>
                <c:pt idx="1">
                  <c:v>2.46</c:v>
                </c:pt>
                <c:pt idx="2">
                  <c:v>2.16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Лист1!$D$16:$D$18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Лист1!$L$16:$L$18</c:f>
              <c:numCache>
                <c:formatCode>General</c:formatCode>
                <c:ptCount val="3"/>
                <c:pt idx="0">
                  <c:v>0.11</c:v>
                </c:pt>
                <c:pt idx="1">
                  <c:v>0.107</c:v>
                </c:pt>
                <c:pt idx="2">
                  <c:v>0.108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976616"/>
        <c:axId val="171977008"/>
      </c:barChart>
      <c:catAx>
        <c:axId val="17197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7008"/>
        <c:crosses val="autoZero"/>
        <c:auto val="1"/>
        <c:lblAlgn val="ctr"/>
        <c:lblOffset val="100"/>
        <c:noMultiLvlLbl val="0"/>
      </c:catAx>
      <c:valAx>
        <c:axId val="171977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97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Лист1!$K$19:$K$22</c:f>
                <c:numCache>
                  <c:formatCode>General</c:formatCode>
                  <c:ptCount val="4"/>
                  <c:pt idx="0">
                    <c:v>0.2321876635635752</c:v>
                  </c:pt>
                  <c:pt idx="1">
                    <c:v>4.5092497528229025E-2</c:v>
                  </c:pt>
                  <c:pt idx="2">
                    <c:v>0.21594752448993951</c:v>
                  </c:pt>
                  <c:pt idx="3">
                    <c:v>3.9299420408505412E-2</c:v>
                  </c:pt>
                </c:numCache>
              </c:numRef>
            </c:plus>
            <c:minus>
              <c:numRef>
                <c:f>Лист1!$K$19:$K$22</c:f>
                <c:numCache>
                  <c:formatCode>General</c:formatCode>
                  <c:ptCount val="4"/>
                  <c:pt idx="0">
                    <c:v>0.2321876635635752</c:v>
                  </c:pt>
                  <c:pt idx="1">
                    <c:v>4.5092497528229025E-2</c:v>
                  </c:pt>
                  <c:pt idx="2">
                    <c:v>0.21594752448993951</c:v>
                  </c:pt>
                  <c:pt idx="3">
                    <c:v>3.9299420408505412E-2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Лист1!$D$19:$D$22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Лист1!$H$19:$H$22</c:f>
              <c:numCache>
                <c:formatCode>General</c:formatCode>
                <c:ptCount val="4"/>
                <c:pt idx="0">
                  <c:v>2.97</c:v>
                </c:pt>
                <c:pt idx="1">
                  <c:v>2.84</c:v>
                </c:pt>
                <c:pt idx="2">
                  <c:v>2.4700000000000002</c:v>
                </c:pt>
                <c:pt idx="3">
                  <c:v>2.58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Лист1!$D$19:$D$22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Лист1!$L$19:$L$22</c:f>
              <c:numCache>
                <c:formatCode>General</c:formatCode>
                <c:ptCount val="4"/>
                <c:pt idx="0">
                  <c:v>0.13100000000000001</c:v>
                </c:pt>
                <c:pt idx="1">
                  <c:v>0.11700000000000001</c:v>
                </c:pt>
                <c:pt idx="2">
                  <c:v>0.159</c:v>
                </c:pt>
                <c:pt idx="3">
                  <c:v>0.105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977792"/>
        <c:axId val="171978184"/>
      </c:barChart>
      <c:catAx>
        <c:axId val="17197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8184"/>
        <c:crosses val="autoZero"/>
        <c:auto val="1"/>
        <c:lblAlgn val="ctr"/>
        <c:lblOffset val="100"/>
        <c:noMultiLvlLbl val="0"/>
      </c:catAx>
      <c:valAx>
        <c:axId val="171978184"/>
        <c:scaling>
          <c:orientation val="minMax"/>
          <c:max val="4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97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Лист1!$K$23:$K$26</c:f>
                <c:numCache>
                  <c:formatCode>General</c:formatCode>
                  <c:ptCount val="4"/>
                  <c:pt idx="0">
                    <c:v>6.6916199666282442E-2</c:v>
                  </c:pt>
                  <c:pt idx="1">
                    <c:v>6.6916199666282428E-2</c:v>
                  </c:pt>
                  <c:pt idx="2">
                    <c:v>0.1203236376518669</c:v>
                  </c:pt>
                  <c:pt idx="3">
                    <c:v>9.8657657246324901E-2</c:v>
                  </c:pt>
                </c:numCache>
              </c:numRef>
            </c:plus>
            <c:minus>
              <c:numRef>
                <c:f>Лист1!$K$23:$K$26</c:f>
                <c:numCache>
                  <c:formatCode>General</c:formatCode>
                  <c:ptCount val="4"/>
                  <c:pt idx="0">
                    <c:v>6.6916199666282442E-2</c:v>
                  </c:pt>
                  <c:pt idx="1">
                    <c:v>6.6916199666282428E-2</c:v>
                  </c:pt>
                  <c:pt idx="2">
                    <c:v>0.1203236376518669</c:v>
                  </c:pt>
                  <c:pt idx="3">
                    <c:v>9.8657657246324901E-2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Лист1!$D$23:$D$26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Лист1!$H$23:$H$26</c:f>
              <c:numCache>
                <c:formatCode>General</c:formatCode>
                <c:ptCount val="4"/>
                <c:pt idx="0">
                  <c:v>2.36</c:v>
                </c:pt>
                <c:pt idx="1">
                  <c:v>2.52</c:v>
                </c:pt>
                <c:pt idx="2">
                  <c:v>2.68</c:v>
                </c:pt>
                <c:pt idx="3">
                  <c:v>2.57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Лист1!$D$23:$D$26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Лист1!$L$23:$L$26</c:f>
              <c:numCache>
                <c:formatCode>General</c:formatCode>
                <c:ptCount val="4"/>
                <c:pt idx="0">
                  <c:v>0.14199999999999999</c:v>
                </c:pt>
                <c:pt idx="1">
                  <c:v>0.23200000000000001</c:v>
                </c:pt>
                <c:pt idx="2">
                  <c:v>0.14399999999999999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978968"/>
        <c:axId val="171979360"/>
      </c:barChart>
      <c:catAx>
        <c:axId val="17197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9360"/>
        <c:crosses val="autoZero"/>
        <c:auto val="1"/>
        <c:lblAlgn val="ctr"/>
        <c:lblOffset val="100"/>
        <c:noMultiLvlLbl val="0"/>
      </c:catAx>
      <c:valAx>
        <c:axId val="171979360"/>
        <c:scaling>
          <c:orientation val="minMax"/>
          <c:max val="4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97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Лист1!$K$27:$K$33</c:f>
                <c:numCache>
                  <c:formatCode>General</c:formatCode>
                  <c:ptCount val="7"/>
                  <c:pt idx="0">
                    <c:v>7.1258527754773107E-2</c:v>
                  </c:pt>
                  <c:pt idx="1">
                    <c:v>7.6883750631138573E-2</c:v>
                  </c:pt>
                  <c:pt idx="2">
                    <c:v>1.1547005383792526E-2</c:v>
                  </c:pt>
                  <c:pt idx="3">
                    <c:v>0.15947831618540909</c:v>
                  </c:pt>
                  <c:pt idx="4">
                    <c:v>0.13908430696683388</c:v>
                  </c:pt>
                  <c:pt idx="5">
                    <c:v>0.30715540764317156</c:v>
                  </c:pt>
                  <c:pt idx="6">
                    <c:v>0.17294829028097136</c:v>
                  </c:pt>
                </c:numCache>
              </c:numRef>
            </c:plus>
            <c:minus>
              <c:numRef>
                <c:f>Лист1!$K$27:$K$33</c:f>
                <c:numCache>
                  <c:formatCode>General</c:formatCode>
                  <c:ptCount val="7"/>
                  <c:pt idx="0">
                    <c:v>7.1258527754773107E-2</c:v>
                  </c:pt>
                  <c:pt idx="1">
                    <c:v>7.6883750631138573E-2</c:v>
                  </c:pt>
                  <c:pt idx="2">
                    <c:v>1.1547005383792526E-2</c:v>
                  </c:pt>
                  <c:pt idx="3">
                    <c:v>0.15947831618540909</c:v>
                  </c:pt>
                  <c:pt idx="4">
                    <c:v>0.13908430696683388</c:v>
                  </c:pt>
                  <c:pt idx="5">
                    <c:v>0.30715540764317156</c:v>
                  </c:pt>
                  <c:pt idx="6">
                    <c:v>0.17294829028097136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Лист1!$D$27:$D$33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Лист1!$H$27:$H$33</c:f>
              <c:numCache>
                <c:formatCode>General</c:formatCode>
                <c:ptCount val="7"/>
                <c:pt idx="0">
                  <c:v>2.7</c:v>
                </c:pt>
                <c:pt idx="1">
                  <c:v>3.2</c:v>
                </c:pt>
                <c:pt idx="2">
                  <c:v>3</c:v>
                </c:pt>
                <c:pt idx="3">
                  <c:v>2.71</c:v>
                </c:pt>
                <c:pt idx="4">
                  <c:v>2.96</c:v>
                </c:pt>
                <c:pt idx="5">
                  <c:v>3.74</c:v>
                </c:pt>
                <c:pt idx="6">
                  <c:v>3.37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Лист1!$D$27:$D$33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Лист1!$L$27:$L$33</c:f>
              <c:numCache>
                <c:formatCode>General</c:formatCode>
                <c:ptCount val="7"/>
                <c:pt idx="0">
                  <c:v>0.14199999999999999</c:v>
                </c:pt>
                <c:pt idx="1">
                  <c:v>0.16500000000000001</c:v>
                </c:pt>
                <c:pt idx="2">
                  <c:v>0.14599999999999999</c:v>
                </c:pt>
                <c:pt idx="3">
                  <c:v>0.113</c:v>
                </c:pt>
                <c:pt idx="4">
                  <c:v>0.16400000000000001</c:v>
                </c:pt>
                <c:pt idx="5">
                  <c:v>0.14199999999999999</c:v>
                </c:pt>
                <c:pt idx="6">
                  <c:v>0.115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1980144"/>
        <c:axId val="171980536"/>
      </c:barChart>
      <c:catAx>
        <c:axId val="17198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80536"/>
        <c:crosses val="autoZero"/>
        <c:auto val="1"/>
        <c:lblAlgn val="ctr"/>
        <c:lblOffset val="100"/>
        <c:noMultiLvlLbl val="0"/>
      </c:catAx>
      <c:valAx>
        <c:axId val="171980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98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Лист1!$J$4:$J$7</c:f>
                <c:numCache>
                  <c:formatCode>General</c:formatCode>
                  <c:ptCount val="4"/>
                  <c:pt idx="0">
                    <c:v>1.3474708819777052E-2</c:v>
                  </c:pt>
                  <c:pt idx="1">
                    <c:v>1.6921386861996072E-2</c:v>
                  </c:pt>
                  <c:pt idx="2">
                    <c:v>1.9099156467702365E-2</c:v>
                  </c:pt>
                  <c:pt idx="3">
                    <c:v>5.6285976149580134E-2</c:v>
                  </c:pt>
                </c:numCache>
              </c:numRef>
            </c:plus>
            <c:minus>
              <c:numRef>
                <c:f>Лист1!$J$4:$J$7</c:f>
                <c:numCache>
                  <c:formatCode>General</c:formatCode>
                  <c:ptCount val="4"/>
                  <c:pt idx="0">
                    <c:v>1.3474708819777052E-2</c:v>
                  </c:pt>
                  <c:pt idx="1">
                    <c:v>1.6921386861996072E-2</c:v>
                  </c:pt>
                  <c:pt idx="2">
                    <c:v>1.9099156467702365E-2</c:v>
                  </c:pt>
                  <c:pt idx="3">
                    <c:v>5.6285976149580134E-2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Лист1!$I$4:$I$7</c:f>
              <c:numCache>
                <c:formatCode>General</c:formatCode>
                <c:ptCount val="4"/>
                <c:pt idx="0">
                  <c:v>5.0500000000000003E-2</c:v>
                </c:pt>
                <c:pt idx="1">
                  <c:v>0.29799999999999999</c:v>
                </c:pt>
                <c:pt idx="2">
                  <c:v>0.69299999999999995</c:v>
                </c:pt>
                <c:pt idx="3">
                  <c:v>0.36799999999999999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Лист1!$L$4:$L$7</c:f>
              <c:numCache>
                <c:formatCode>General</c:formatCode>
                <c:ptCount val="4"/>
                <c:pt idx="0">
                  <c:v>9.9099999999999994E-2</c:v>
                </c:pt>
                <c:pt idx="1">
                  <c:v>0.151</c:v>
                </c:pt>
                <c:pt idx="2">
                  <c:v>0.17799999999999999</c:v>
                </c:pt>
                <c:pt idx="3">
                  <c:v>0.17799999999999999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2482960"/>
        <c:axId val="172483352"/>
      </c:barChart>
      <c:catAx>
        <c:axId val="172482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83352"/>
        <c:crosses val="autoZero"/>
        <c:auto val="1"/>
        <c:lblAlgn val="ctr"/>
        <c:lblOffset val="100"/>
        <c:noMultiLvlLbl val="0"/>
      </c:catAx>
      <c:valAx>
        <c:axId val="172483352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2.710860813039453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37200321140952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Лист1!$J$8:$J$15</c:f>
                <c:numCache>
                  <c:formatCode>General</c:formatCode>
                  <c:ptCount val="8"/>
                  <c:pt idx="0">
                    <c:v>2.457641145488907E-2</c:v>
                  </c:pt>
                  <c:pt idx="1">
                    <c:v>9.9846548930513073E-3</c:v>
                  </c:pt>
                  <c:pt idx="2">
                    <c:v>2.6244576159232827E-2</c:v>
                  </c:pt>
                  <c:pt idx="3">
                    <c:v>4.9670022258009053E-2</c:v>
                  </c:pt>
                  <c:pt idx="4">
                    <c:v>3.9999999999999949E-3</c:v>
                  </c:pt>
                  <c:pt idx="5">
                    <c:v>1.6165807537309524E-2</c:v>
                  </c:pt>
                  <c:pt idx="6">
                    <c:v>0.10929064207169975</c:v>
                  </c:pt>
                  <c:pt idx="7">
                    <c:v>8.8881944173155911E-2</c:v>
                  </c:pt>
                </c:numCache>
              </c:numRef>
            </c:plus>
            <c:minus>
              <c:numRef>
                <c:f>Лист1!$J$8:$J$15</c:f>
                <c:numCache>
                  <c:formatCode>General</c:formatCode>
                  <c:ptCount val="8"/>
                  <c:pt idx="0">
                    <c:v>2.457641145488907E-2</c:v>
                  </c:pt>
                  <c:pt idx="1">
                    <c:v>9.9846548930513073E-3</c:v>
                  </c:pt>
                  <c:pt idx="2">
                    <c:v>2.6244576159232827E-2</c:v>
                  </c:pt>
                  <c:pt idx="3">
                    <c:v>4.9670022258009053E-2</c:v>
                  </c:pt>
                  <c:pt idx="4">
                    <c:v>3.9999999999999949E-3</c:v>
                  </c:pt>
                  <c:pt idx="5">
                    <c:v>1.6165807537309524E-2</c:v>
                  </c:pt>
                  <c:pt idx="6">
                    <c:v>0.10929064207169975</c:v>
                  </c:pt>
                  <c:pt idx="7">
                    <c:v>8.8881944173155911E-2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Лист1!$E$8:$E$15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Лист1!$I$8:$I$15</c:f>
              <c:numCache>
                <c:formatCode>General</c:formatCode>
                <c:ptCount val="8"/>
                <c:pt idx="0">
                  <c:v>0.22800000000000001</c:v>
                </c:pt>
                <c:pt idx="1">
                  <c:v>9.11E-2</c:v>
                </c:pt>
                <c:pt idx="2">
                  <c:v>0.185</c:v>
                </c:pt>
                <c:pt idx="3">
                  <c:v>0.36599999999999999</c:v>
                </c:pt>
                <c:pt idx="4">
                  <c:v>0.16900000000000001</c:v>
                </c:pt>
                <c:pt idx="5">
                  <c:v>0.42</c:v>
                </c:pt>
                <c:pt idx="6">
                  <c:v>1.38</c:v>
                </c:pt>
                <c:pt idx="7">
                  <c:v>1.39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Лист1!$E$8:$E$15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</c:numCache>
            </c:numRef>
          </c:cat>
          <c:val>
            <c:numRef>
              <c:f>Лист1!$L$8:$L$15</c:f>
              <c:numCache>
                <c:formatCode>General</c:formatCode>
                <c:ptCount val="8"/>
                <c:pt idx="0">
                  <c:v>8.5900000000000004E-2</c:v>
                </c:pt>
                <c:pt idx="1">
                  <c:v>7.1099999999999997E-2</c:v>
                </c:pt>
                <c:pt idx="2">
                  <c:v>9.8799999999999999E-2</c:v>
                </c:pt>
                <c:pt idx="3">
                  <c:v>0.16800000000000001</c:v>
                </c:pt>
                <c:pt idx="4">
                  <c:v>0.106</c:v>
                </c:pt>
                <c:pt idx="5">
                  <c:v>0.10100000000000001</c:v>
                </c:pt>
                <c:pt idx="6">
                  <c:v>0.14699999999999999</c:v>
                </c:pt>
                <c:pt idx="7">
                  <c:v>0.17599999999999999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2484136"/>
        <c:axId val="172484528"/>
      </c:barChart>
      <c:catAx>
        <c:axId val="17248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84528"/>
        <c:crosses val="autoZero"/>
        <c:auto val="1"/>
        <c:lblAlgn val="ctr"/>
        <c:lblOffset val="100"/>
        <c:noMultiLvlLbl val="0"/>
      </c:catAx>
      <c:valAx>
        <c:axId val="172484528"/>
        <c:scaling>
          <c:orientation val="minMax"/>
          <c:max val="2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8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Лист1!$J$16:$J$18</c:f>
                <c:numCache>
                  <c:formatCode>General</c:formatCode>
                  <c:ptCount val="3"/>
                  <c:pt idx="0">
                    <c:v>2.8041635710730643E-2</c:v>
                  </c:pt>
                  <c:pt idx="1">
                    <c:v>1.0503967504392479E-2</c:v>
                  </c:pt>
                  <c:pt idx="2">
                    <c:v>4.8464190674948782E-2</c:v>
                  </c:pt>
                </c:numCache>
              </c:numRef>
            </c:plus>
            <c:minus>
              <c:numRef>
                <c:f>Лист1!$J$16:$J$18</c:f>
                <c:numCache>
                  <c:formatCode>General</c:formatCode>
                  <c:ptCount val="3"/>
                  <c:pt idx="0">
                    <c:v>2.8041635710730643E-2</c:v>
                  </c:pt>
                  <c:pt idx="1">
                    <c:v>1.0503967504392479E-2</c:v>
                  </c:pt>
                  <c:pt idx="2">
                    <c:v>4.8464190674948782E-2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Лист1!$C$16:$C$18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Лист1!$I$16:$I$18</c:f>
              <c:numCache>
                <c:formatCode>General</c:formatCode>
                <c:ptCount val="3"/>
                <c:pt idx="0">
                  <c:v>0.38300000000000001</c:v>
                </c:pt>
                <c:pt idx="1">
                  <c:v>0.46200000000000002</c:v>
                </c:pt>
                <c:pt idx="2">
                  <c:v>0.52800000000000002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Лист1!$C$16:$C$18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Лист1!$L$16:$L$18</c:f>
              <c:numCache>
                <c:formatCode>General</c:formatCode>
                <c:ptCount val="3"/>
                <c:pt idx="0">
                  <c:v>0.188</c:v>
                </c:pt>
                <c:pt idx="1">
                  <c:v>9.9099999999999994E-2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2485312"/>
        <c:axId val="172485704"/>
      </c:barChart>
      <c:catAx>
        <c:axId val="1724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85704"/>
        <c:crosses val="autoZero"/>
        <c:auto val="1"/>
        <c:lblAlgn val="ctr"/>
        <c:lblOffset val="100"/>
        <c:noMultiLvlLbl val="0"/>
      </c:catAx>
      <c:valAx>
        <c:axId val="172485704"/>
        <c:scaling>
          <c:orientation val="minMax"/>
          <c:max val="2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85669610366413E-17"/>
                  <c:y val="-2.03314560977959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37200321140952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Лист1!$J$19:$J$22</c:f>
                <c:numCache>
                  <c:formatCode>General</c:formatCode>
                  <c:ptCount val="4"/>
                  <c:pt idx="0">
                    <c:v>7.5055534994651354E-2</c:v>
                  </c:pt>
                  <c:pt idx="1">
                    <c:v>0.10989894347889793</c:v>
                  </c:pt>
                  <c:pt idx="2">
                    <c:v>3.3333333333333366E-3</c:v>
                  </c:pt>
                  <c:pt idx="3">
                    <c:v>4.9426713425030064E-2</c:v>
                  </c:pt>
                </c:numCache>
              </c:numRef>
            </c:plus>
            <c:minus>
              <c:numRef>
                <c:f>Лист1!$J$19:$J$22</c:f>
                <c:numCache>
                  <c:formatCode>General</c:formatCode>
                  <c:ptCount val="4"/>
                  <c:pt idx="0">
                    <c:v>7.5055534994651354E-2</c:v>
                  </c:pt>
                  <c:pt idx="1">
                    <c:v>0.10989894347889793</c:v>
                  </c:pt>
                  <c:pt idx="2">
                    <c:v>3.3333333333333366E-3</c:v>
                  </c:pt>
                  <c:pt idx="3">
                    <c:v>4.9426713425030064E-2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Лист1!$C$19:$C$22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Лист1!$I$19:$I$22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1.41</c:v>
                </c:pt>
                <c:pt idx="2">
                  <c:v>1.05</c:v>
                </c:pt>
                <c:pt idx="3">
                  <c:v>0.68300000000000005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Лист1!$C$19:$C$22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Лист1!$L$19:$L$22</c:f>
              <c:numCache>
                <c:formatCode>General</c:formatCode>
                <c:ptCount val="4"/>
                <c:pt idx="0">
                  <c:v>0.17199999999999999</c:v>
                </c:pt>
                <c:pt idx="1">
                  <c:v>0.373</c:v>
                </c:pt>
                <c:pt idx="2">
                  <c:v>0.156</c:v>
                </c:pt>
                <c:pt idx="3">
                  <c:v>0.112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2486488"/>
        <c:axId val="172486880"/>
      </c:barChart>
      <c:catAx>
        <c:axId val="17248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86880"/>
        <c:crosses val="autoZero"/>
        <c:auto val="1"/>
        <c:lblAlgn val="ctr"/>
        <c:lblOffset val="100"/>
        <c:noMultiLvlLbl val="0"/>
      </c:catAx>
      <c:valAx>
        <c:axId val="172486880"/>
        <c:scaling>
          <c:orientation val="minMax"/>
          <c:max val="2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8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6.5022688941417361E-17"/>
                  <c:y val="-2.03314506730190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710860089735875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Лист1!$J$23:$J$26</c:f>
                <c:numCache>
                  <c:formatCode>General</c:formatCode>
                  <c:ptCount val="4"/>
                  <c:pt idx="0">
                    <c:v>3.8782871362382537E-2</c:v>
                  </c:pt>
                  <c:pt idx="1">
                    <c:v>3.1797973380564816E-2</c:v>
                  </c:pt>
                  <c:pt idx="2">
                    <c:v>5.8972686709847094E-2</c:v>
                  </c:pt>
                  <c:pt idx="3">
                    <c:v>0.10598742063723095</c:v>
                  </c:pt>
                </c:numCache>
              </c:numRef>
            </c:plus>
            <c:minus>
              <c:numRef>
                <c:f>Лист1!$J$23:$J$26</c:f>
                <c:numCache>
                  <c:formatCode>General</c:formatCode>
                  <c:ptCount val="4"/>
                  <c:pt idx="0">
                    <c:v>3.8782871362382537E-2</c:v>
                  </c:pt>
                  <c:pt idx="1">
                    <c:v>3.1797973380564816E-2</c:v>
                  </c:pt>
                  <c:pt idx="2">
                    <c:v>5.8972686709847094E-2</c:v>
                  </c:pt>
                  <c:pt idx="3">
                    <c:v>0.10598742063723095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Лист1!$C$23:$C$26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Лист1!$I$23:$I$26</c:f>
              <c:numCache>
                <c:formatCode>General</c:formatCode>
                <c:ptCount val="4"/>
                <c:pt idx="0">
                  <c:v>0.69299999999999995</c:v>
                </c:pt>
                <c:pt idx="1">
                  <c:v>1.1200000000000001</c:v>
                </c:pt>
                <c:pt idx="2">
                  <c:v>1.91</c:v>
                </c:pt>
                <c:pt idx="3">
                  <c:v>1.94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Лист1!$C$23:$C$26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cat>
          <c:val>
            <c:numRef>
              <c:f>Лист1!$L$23:$L$26</c:f>
              <c:numCache>
                <c:formatCode>General</c:formatCode>
                <c:ptCount val="4"/>
                <c:pt idx="0">
                  <c:v>0.158</c:v>
                </c:pt>
                <c:pt idx="1">
                  <c:v>0.17100000000000001</c:v>
                </c:pt>
                <c:pt idx="2">
                  <c:v>0.45900000000000002</c:v>
                </c:pt>
                <c:pt idx="3">
                  <c:v>0.159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2487664"/>
        <c:axId val="172488056"/>
      </c:barChart>
      <c:catAx>
        <c:axId val="1724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88056"/>
        <c:crosses val="autoZero"/>
        <c:auto val="1"/>
        <c:lblAlgn val="ctr"/>
        <c:lblOffset val="100"/>
        <c:noMultiLvlLbl val="0"/>
      </c:catAx>
      <c:valAx>
        <c:axId val="172488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8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55430406519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2.4594637348027641E-17"/>
                  <c:y val="-2.71086081303946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694288008149658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Лист1!$J$27:$J$33</c:f>
                <c:numCache>
                  <c:formatCode>General</c:formatCode>
                  <c:ptCount val="7"/>
                  <c:pt idx="0">
                    <c:v>8.0897740663410656E-2</c:v>
                  </c:pt>
                  <c:pt idx="1">
                    <c:v>0.11478288683907106</c:v>
                  </c:pt>
                  <c:pt idx="2">
                    <c:v>8.4524815554039789E-2</c:v>
                  </c:pt>
                  <c:pt idx="3">
                    <c:v>6.7946874672627902E-2</c:v>
                  </c:pt>
                  <c:pt idx="4">
                    <c:v>4.7638686426521415E-2</c:v>
                  </c:pt>
                  <c:pt idx="5">
                    <c:v>1.4193112570695826E-2</c:v>
                  </c:pt>
                  <c:pt idx="6">
                    <c:v>4.3333333333333314E-2</c:v>
                  </c:pt>
                </c:numCache>
              </c:numRef>
            </c:plus>
            <c:minus>
              <c:numRef>
                <c:f>Лист1!$J$27:$J$33</c:f>
                <c:numCache>
                  <c:formatCode>General</c:formatCode>
                  <c:ptCount val="7"/>
                  <c:pt idx="0">
                    <c:v>8.0897740663410656E-2</c:v>
                  </c:pt>
                  <c:pt idx="1">
                    <c:v>0.11478288683907106</c:v>
                  </c:pt>
                  <c:pt idx="2">
                    <c:v>8.4524815554039789E-2</c:v>
                  </c:pt>
                  <c:pt idx="3">
                    <c:v>6.7946874672627902E-2</c:v>
                  </c:pt>
                  <c:pt idx="4">
                    <c:v>4.7638686426521415E-2</c:v>
                  </c:pt>
                  <c:pt idx="5">
                    <c:v>1.4193112570695826E-2</c:v>
                  </c:pt>
                  <c:pt idx="6">
                    <c:v>4.3333333333333314E-2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Лист1!$C$27:$C$33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Лист1!$I$27:$I$33</c:f>
              <c:numCache>
                <c:formatCode>General</c:formatCode>
                <c:ptCount val="7"/>
                <c:pt idx="0">
                  <c:v>1.91</c:v>
                </c:pt>
                <c:pt idx="1">
                  <c:v>1.0900000000000001</c:v>
                </c:pt>
                <c:pt idx="2">
                  <c:v>1.42</c:v>
                </c:pt>
                <c:pt idx="3">
                  <c:v>0.621</c:v>
                </c:pt>
                <c:pt idx="4">
                  <c:v>0.55200000000000005</c:v>
                </c:pt>
                <c:pt idx="5">
                  <c:v>0.55300000000000005</c:v>
                </c:pt>
                <c:pt idx="6">
                  <c:v>1.1000000000000001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Лист1!$C$27:$C$33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Лист1!$L$27:$L$33</c:f>
              <c:numCache>
                <c:formatCode>General</c:formatCode>
                <c:ptCount val="7"/>
                <c:pt idx="0">
                  <c:v>0.192</c:v>
                </c:pt>
                <c:pt idx="1">
                  <c:v>0.16</c:v>
                </c:pt>
                <c:pt idx="2">
                  <c:v>0.2</c:v>
                </c:pt>
                <c:pt idx="3">
                  <c:v>0.19600000000000001</c:v>
                </c:pt>
                <c:pt idx="4">
                  <c:v>0.183</c:v>
                </c:pt>
                <c:pt idx="5">
                  <c:v>4.36E-2</c:v>
                </c:pt>
                <c:pt idx="6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2488840"/>
        <c:axId val="172489232"/>
      </c:barChart>
      <c:catAx>
        <c:axId val="1724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89232"/>
        <c:crosses val="autoZero"/>
        <c:auto val="1"/>
        <c:lblAlgn val="ctr"/>
        <c:lblOffset val="100"/>
        <c:noMultiLvlLbl val="0"/>
      </c:catAx>
      <c:valAx>
        <c:axId val="172489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8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964360587002146E-2"/>
                  <c:y val="-0.1693381651156446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9.6085542702037682E-17"/>
                  <c:y val="-4.402792293006763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Лист1!$P$58:$P$61</c:f>
                <c:numCache>
                  <c:formatCode>General</c:formatCode>
                  <c:ptCount val="4"/>
                  <c:pt idx="0">
                    <c:v>0.51884133734055304</c:v>
                  </c:pt>
                  <c:pt idx="1">
                    <c:v>3.5372717829800282E-2</c:v>
                  </c:pt>
                  <c:pt idx="2">
                    <c:v>0.18672618098881227</c:v>
                  </c:pt>
                  <c:pt idx="3">
                    <c:v>8.8786612166474752E-2</c:v>
                  </c:pt>
                </c:numCache>
              </c:numRef>
            </c:plus>
            <c:minus>
              <c:numRef>
                <c:f>Лист1!$P$58:$P$61</c:f>
                <c:numCache>
                  <c:formatCode>General</c:formatCode>
                  <c:ptCount val="4"/>
                  <c:pt idx="0">
                    <c:v>0.51884133734055304</c:v>
                  </c:pt>
                  <c:pt idx="1">
                    <c:v>3.5372717829800282E-2</c:v>
                  </c:pt>
                  <c:pt idx="2">
                    <c:v>0.18672618098881227</c:v>
                  </c:pt>
                  <c:pt idx="3">
                    <c:v>8.8786612166474752E-2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Лист1!$L$58:$L$61</c:f>
              <c:numCache>
                <c:formatCode>General</c:formatCode>
                <c:ptCount val="4"/>
                <c:pt idx="0">
                  <c:v>1.821</c:v>
                </c:pt>
                <c:pt idx="1">
                  <c:v>0.18174999999999999</c:v>
                </c:pt>
                <c:pt idx="2">
                  <c:v>1.52</c:v>
                </c:pt>
                <c:pt idx="3">
                  <c:v>0.44874999999999998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Лист1!$Q$58:$Q$61</c:f>
              <c:numCache>
                <c:formatCode>General</c:formatCode>
                <c:ptCount val="4"/>
                <c:pt idx="0">
                  <c:v>7.2700000000000004E-3</c:v>
                </c:pt>
                <c:pt idx="1">
                  <c:v>0</c:v>
                </c:pt>
                <c:pt idx="2">
                  <c:v>1.5900000000000001E-2</c:v>
                </c:pt>
                <c:pt idx="3">
                  <c:v>3.49E-3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9404488"/>
        <c:axId val="169404880"/>
      </c:barChart>
      <c:catAx>
        <c:axId val="169404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04880"/>
        <c:crosses val="autoZero"/>
        <c:auto val="1"/>
        <c:lblAlgn val="ctr"/>
        <c:lblOffset val="100"/>
        <c:noMultiLvlLbl val="0"/>
      </c:catAx>
      <c:valAx>
        <c:axId val="16940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04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400650397422071E-17"/>
                  <c:y val="-1.01555559287256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4.9602601589688283E-17"/>
                  <c:y val="-0.1387925976925830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Лист1!$P$62:$P$66</c:f>
                <c:numCache>
                  <c:formatCode>General</c:formatCode>
                  <c:ptCount val="5"/>
                  <c:pt idx="0">
                    <c:v>5.8789880081524241E-2</c:v>
                  </c:pt>
                  <c:pt idx="1">
                    <c:v>0.16178612425050556</c:v>
                  </c:pt>
                  <c:pt idx="2">
                    <c:v>0.43236346592498615</c:v>
                  </c:pt>
                  <c:pt idx="3">
                    <c:v>0.20864698056765632</c:v>
                  </c:pt>
                  <c:pt idx="4">
                    <c:v>3.826306966253494E-2</c:v>
                  </c:pt>
                </c:numCache>
              </c:numRef>
            </c:plus>
            <c:minus>
              <c:numRef>
                <c:f>Лист1!$P$62:$P$66</c:f>
                <c:numCache>
                  <c:formatCode>General</c:formatCode>
                  <c:ptCount val="5"/>
                  <c:pt idx="0">
                    <c:v>5.8789880081524241E-2</c:v>
                  </c:pt>
                  <c:pt idx="1">
                    <c:v>0.16178612425050556</c:v>
                  </c:pt>
                  <c:pt idx="2">
                    <c:v>0.43236346592498615</c:v>
                  </c:pt>
                  <c:pt idx="3">
                    <c:v>0.20864698056765632</c:v>
                  </c:pt>
                  <c:pt idx="4">
                    <c:v>3.826306966253494E-2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Лист1!$C$62:$C$66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cat>
          <c:val>
            <c:numRef>
              <c:f>Лист1!$L$62:$L$66</c:f>
              <c:numCache>
                <c:formatCode>General</c:formatCode>
                <c:ptCount val="5"/>
                <c:pt idx="0">
                  <c:v>1.2874999999999999</c:v>
                </c:pt>
                <c:pt idx="1">
                  <c:v>0.87149999999999994</c:v>
                </c:pt>
                <c:pt idx="2">
                  <c:v>1.3119999999999998</c:v>
                </c:pt>
                <c:pt idx="3">
                  <c:v>0.71925000000000006</c:v>
                </c:pt>
                <c:pt idx="4">
                  <c:v>0.49175000000000002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Лист1!$C$62:$C$66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cat>
          <c:val>
            <c:numRef>
              <c:f>Лист1!$Q$62:$Q$66</c:f>
              <c:numCache>
                <c:formatCode>General</c:formatCode>
                <c:ptCount val="5"/>
                <c:pt idx="0">
                  <c:v>3.6299999999999999E-2</c:v>
                </c:pt>
                <c:pt idx="1">
                  <c:v>1.38E-2</c:v>
                </c:pt>
                <c:pt idx="2">
                  <c:v>6.05E-5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9405664"/>
        <c:axId val="169406056"/>
      </c:barChart>
      <c:catAx>
        <c:axId val="1694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06056"/>
        <c:crosses val="autoZero"/>
        <c:auto val="1"/>
        <c:lblAlgn val="ctr"/>
        <c:lblOffset val="100"/>
        <c:noMultiLvlLbl val="0"/>
      </c:catAx>
      <c:valAx>
        <c:axId val="169406056"/>
        <c:scaling>
          <c:orientation val="minMax"/>
          <c:max val="2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40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8.462963273937991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25251856454282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Лист1!$P$67:$P$69</c:f>
                <c:numCache>
                  <c:formatCode>General</c:formatCode>
                  <c:ptCount val="3"/>
                  <c:pt idx="0">
                    <c:v>1.7660572848391135E-2</c:v>
                  </c:pt>
                  <c:pt idx="1">
                    <c:v>0.28299528853557498</c:v>
                  </c:pt>
                  <c:pt idx="2">
                    <c:v>0.38397338774972412</c:v>
                  </c:pt>
                </c:numCache>
              </c:numRef>
            </c:plus>
            <c:minus>
              <c:numRef>
                <c:f>Лист1!$P$67:$P$69</c:f>
                <c:numCache>
                  <c:formatCode>General</c:formatCode>
                  <c:ptCount val="3"/>
                  <c:pt idx="0">
                    <c:v>1.7660572848391135E-2</c:v>
                  </c:pt>
                  <c:pt idx="1">
                    <c:v>0.28299528853557498</c:v>
                  </c:pt>
                  <c:pt idx="2">
                    <c:v>0.38397338774972412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Лист1!$C$67:$C$69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Лист1!$L$67:$L$69</c:f>
              <c:numCache>
                <c:formatCode>General</c:formatCode>
                <c:ptCount val="3"/>
                <c:pt idx="0">
                  <c:v>0.29525000000000001</c:v>
                </c:pt>
                <c:pt idx="1">
                  <c:v>1.361</c:v>
                </c:pt>
                <c:pt idx="2">
                  <c:v>1.7092500000000002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Лист1!$C$67:$C$69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cat>
          <c:val>
            <c:numRef>
              <c:f>Лист1!$Q$67:$Q$69</c:f>
              <c:numCache>
                <c:formatCode>General</c:formatCode>
                <c:ptCount val="3"/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9406840"/>
        <c:axId val="169407232"/>
      </c:barChart>
      <c:catAx>
        <c:axId val="16940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07232"/>
        <c:crosses val="autoZero"/>
        <c:auto val="1"/>
        <c:lblAlgn val="ctr"/>
        <c:lblOffset val="100"/>
        <c:noMultiLvlLbl val="0"/>
      </c:catAx>
      <c:valAx>
        <c:axId val="169407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40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462963273937991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1.0835178219591483E-16"/>
                  <c:y val="-1.354074123830084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Лист1!$P$70:$P$73</c:f>
                <c:numCache>
                  <c:formatCode>General</c:formatCode>
                  <c:ptCount val="4"/>
                  <c:pt idx="0">
                    <c:v>0.27068724264976607</c:v>
                  </c:pt>
                  <c:pt idx="1">
                    <c:v>0.11130813088000351</c:v>
                  </c:pt>
                  <c:pt idx="2">
                    <c:v>5.9184035009451727E-2</c:v>
                  </c:pt>
                  <c:pt idx="3">
                    <c:v>4.0824829046386341E-3</c:v>
                  </c:pt>
                </c:numCache>
              </c:numRef>
            </c:plus>
            <c:minus>
              <c:numRef>
                <c:f>Лист1!$P$70:$P$73</c:f>
                <c:numCache>
                  <c:formatCode>General</c:formatCode>
                  <c:ptCount val="4"/>
                  <c:pt idx="0">
                    <c:v>0.27068724264976607</c:v>
                  </c:pt>
                  <c:pt idx="1">
                    <c:v>0.11130813088000351</c:v>
                  </c:pt>
                  <c:pt idx="2">
                    <c:v>5.9184035009451727E-2</c:v>
                  </c:pt>
                  <c:pt idx="3">
                    <c:v>4.0824829046386341E-3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Лист1!$C$70:$C$73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Лист1!$L$70:$L$73</c:f>
              <c:numCache>
                <c:formatCode>General</c:formatCode>
                <c:ptCount val="4"/>
                <c:pt idx="0">
                  <c:v>0.9355</c:v>
                </c:pt>
                <c:pt idx="1">
                  <c:v>0.42300000000000004</c:v>
                </c:pt>
                <c:pt idx="2">
                  <c:v>0.40949999999999998</c:v>
                </c:pt>
                <c:pt idx="3">
                  <c:v>1.07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Лист1!$C$70:$C$73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cat>
          <c:val>
            <c:numRef>
              <c:f>Лист1!$Q$70:$Q$73</c:f>
              <c:numCache>
                <c:formatCode>General</c:formatCode>
                <c:ptCount val="4"/>
                <c:pt idx="2">
                  <c:v>2.7799999999999998E-4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9408016"/>
        <c:axId val="169408408"/>
      </c:barChart>
      <c:catAx>
        <c:axId val="16940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08408"/>
        <c:crosses val="autoZero"/>
        <c:auto val="1"/>
        <c:lblAlgn val="ctr"/>
        <c:lblOffset val="100"/>
        <c:noMultiLvlLbl val="0"/>
      </c:catAx>
      <c:valAx>
        <c:axId val="169408408"/>
        <c:scaling>
          <c:orientation val="minMax"/>
          <c:max val="2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40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6.11818699331254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Лист1!$P$74:$P$75</c:f>
                <c:numCache>
                  <c:formatCode>General</c:formatCode>
                  <c:ptCount val="2"/>
                  <c:pt idx="0">
                    <c:v>7.0877094325317982E-2</c:v>
                  </c:pt>
                  <c:pt idx="1">
                    <c:v>0.14273372645127308</c:v>
                  </c:pt>
                </c:numCache>
              </c:numRef>
            </c:plus>
            <c:minus>
              <c:numRef>
                <c:f>Лист1!$P$74:$P$75</c:f>
                <c:numCache>
                  <c:formatCode>General</c:formatCode>
                  <c:ptCount val="2"/>
                  <c:pt idx="0">
                    <c:v>7.0877094325317982E-2</c:v>
                  </c:pt>
                  <c:pt idx="1">
                    <c:v>0.14273372645127308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Лист1!$C$74:$C$75</c:f>
              <c:numCache>
                <c:formatCode>General</c:formatCode>
                <c:ptCount val="2"/>
                <c:pt idx="0">
                  <c:v>22</c:v>
                </c:pt>
                <c:pt idx="1">
                  <c:v>23</c:v>
                </c:pt>
              </c:numCache>
            </c:numRef>
          </c:cat>
          <c:val>
            <c:numRef>
              <c:f>Лист1!$L$74:$L$75</c:f>
              <c:numCache>
                <c:formatCode>General</c:formatCode>
                <c:ptCount val="2"/>
                <c:pt idx="0">
                  <c:v>0.62524999999999997</c:v>
                </c:pt>
                <c:pt idx="1">
                  <c:v>1.3924999999999998</c:v>
                </c:pt>
              </c:numCache>
            </c:numRef>
          </c:val>
        </c:ser>
        <c:ser>
          <c:idx val="1"/>
          <c:order val="1"/>
          <c:tx>
            <c:v>н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Лист1!$C$74:$C$75</c:f>
              <c:numCache>
                <c:formatCode>General</c:formatCode>
                <c:ptCount val="2"/>
                <c:pt idx="0">
                  <c:v>22</c:v>
                </c:pt>
                <c:pt idx="1">
                  <c:v>23</c:v>
                </c:pt>
              </c:numCache>
            </c:numRef>
          </c:cat>
          <c:val>
            <c:numRef>
              <c:f>Лист1!$Q$74:$Q$75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9409192"/>
        <c:axId val="169409584"/>
      </c:barChart>
      <c:catAx>
        <c:axId val="16940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09584"/>
        <c:crosses val="autoZero"/>
        <c:auto val="1"/>
        <c:lblAlgn val="ctr"/>
        <c:lblOffset val="100"/>
        <c:noMultiLvlLbl val="0"/>
      </c:catAx>
      <c:valAx>
        <c:axId val="169409584"/>
        <c:scaling>
          <c:orientation val="minMax"/>
          <c:max val="2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40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049407445968310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-9.7000643108723759E-17"/>
                  <c:y val="-8.12444474298047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9.7000643108723759E-17"/>
                  <c:y val="-5.07777796436279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*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Лист1!$P$76:$P$82</c:f>
                <c:numCache>
                  <c:formatCode>General</c:formatCode>
                  <c:ptCount val="7"/>
                  <c:pt idx="0">
                    <c:v>5.8781197390548844E-2</c:v>
                  </c:pt>
                  <c:pt idx="1">
                    <c:v>0.32636722032091381</c:v>
                  </c:pt>
                  <c:pt idx="2">
                    <c:v>0.20809147627906344</c:v>
                  </c:pt>
                  <c:pt idx="3">
                    <c:v>0.12272394496049531</c:v>
                  </c:pt>
                  <c:pt idx="4">
                    <c:v>0.26801741236966925</c:v>
                  </c:pt>
                  <c:pt idx="5">
                    <c:v>0.16695183936293309</c:v>
                  </c:pt>
                  <c:pt idx="6">
                    <c:v>7.1792525144799432E-2</c:v>
                  </c:pt>
                </c:numCache>
              </c:numRef>
            </c:plus>
            <c:minus>
              <c:numRef>
                <c:f>Лист1!$P$76:$P$82</c:f>
                <c:numCache>
                  <c:formatCode>General</c:formatCode>
                  <c:ptCount val="7"/>
                  <c:pt idx="0">
                    <c:v>5.8781197390548844E-2</c:v>
                  </c:pt>
                  <c:pt idx="1">
                    <c:v>0.32636722032091381</c:v>
                  </c:pt>
                  <c:pt idx="2">
                    <c:v>0.20809147627906344</c:v>
                  </c:pt>
                  <c:pt idx="3">
                    <c:v>0.12272394496049531</c:v>
                  </c:pt>
                  <c:pt idx="4">
                    <c:v>0.26801741236966925</c:v>
                  </c:pt>
                  <c:pt idx="5">
                    <c:v>0.16695183936293309</c:v>
                  </c:pt>
                  <c:pt idx="6">
                    <c:v>7.1792525144799432E-2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Лист1!$C$76:$C$82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Лист1!$L$76:$L$82</c:f>
              <c:numCache>
                <c:formatCode>General</c:formatCode>
                <c:ptCount val="7"/>
                <c:pt idx="0">
                  <c:v>0.52175000000000005</c:v>
                </c:pt>
                <c:pt idx="1">
                  <c:v>1.2867500000000001</c:v>
                </c:pt>
                <c:pt idx="2">
                  <c:v>0.53325</c:v>
                </c:pt>
                <c:pt idx="3">
                  <c:v>0.748</c:v>
                </c:pt>
                <c:pt idx="4">
                  <c:v>1.59</c:v>
                </c:pt>
                <c:pt idx="5">
                  <c:v>1.5625</c:v>
                </c:pt>
                <c:pt idx="6">
                  <c:v>0.33600000000000002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Лист1!$C$76:$C$82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cat>
          <c:val>
            <c:numRef>
              <c:f>Лист1!$Q$76:$Q$82</c:f>
              <c:numCache>
                <c:formatCode>General</c:formatCode>
                <c:ptCount val="7"/>
                <c:pt idx="0">
                  <c:v>0</c:v>
                </c:pt>
                <c:pt idx="1">
                  <c:v>8.7200000000000003E-3</c:v>
                </c:pt>
                <c:pt idx="2">
                  <c:v>5.7099999999999998E-2</c:v>
                </c:pt>
                <c:pt idx="3">
                  <c:v>1.4100000000000001E-4</c:v>
                </c:pt>
                <c:pt idx="4">
                  <c:v>3.7600000000000001E-2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9410368"/>
        <c:axId val="169410760"/>
      </c:barChart>
      <c:catAx>
        <c:axId val="1694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10760"/>
        <c:crosses val="autoZero"/>
        <c:auto val="1"/>
        <c:lblAlgn val="ctr"/>
        <c:lblOffset val="100"/>
        <c:noMultiLvlLbl val="0"/>
      </c:catAx>
      <c:valAx>
        <c:axId val="169410760"/>
        <c:scaling>
          <c:orientation val="minMax"/>
          <c:max val="2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41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4A56-4B6A-4F21-B3E5-D5F09F1C108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95E4-1ABE-4CE5-99DC-ACCDBACF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4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95E4-1ABE-4CE5-99DC-ACCDBACFA5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2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5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0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8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7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AD17-4423-417E-82F4-ED5FEA8E51D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0550-47B2-43B9-8426-A11A7AB2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3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rmatics.ramapo.edu/QGRS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1.emf"/><Relationship Id="rId10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1" y="1504951"/>
            <a:ext cx="8734425" cy="9048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Выявление и характеристика ориджинов репликации центра инактивации Х-хромосомы полевки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Microtus levis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9832" y="3204872"/>
            <a:ext cx="53062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Шерстюк Владимир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Владимирович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03.03.04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клеточная биология, цитология, гистология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013" y="260350"/>
            <a:ext cx="8928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учреждение науки Институт цитологии </a:t>
            </a:r>
          </a:p>
          <a:p>
            <a:pPr algn="ctr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и генетики СО РАН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57588" y="4986112"/>
            <a:ext cx="547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д.б.н., проф.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Закиян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С.М.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63925" y="6187850"/>
            <a:ext cx="220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Новосибирск, 2014</a:t>
            </a:r>
          </a:p>
        </p:txBody>
      </p:sp>
    </p:spTree>
    <p:extLst>
      <p:ext uri="{BB962C8B-B14F-4D97-AF65-F5344CB8AC3E}">
        <p14:creationId xmlns:p14="http://schemas.microsoft.com/office/powerpoint/2010/main" val="23992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93" y="105484"/>
            <a:ext cx="7886700" cy="77390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Расположение ориджинов репликации в центре инактивации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Х-хромосомы полевки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2" y="4179582"/>
            <a:ext cx="4192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ТС – трофобластные стволовые клетки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XEN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клетки экстраэмбриональной эндодермы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фибробласты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457" y="5562136"/>
            <a:ext cx="824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инактивации Х-хромосомы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зону инициации репликации, в состав которой входят пять ориджинов репликации, представленных множеством точек инициации репликации.</a:t>
            </a:r>
          </a:p>
          <a:p>
            <a:pPr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33565"/>
              </p:ext>
            </p:extLst>
          </p:nvPr>
        </p:nvGraphicFramePr>
        <p:xfrm>
          <a:off x="5263098" y="3946043"/>
          <a:ext cx="3607990" cy="134191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09460"/>
                <a:gridCol w="1698530"/>
              </a:tblGrid>
              <a:tr h="328084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ори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32808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Промоторы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35766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Кодирующая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обл.</a:t>
                      </a: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32808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CpG</a:t>
                      </a: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859581"/>
            <a:ext cx="8870400" cy="28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459" y="201938"/>
            <a:ext cx="9041130" cy="77390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Локализация комплекса распознавания ориджинов репликации 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ORC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инактивации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Х-хромосомы полевки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32" y="6407793"/>
            <a:ext cx="803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 &lt;0,05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2" y="1142631"/>
            <a:ext cx="8073807" cy="1545481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888105"/>
              </p:ext>
            </p:extLst>
          </p:nvPr>
        </p:nvGraphicFramePr>
        <p:xfrm>
          <a:off x="640080" y="2854899"/>
          <a:ext cx="1211580" cy="374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649822"/>
              </p:ext>
            </p:extLst>
          </p:nvPr>
        </p:nvGraphicFramePr>
        <p:xfrm>
          <a:off x="2270760" y="2854899"/>
          <a:ext cx="1173480" cy="37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83008"/>
              </p:ext>
            </p:extLst>
          </p:nvPr>
        </p:nvGraphicFramePr>
        <p:xfrm>
          <a:off x="3680460" y="2857984"/>
          <a:ext cx="952500" cy="37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853520"/>
              </p:ext>
            </p:extLst>
          </p:nvPr>
        </p:nvGraphicFramePr>
        <p:xfrm>
          <a:off x="4922520" y="2846652"/>
          <a:ext cx="1074420" cy="37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593974"/>
              </p:ext>
            </p:extLst>
          </p:nvPr>
        </p:nvGraphicFramePr>
        <p:xfrm>
          <a:off x="6324600" y="2854899"/>
          <a:ext cx="762000" cy="373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550432"/>
              </p:ext>
            </p:extLst>
          </p:nvPr>
        </p:nvGraphicFramePr>
        <p:xfrm>
          <a:off x="6865620" y="2854899"/>
          <a:ext cx="2400300" cy="37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79339" y="452624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%Input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49" y="6519446"/>
            <a:ext cx="147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сайта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0" y="103798"/>
            <a:ext cx="9144000" cy="994172"/>
          </a:xfrm>
        </p:spPr>
        <p:txBody>
          <a:bodyPr>
            <a:normAutofit/>
          </a:bodyPr>
          <a:lstStyle/>
          <a:p>
            <a:pPr lvl="0"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Расположение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G4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мотивов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инактивации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Х-хромосомы полевки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976" y="5869070"/>
            <a:ext cx="1537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2013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88" y="3220400"/>
            <a:ext cx="2441776" cy="2488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1820" y="3619694"/>
            <a:ext cx="3744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1–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1–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1–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-  25 сайтов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90" y="6260842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QGRS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mapper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., 2006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http://bioinformatics.ramapo.edu/QGRS/index.php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1820" y="4172023"/>
            <a:ext cx="413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/5 ориджинов репликации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XIC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расположены вблизи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мотивов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218813"/>
            <a:ext cx="8848800" cy="16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235" y="6451786"/>
            <a:ext cx="7826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&lt;0,05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631" y="90376"/>
            <a:ext cx="875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плотности гистона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инактивации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Х-хромосомы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фибробластах самцов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полевки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" y="1063432"/>
            <a:ext cx="8258115" cy="1580761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074647"/>
              </p:ext>
            </p:extLst>
          </p:nvPr>
        </p:nvGraphicFramePr>
        <p:xfrm>
          <a:off x="471888" y="2892717"/>
          <a:ext cx="1324296" cy="312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77042"/>
              </p:ext>
            </p:extLst>
          </p:nvPr>
        </p:nvGraphicFramePr>
        <p:xfrm>
          <a:off x="1740436" y="2873828"/>
          <a:ext cx="2024741" cy="313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693999"/>
              </p:ext>
            </p:extLst>
          </p:nvPr>
        </p:nvGraphicFramePr>
        <p:xfrm>
          <a:off x="3584603" y="2874061"/>
          <a:ext cx="972028" cy="314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053389"/>
              </p:ext>
            </p:extLst>
          </p:nvPr>
        </p:nvGraphicFramePr>
        <p:xfrm>
          <a:off x="4863993" y="2868145"/>
          <a:ext cx="1206394" cy="31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863339"/>
              </p:ext>
            </p:extLst>
          </p:nvPr>
        </p:nvGraphicFramePr>
        <p:xfrm>
          <a:off x="6112649" y="2866143"/>
          <a:ext cx="941295" cy="316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4991"/>
              </p:ext>
            </p:extLst>
          </p:nvPr>
        </p:nvGraphicFramePr>
        <p:xfrm>
          <a:off x="6954050" y="2850299"/>
          <a:ext cx="2243739" cy="317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60680" y="420638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%Input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9742" y="6082454"/>
            <a:ext cx="147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сайта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66" y="197329"/>
            <a:ext cx="875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варианта гистона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инактивации Х-хромосомы в фибробластах самцов полевки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50" y="6411446"/>
            <a:ext cx="803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 &lt;0,05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0" y="1146696"/>
            <a:ext cx="8123155" cy="1554928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94876"/>
              </p:ext>
            </p:extLst>
          </p:nvPr>
        </p:nvGraphicFramePr>
        <p:xfrm>
          <a:off x="510988" y="2871906"/>
          <a:ext cx="1302443" cy="342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691537"/>
              </p:ext>
            </p:extLst>
          </p:nvPr>
        </p:nvGraphicFramePr>
        <p:xfrm>
          <a:off x="1899876" y="2822921"/>
          <a:ext cx="1840327" cy="344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00963"/>
              </p:ext>
            </p:extLst>
          </p:nvPr>
        </p:nvGraphicFramePr>
        <p:xfrm>
          <a:off x="4949308" y="2864122"/>
          <a:ext cx="1028079" cy="345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62084"/>
              </p:ext>
            </p:extLst>
          </p:nvPr>
        </p:nvGraphicFramePr>
        <p:xfrm>
          <a:off x="6112649" y="2861342"/>
          <a:ext cx="883664" cy="34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027713"/>
              </p:ext>
            </p:extLst>
          </p:nvPr>
        </p:nvGraphicFramePr>
        <p:xfrm>
          <a:off x="3712349" y="2857500"/>
          <a:ext cx="843322" cy="344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891801"/>
              </p:ext>
            </p:extLst>
          </p:nvPr>
        </p:nvGraphicFramePr>
        <p:xfrm>
          <a:off x="6869526" y="2858461"/>
          <a:ext cx="2335946" cy="345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-160680" y="420638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%Input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2841" y="6306086"/>
            <a:ext cx="147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сайта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7" y="152303"/>
            <a:ext cx="859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Паттерн ацетилирования гистона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9 лизину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в центре инактивации Х-хромосомы в фибробластах самцов полевки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50" y="6411446"/>
            <a:ext cx="803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 &lt;0,05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0" y="1048510"/>
            <a:ext cx="8089689" cy="1548521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447094"/>
              </p:ext>
            </p:extLst>
          </p:nvPr>
        </p:nvGraphicFramePr>
        <p:xfrm>
          <a:off x="534041" y="2866144"/>
          <a:ext cx="1279392" cy="37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407728"/>
              </p:ext>
            </p:extLst>
          </p:nvPr>
        </p:nvGraphicFramePr>
        <p:xfrm>
          <a:off x="2132321" y="2866145"/>
          <a:ext cx="1740433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506253"/>
              </p:ext>
            </p:extLst>
          </p:nvPr>
        </p:nvGraphicFramePr>
        <p:xfrm>
          <a:off x="3738283" y="2866144"/>
          <a:ext cx="764561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542446"/>
              </p:ext>
            </p:extLst>
          </p:nvPr>
        </p:nvGraphicFramePr>
        <p:xfrm>
          <a:off x="4906258" y="2871029"/>
          <a:ext cx="1079606" cy="375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367835"/>
              </p:ext>
            </p:extLst>
          </p:nvPr>
        </p:nvGraphicFramePr>
        <p:xfrm>
          <a:off x="6112649" y="2854258"/>
          <a:ext cx="833718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722254"/>
              </p:ext>
            </p:extLst>
          </p:nvPr>
        </p:nvGraphicFramePr>
        <p:xfrm>
          <a:off x="6898209" y="2849398"/>
          <a:ext cx="2307264" cy="376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60680" y="420638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%Input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4982" y="6519446"/>
            <a:ext cx="147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сайта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18" y="76266"/>
            <a:ext cx="859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Паттерн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монометилирования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гистона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H4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20 лизину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H4K20me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инактивации Х-хромосомы в фибробластах самцов полевки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50" y="6411446"/>
            <a:ext cx="803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 &lt;0,05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0" y="1041831"/>
            <a:ext cx="8060889" cy="1543009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868420"/>
              </p:ext>
            </p:extLst>
          </p:nvPr>
        </p:nvGraphicFramePr>
        <p:xfrm>
          <a:off x="603197" y="2858460"/>
          <a:ext cx="1118027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246008"/>
              </p:ext>
            </p:extLst>
          </p:nvPr>
        </p:nvGraphicFramePr>
        <p:xfrm>
          <a:off x="1903001" y="2850899"/>
          <a:ext cx="1900596" cy="375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090868"/>
              </p:ext>
            </p:extLst>
          </p:nvPr>
        </p:nvGraphicFramePr>
        <p:xfrm>
          <a:off x="3707546" y="2856006"/>
          <a:ext cx="887506" cy="375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465277"/>
              </p:ext>
            </p:extLst>
          </p:nvPr>
        </p:nvGraphicFramePr>
        <p:xfrm>
          <a:off x="4936991" y="2863618"/>
          <a:ext cx="941295" cy="375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11459"/>
              </p:ext>
            </p:extLst>
          </p:nvPr>
        </p:nvGraphicFramePr>
        <p:xfrm>
          <a:off x="6135701" y="2859132"/>
          <a:ext cx="864453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893289"/>
              </p:ext>
            </p:extLst>
          </p:nvPr>
        </p:nvGraphicFramePr>
        <p:xfrm>
          <a:off x="6834434" y="2858460"/>
          <a:ext cx="2371038" cy="375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60680" y="420638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%Input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4982" y="6519446"/>
            <a:ext cx="147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сайта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43" y="105506"/>
            <a:ext cx="859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Паттерн триметилирования гистона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27 лизину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3) в центре инактивации Х-хромосомы в фибробластах самцов полевки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50" y="6411446"/>
            <a:ext cx="803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 &lt;0,05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0" y="1135957"/>
            <a:ext cx="8140089" cy="1557234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002909"/>
              </p:ext>
            </p:extLst>
          </p:nvPr>
        </p:nvGraphicFramePr>
        <p:xfrm>
          <a:off x="633933" y="2864223"/>
          <a:ext cx="1133395" cy="374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543385"/>
              </p:ext>
            </p:extLst>
          </p:nvPr>
        </p:nvGraphicFramePr>
        <p:xfrm>
          <a:off x="2086216" y="2858461"/>
          <a:ext cx="1740434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861336"/>
              </p:ext>
            </p:extLst>
          </p:nvPr>
        </p:nvGraphicFramePr>
        <p:xfrm>
          <a:off x="3699862" y="2864865"/>
          <a:ext cx="941294" cy="37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114057"/>
              </p:ext>
            </p:extLst>
          </p:nvPr>
        </p:nvGraphicFramePr>
        <p:xfrm>
          <a:off x="4952360" y="2858462"/>
          <a:ext cx="1025818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13523"/>
              </p:ext>
            </p:extLst>
          </p:nvPr>
        </p:nvGraphicFramePr>
        <p:xfrm>
          <a:off x="6143386" y="2858461"/>
          <a:ext cx="895190" cy="37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641541"/>
              </p:ext>
            </p:extLst>
          </p:nvPr>
        </p:nvGraphicFramePr>
        <p:xfrm>
          <a:off x="6861843" y="2858461"/>
          <a:ext cx="2366681" cy="37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60680" y="420638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%Input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4982" y="6519446"/>
            <a:ext cx="147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сайта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0423" y="145693"/>
            <a:ext cx="880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Расположение ориджинов репликации 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ORC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инактивации Х-хромосомы полевки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Microtus levis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их эпигенетические характеристики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23" y="4828260"/>
            <a:ext cx="8808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эффективный ориджин репликации в локусе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XIC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фибробластах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расположен в промоторе и первом экзоне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Данный ориджин ассоциирован с гистоном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3.3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ацетилированным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9, кроме того, в районе данного ориджина наблюдается сниженный уровень монометилирования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по сравнению со всем локусом.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212718"/>
            <a:ext cx="8683200" cy="28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272" y="4549676"/>
            <a:ext cx="8302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Ориджины репликации, расположенные в районе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Enox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промоторе и первом экзоне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в районе промотора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Tsix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являются консервативными у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Ориджин в четвертом экзоне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выявляется только у полевки. Ориджин в седьмом интроне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активен у мыши, а у полевки в данном районе наблюдается связывание комплекса распознавания ориджинов, но отсутствует активность ориджина.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887" y="174514"/>
            <a:ext cx="869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Сравнение расположения ориджинов репликации в локусе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XIC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7" y="1166080"/>
            <a:ext cx="8373757" cy="24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0" y="5049733"/>
            <a:ext cx="1545643" cy="1574916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37802"/>
              </p:ext>
            </p:extLst>
          </p:nvPr>
        </p:nvGraphicFramePr>
        <p:xfrm>
          <a:off x="2364692" y="2493742"/>
          <a:ext cx="3682900" cy="117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CorelDRAW" r:id="rId4" imgW="3857455" imgH="1229547" progId="CorelDraw.Graphic.16">
                  <p:embed/>
                </p:oleObj>
              </mc:Choice>
              <mc:Fallback>
                <p:oleObj name="CorelDRAW" r:id="rId4" imgW="3857455" imgH="122954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4692" y="2493742"/>
                        <a:ext cx="3682900" cy="117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986681" y="2286808"/>
            <a:ext cx="1167689" cy="3863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993318"/>
            <a:ext cx="2436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Модификации гистонов</a:t>
            </a:r>
          </a:p>
        </p:txBody>
      </p:sp>
      <p:cxnSp>
        <p:nvCxnSpPr>
          <p:cNvPr id="9" name="Прямая со стрелкой 8"/>
          <p:cNvCxnSpPr>
            <a:stCxn id="10" idx="3"/>
          </p:cNvCxnSpPr>
          <p:nvPr/>
        </p:nvCxnSpPr>
        <p:spPr>
          <a:xfrm flipV="1">
            <a:off x="1520554" y="3778435"/>
            <a:ext cx="1336534" cy="4999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2" y="4109098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островки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846660" y="4068626"/>
            <a:ext cx="1605592" cy="11235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08633" y="5161174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554015" y="1987927"/>
            <a:ext cx="608526" cy="7528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62541" y="1006919"/>
            <a:ext cx="2599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Нуклеосомная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плотность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6429942" y="3106136"/>
            <a:ext cx="5795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09492" y="2533995"/>
            <a:ext cx="2006960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Транскрипционные</a:t>
            </a:r>
          </a:p>
          <a:p>
            <a:pPr algn="ctr"/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факторы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325761" y="4023500"/>
            <a:ext cx="863598" cy="1680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57560" y="5775636"/>
            <a:ext cx="338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Факторы ремоделинга хроматина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4" y="3325648"/>
            <a:ext cx="1786285" cy="142758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8" y="1538673"/>
            <a:ext cx="1727420" cy="12593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39923" y="5034595"/>
            <a:ext cx="151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Транскрипция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31" y="5516038"/>
            <a:ext cx="1871868" cy="1139748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stCxn id="38" idx="0"/>
          </p:cNvCxnSpPr>
          <p:nvPr/>
        </p:nvCxnSpPr>
        <p:spPr>
          <a:xfrm flipV="1">
            <a:off x="4397342" y="4039439"/>
            <a:ext cx="80785" cy="9951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18505"/>
              </p:ext>
            </p:extLst>
          </p:nvPr>
        </p:nvGraphicFramePr>
        <p:xfrm>
          <a:off x="6162541" y="1556013"/>
          <a:ext cx="2859110" cy="48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CorelDRAW" r:id="rId9" imgW="2457272" imgH="255897" progId="CorelDraw.Graphic.16">
                  <p:embed/>
                </p:oleObj>
              </mc:Choice>
              <mc:Fallback>
                <p:oleObj name="CorelDRAW" r:id="rId9" imgW="2457272" imgH="25589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62541" y="1556013"/>
                        <a:ext cx="2859110" cy="48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9662" y="247988"/>
            <a:ext cx="846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Факторы, участвующие в регуляции ориджинов репликации у эукариот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259" y="993318"/>
            <a:ext cx="2261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Вариант гистона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H3.3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231159" y="1367629"/>
            <a:ext cx="253310" cy="8231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79383" y="47504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15353" y="20878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18253" y="15628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81570" y="3678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25239" y="44457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54261" y="4680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98487" y="30988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43150" y="21033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58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140530"/>
            <a:ext cx="86352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центр инактивации Х-хромосомы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зону инициации репликации, в состав которой входят пять ориджинов репликации, представленных множеством точек инициации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репликации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Показано, что относительная эффективность ориджинов репликации в локусе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XIC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зависит от типа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клеток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комплекса распознавания ориджинов подтверждает наличие ориджинов репликации в установленных районах. Показано, что на каждый ориджин приходится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среднем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два комплекса распознавания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ориджинов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эффективный ориджин репликации в локусе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XIC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фибробластах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расположен в промоторе и первом экзоне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районе данного ориджина выявляются гистон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3.3 и ацетилированный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9, а также наблюдается сниженный уровень монометилирования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по сравнению со всем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локусом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4" y="197346"/>
            <a:ext cx="86650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(продолжение)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Ориджины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репликации, расположенные в районе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Enox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промоторе и первом экзоне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в районе промотора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Tsix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являются консервативными у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Ориджин в четвертом экзоне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выявляется только у полевки. Ориджин в седьмом интроне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активен у мыши, а у полевки в данном районе наблюдается связывание комплекса распознавания ориджинов, но отсутствует активность ориджина.</a:t>
            </a:r>
          </a:p>
        </p:txBody>
      </p:sp>
    </p:spTree>
    <p:extLst>
      <p:ext uri="{BB962C8B-B14F-4D97-AF65-F5344CB8AC3E}">
        <p14:creationId xmlns:p14="http://schemas.microsoft.com/office/powerpoint/2010/main" val="34160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123" y="576942"/>
            <a:ext cx="87096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Специальность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03.03.04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клеточная биология, цитология, гистология.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Тема диссертационной работы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«Выявление и характеристика ориджинов репликации центра инактивации Х-хромосомы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Microtus levis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меж. лаб. семинара 03.02.2014, утверждено на Ученом совете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06.02.2014,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№1.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Кандидатский минимум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Специальность – сдан,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.11.2011,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Философия – сдан, 30.05.2012,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Иностранный язык – сдан, 07.06.2012,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конференциях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XLIX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научная студенческая конференция «Студент и научно-технический прогресс», г. Новосибирск, 2011.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научная конференция студентов, аспирантов и молодых ученых Ломоносов-2013, секция «биология», г. Москва, 2013.</a:t>
            </a:r>
          </a:p>
        </p:txBody>
      </p:sp>
    </p:spTree>
    <p:extLst>
      <p:ext uri="{BB962C8B-B14F-4D97-AF65-F5344CB8AC3E}">
        <p14:creationId xmlns:p14="http://schemas.microsoft.com/office/powerpoint/2010/main" val="24172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404" y="395159"/>
            <a:ext cx="84924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Список публикаций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Публикации в рецензируемых журналах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Шерстюк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Шевченко А.И., Мазурок Н.А.,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Закиян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С.М. Активность ориджинов репликации в центре инактивации Х-хромосомы полевки в различных типах клеток // Доклады академии наук. 2013. Т. 450. № 5. С.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606-608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Sherstyuk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Shevchenko AI,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SM. Epigenetic landscape for initiation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//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Chromosoma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doi:10.1007/s00412-013-0448-3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Orishchenko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Pavlova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SV,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Elisaphenko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EA,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Sherstyuk VV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AV, Shevchenko AI,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Dementyeva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SM. A regulatory potential of the Xist gene promoter in vole M.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rossiaemeridionalis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// PLOS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2012;7(5):e33994.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00" y="424800"/>
            <a:ext cx="8636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Список публикаций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Тезисы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Шерстюк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Картирование сайтов инициации репликации в центре инактивации Х-хромосомы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Microtus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rossiaemeridionalis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// Материалы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XLIX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международной научной студенческой конференции «Студент и научно-технический прогресс», г. Новосибирск, 2011, стр.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Шерстюк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Эпигенетическая характеристика сайтов связывания комплекса белков распознавания ориджинов репликации в центре инактивации Х-хромосомы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Microtus levis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// Международная научная конференция студентов, аспирантов и молодых ученых Ломоносов-2013, секция «биология», г. Москва, 2013, стр. 95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147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44" y="224408"/>
            <a:ext cx="7886700" cy="65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Анализ экспрессии генов центра инактивации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хромосомы в фибробластах самца полевки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4065" y="1421713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6995" y="1099229"/>
            <a:ext cx="540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Tsix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6940" y="1096774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Slc7A3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378" y="1099229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Enox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1877" y="1662524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3" y="1985008"/>
            <a:ext cx="7715531" cy="6011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7195" y="1662524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0902" y="1654489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6528" y="1644013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5546" y="109922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308515" y="6380669"/>
            <a:ext cx="835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03" y="3811244"/>
            <a:ext cx="819924" cy="5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84" y="3352087"/>
            <a:ext cx="853443" cy="6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03" y="2882770"/>
            <a:ext cx="819924" cy="5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25" y="2439004"/>
            <a:ext cx="866501" cy="61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0" y="1952978"/>
            <a:ext cx="937623" cy="66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87226"/>
              </p:ext>
            </p:extLst>
          </p:nvPr>
        </p:nvGraphicFramePr>
        <p:xfrm>
          <a:off x="1108267" y="1859825"/>
          <a:ext cx="5403528" cy="32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CorelDRAW" r:id="rId7" imgW="6509624" imgH="3877056" progId="CorelDraw.Graphic.16">
                  <p:embed/>
                </p:oleObj>
              </mc:Choice>
              <mc:Fallback>
                <p:oleObj name="CorelDRAW" r:id="rId7" imgW="6509624" imgH="3877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8267" y="1859825"/>
                        <a:ext cx="5403528" cy="3217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97280" y="344530"/>
            <a:ext cx="628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Ориджины репликации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располагаются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кластерами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9054" y="787510"/>
            <a:ext cx="784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Паттерн активных ориджинов репликации зависит от типа клеток </a:t>
            </a:r>
          </a:p>
        </p:txBody>
      </p:sp>
    </p:spTree>
    <p:extLst>
      <p:ext uri="{BB962C8B-B14F-4D97-AF65-F5344CB8AC3E}">
        <p14:creationId xmlns:p14="http://schemas.microsoft.com/office/powerpoint/2010/main" val="22340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24" y="254610"/>
            <a:ext cx="87086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682625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выявить и охарактеризовать ориджины репликации в центре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инактивации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Х-хромосомы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самцов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расположение активных ориджинов репликации в центре инактивации Х-хромосомы в трофобластных стволовых клетках, клетках экстраэмбриональной эндодермы и в фибробластах самцов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локализацию сайтов связывания комплекса распознавания ориджинов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в центре инактивации Х-хромосомы в фибробластах самцов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нуклеотидного состава районов связывания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центре инактивации Х-хромосомы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плотности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распределения гистона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и его варианта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3.3 в центре инактивации Х-хромосомы в фибробластах самцов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" y="790771"/>
            <a:ext cx="8659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продолжение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паттерн следующих модификаций гистонов: ацетилированного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монометилированного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и триметилированного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27 в центре инактивации Х-хромосомы в фибробластах самцов полевки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eriod" startAt="5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Провести сравнительный анализ расположения и активности ориджинов репликации в центре инактивации Х-хромосомы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4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8" y="288071"/>
            <a:ext cx="7886700" cy="40676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Схема центра инактивации Х-хромосомы полевки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6" y="3586092"/>
            <a:ext cx="1254546" cy="126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4" y="3281944"/>
            <a:ext cx="1140974" cy="24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95" y="3333864"/>
            <a:ext cx="1648076" cy="15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74" y="3609914"/>
            <a:ext cx="1648076" cy="125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018362" y="3224528"/>
            <a:ext cx="13298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C0099"/>
                </a:solidFill>
                <a:latin typeface="Times New Roman" panose="02020603050405020304" pitchFamily="18" charset="0"/>
              </a:rPr>
              <a:t>Фибробласты</a:t>
            </a:r>
          </a:p>
        </p:txBody>
      </p:sp>
      <p:sp>
        <p:nvSpPr>
          <p:cNvPr id="22" name="AutoShape 17"/>
          <p:cNvSpPr>
            <a:spLocks/>
          </p:cNvSpPr>
          <p:nvPr/>
        </p:nvSpPr>
        <p:spPr bwMode="auto">
          <a:xfrm rot="5400000">
            <a:off x="1787519" y="3574820"/>
            <a:ext cx="253550" cy="2925999"/>
          </a:xfrm>
          <a:prstGeom prst="rightBrace">
            <a:avLst>
              <a:gd name="adj1" fmla="val 106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84909" y="5247091"/>
            <a:ext cx="32690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Экстраэмбриональные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стволовые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клетки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3,5 день развития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453976" y="5252486"/>
            <a:ext cx="245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Дифференцированные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соматические клетки</a:t>
            </a:r>
          </a:p>
        </p:txBody>
      </p:sp>
      <p:sp>
        <p:nvSpPr>
          <p:cNvPr id="25" name="AutoShape 20"/>
          <p:cNvSpPr>
            <a:spLocks/>
          </p:cNvSpPr>
          <p:nvPr/>
        </p:nvSpPr>
        <p:spPr bwMode="auto">
          <a:xfrm rot="5400000">
            <a:off x="4556513" y="4291977"/>
            <a:ext cx="253550" cy="1491686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65" y="3333864"/>
            <a:ext cx="2913543" cy="1913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3"/>
          <a:stretch/>
        </p:blipFill>
        <p:spPr>
          <a:xfrm>
            <a:off x="76908" y="1123498"/>
            <a:ext cx="8959091" cy="13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9" y="1463289"/>
            <a:ext cx="8731605" cy="3346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973" y="919423"/>
            <a:ext cx="4127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новосинтезированных нитей ДНК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3234" y="919423"/>
            <a:ext cx="3368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Иммунопреципитация хроматина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19296" y="4063455"/>
            <a:ext cx="1114403" cy="15744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81125" y="4809853"/>
            <a:ext cx="1864217" cy="8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69440" y="5779622"/>
            <a:ext cx="465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Количественный ПЦР анализ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Секвенирование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9" y="4899337"/>
            <a:ext cx="2533086" cy="1796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9947" y="265912"/>
            <a:ext cx="556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картирования ориджинов репликации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377761786"/>
              </p:ext>
            </p:extLst>
          </p:nvPr>
        </p:nvGraphicFramePr>
        <p:xfrm>
          <a:off x="651385" y="4137422"/>
          <a:ext cx="8306230" cy="222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761113842"/>
              </p:ext>
            </p:extLst>
          </p:nvPr>
        </p:nvGraphicFramePr>
        <p:xfrm>
          <a:off x="579387" y="1303308"/>
          <a:ext cx="8327830" cy="221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67" y="138306"/>
            <a:ext cx="8096250" cy="64055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Картирование ориджинов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репликации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центре инактивации Х-хромосомы полевки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levis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0925" y="922736"/>
            <a:ext cx="3476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Трофобластные стволовые клетки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2274" y="3719361"/>
            <a:ext cx="415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Клетки экстраэмбриональной эндодермы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243097" y="3734750"/>
            <a:ext cx="3115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Относительное обогащение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нсДНК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7519" y="6362097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Номер сайта в локусе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XIC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95200" y="1719618"/>
            <a:ext cx="1097624" cy="1453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4" name="Овал 13"/>
          <p:cNvSpPr/>
          <p:nvPr/>
        </p:nvSpPr>
        <p:spPr>
          <a:xfrm>
            <a:off x="2680393" y="2349257"/>
            <a:ext cx="1293821" cy="823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81319" y="2502246"/>
            <a:ext cx="383518" cy="670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9" name="Овал 18"/>
          <p:cNvSpPr/>
          <p:nvPr/>
        </p:nvSpPr>
        <p:spPr>
          <a:xfrm>
            <a:off x="7212996" y="2688610"/>
            <a:ext cx="404000" cy="511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0" name="Овал 19"/>
          <p:cNvSpPr/>
          <p:nvPr/>
        </p:nvSpPr>
        <p:spPr>
          <a:xfrm>
            <a:off x="2620379" y="4831307"/>
            <a:ext cx="1109221" cy="1223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1" name="Овал 20"/>
          <p:cNvSpPr/>
          <p:nvPr/>
        </p:nvSpPr>
        <p:spPr>
          <a:xfrm>
            <a:off x="4754100" y="4413843"/>
            <a:ext cx="385745" cy="161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99498" y="4531057"/>
            <a:ext cx="439284" cy="1523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91164" y="5377970"/>
            <a:ext cx="306149" cy="6812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333753" y="5200549"/>
            <a:ext cx="357936" cy="858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25"/>
          </a:p>
        </p:txBody>
      </p:sp>
    </p:spTree>
    <p:extLst>
      <p:ext uri="{BB962C8B-B14F-4D97-AF65-F5344CB8AC3E}">
        <p14:creationId xmlns:p14="http://schemas.microsoft.com/office/powerpoint/2010/main" val="29911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32384467"/>
              </p:ext>
            </p:extLst>
          </p:nvPr>
        </p:nvGraphicFramePr>
        <p:xfrm>
          <a:off x="572187" y="1576328"/>
          <a:ext cx="8335031" cy="218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810968" y="209796"/>
            <a:ext cx="8096250" cy="640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Картирование ориджинов репликации в центре инактивации Х-хромосомы полевки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M. levis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5747" y="1101800"/>
            <a:ext cx="1486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Фибробласты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270392" y="2527952"/>
            <a:ext cx="3115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Относительное обогащение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нсДНК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7517" y="3931798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Номер сайта в локусе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XIC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86171" y="1807199"/>
            <a:ext cx="2377830" cy="16911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" name="Овал 9"/>
          <p:cNvSpPr/>
          <p:nvPr/>
        </p:nvSpPr>
        <p:spPr>
          <a:xfrm>
            <a:off x="1370897" y="3105496"/>
            <a:ext cx="230873" cy="3856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Овал 10"/>
          <p:cNvSpPr/>
          <p:nvPr/>
        </p:nvSpPr>
        <p:spPr>
          <a:xfrm>
            <a:off x="4710412" y="3112696"/>
            <a:ext cx="285951" cy="385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2" name="Овал 11"/>
          <p:cNvSpPr/>
          <p:nvPr/>
        </p:nvSpPr>
        <p:spPr>
          <a:xfrm>
            <a:off x="7049636" y="3112696"/>
            <a:ext cx="230878" cy="385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88371" y="3112696"/>
            <a:ext cx="230877" cy="385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42047</TotalTime>
  <Words>1251</Words>
  <Application>Microsoft Office PowerPoint</Application>
  <PresentationFormat>Экран (4:3)</PresentationFormat>
  <Paragraphs>210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центра инактивации Х-хромосомы полевки M. levis</vt:lpstr>
      <vt:lpstr>Презентация PowerPoint</vt:lpstr>
      <vt:lpstr>Картирование ориджинов репликации в центре инактивации Х-хромосомы полевки M. levis</vt:lpstr>
      <vt:lpstr>Презентация PowerPoint</vt:lpstr>
      <vt:lpstr>Расположение ориджинов репликации в центре инактивации  Х-хромосомы полевки M. levis</vt:lpstr>
      <vt:lpstr>Локализация комплекса распознавания ориджинов репликации (ORC) в центре инактивации Х-хромосомы полевки M. levis</vt:lpstr>
      <vt:lpstr>Расположение G4 мотивов в центре инактивации Х-хромосомы полевки M. levis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экспрессии генов центра инактивации X-хромосомы в фибробластах самца полевки M. levis.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Sherstyuk</dc:creator>
  <cp:lastModifiedBy>Vova</cp:lastModifiedBy>
  <cp:revision>311</cp:revision>
  <dcterms:created xsi:type="dcterms:W3CDTF">2013-02-03T09:55:26Z</dcterms:created>
  <dcterms:modified xsi:type="dcterms:W3CDTF">2014-11-17T04:59:47Z</dcterms:modified>
</cp:coreProperties>
</file>